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0" r:id="rId2"/>
    <p:sldMasterId id="2147483672" r:id="rId3"/>
  </p:sldMasterIdLst>
  <p:notesMasterIdLst>
    <p:notesMasterId r:id="rId30"/>
  </p:notesMasterIdLst>
  <p:sldIdLst>
    <p:sldId id="355" r:id="rId4"/>
    <p:sldId id="312" r:id="rId5"/>
    <p:sldId id="313" r:id="rId6"/>
    <p:sldId id="322" r:id="rId7"/>
    <p:sldId id="318" r:id="rId8"/>
    <p:sldId id="326" r:id="rId9"/>
    <p:sldId id="327" r:id="rId10"/>
    <p:sldId id="328" r:id="rId11"/>
    <p:sldId id="329" r:id="rId12"/>
    <p:sldId id="330" r:id="rId13"/>
    <p:sldId id="331" r:id="rId14"/>
    <p:sldId id="332" r:id="rId15"/>
    <p:sldId id="333" r:id="rId16"/>
    <p:sldId id="334" r:id="rId17"/>
    <p:sldId id="335" r:id="rId18"/>
    <p:sldId id="336" r:id="rId19"/>
    <p:sldId id="337" r:id="rId20"/>
    <p:sldId id="338" r:id="rId21"/>
    <p:sldId id="348" r:id="rId22"/>
    <p:sldId id="349" r:id="rId23"/>
    <p:sldId id="350" r:id="rId24"/>
    <p:sldId id="351" r:id="rId25"/>
    <p:sldId id="352" r:id="rId26"/>
    <p:sldId id="353" r:id="rId27"/>
    <p:sldId id="354" r:id="rId28"/>
    <p:sldId id="356" r:id="rId29"/>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7582">
          <p15:clr>
            <a:srgbClr val="A4A3A4"/>
          </p15:clr>
        </p15:guide>
        <p15:guide id="2" orient="horz" pos="2092">
          <p15:clr>
            <a:srgbClr val="A4A3A4"/>
          </p15:clr>
        </p15:guide>
        <p15:guide id="3" pos="182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100"/>
    <a:srgbClr val="FCC001"/>
    <a:srgbClr val="F5F5F5"/>
    <a:srgbClr val="F2F7FB"/>
    <a:srgbClr val="3C2415"/>
    <a:srgbClr val="C49A6C"/>
    <a:srgbClr val="50301C"/>
    <a:srgbClr val="C37F55"/>
    <a:srgbClr val="04447E"/>
    <a:srgbClr val="065FA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544" autoAdjust="0"/>
    <p:restoredTop sz="91165" autoAdjust="0"/>
  </p:normalViewPr>
  <p:slideViewPr>
    <p:cSldViewPr snapToGrid="0" showGuides="1">
      <p:cViewPr varScale="1">
        <p:scale>
          <a:sx n="58" d="100"/>
          <a:sy n="58" d="100"/>
        </p:scale>
        <p:origin x="90" y="510"/>
      </p:cViewPr>
      <p:guideLst>
        <p:guide pos="7582"/>
        <p:guide orient="horz" pos="2092"/>
        <p:guide pos="1822"/>
      </p:guideLst>
    </p:cSldViewPr>
  </p:slideViewPr>
  <p:notesTextViewPr>
    <p:cViewPr>
      <p:scale>
        <a:sx n="1" d="1"/>
        <a:sy n="1" d="1"/>
      </p:scale>
      <p:origin x="0" y="0"/>
    </p:cViewPr>
  </p:notesTextViewPr>
  <p:sorterViewPr>
    <p:cViewPr>
      <p:scale>
        <a:sx n="74" d="100"/>
        <a:sy n="74"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tableStyles" Target="tableStyle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viewProps" Target="view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presProps" Target="pres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B84A3D8-F4F4-49FE-B21F-3803E41CAD47}" type="datetimeFigureOut">
              <a:rPr lang="zh-CN" altLang="en-US" smtClean="0"/>
              <a:t>2021/1/6</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F4C25CC-09EF-4EB7-A235-1C555322F0EF}"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7F4C25CC-09EF-4EB7-A235-1C555322F0EF}" type="slidenum">
              <a:rPr lang="zh-CN" altLang="en-US" smtClean="0"/>
              <a:t>2</a:t>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7F4C25CC-09EF-4EB7-A235-1C555322F0EF}" type="slidenum">
              <a:rPr kumimoji="0" lang="zh-CN" altLang="en-US" sz="1200" b="0" i="0" u="none" strike="noStrike" kern="1200" cap="none" spc="0" normalizeH="0" baseline="0" noProof="0" smtClean="0">
                <a:ln>
                  <a:noFill/>
                </a:ln>
                <a:solidFill>
                  <a:prstClr val="black"/>
                </a:solidFill>
                <a:effectLst/>
                <a:uLnTx/>
                <a:uFillTx/>
                <a:latin typeface="Calibri" panose="020F0502020204030204"/>
                <a:ea typeface="宋体" panose="02010600030101010101" pitchFamily="2" charset="-122"/>
                <a:cs typeface="+mn-cs"/>
              </a:rPr>
              <a:t>7</a:t>
            </a:fld>
            <a:endParaRPr kumimoji="0" lang="zh-CN" altLang="en-US" sz="12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3.xml"/><Relationship Id="rId4" Type="http://schemas.openxmlformats.org/officeDocument/2006/relationships/image" Target="../media/image5.png"/></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4" name="日期占位符 3"/>
          <p:cNvSpPr>
            <a:spLocks noGrp="1"/>
          </p:cNvSpPr>
          <p:nvPr>
            <p:ph type="dt" sz="half" idx="10"/>
          </p:nvPr>
        </p:nvSpPr>
        <p:spPr/>
        <p:txBody>
          <a:bodyPr/>
          <a:lstStyle/>
          <a:p>
            <a:fld id="{5D700D8B-904F-4979-B003-823CB0687652}" type="datetimeFigureOut">
              <a:rPr lang="zh-CN" altLang="en-US" smtClean="0"/>
              <a:t>2021/1/6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C555A1F2-C402-4024-AF63-A5570BCC2464}" type="slidenum">
              <a:rPr lang="zh-CN" altLang="en-US" smtClean="0"/>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5D700D8B-904F-4979-B003-823CB0687652}" type="datetimeFigureOut">
              <a:rPr lang="zh-CN" altLang="en-US" smtClean="0"/>
              <a:t>2021/1/6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C555A1F2-C402-4024-AF63-A5570BCC2464}"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5D700D8B-904F-4979-B003-823CB0687652}" type="datetimeFigureOut">
              <a:rPr lang="zh-CN" altLang="en-US" smtClean="0"/>
              <a:t>2021/1/6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C555A1F2-C402-4024-AF63-A5570BCC2464}" type="slidenum">
              <a:rPr lang="zh-CN" altLang="en-US" smtClean="0"/>
              <a:t>‹#›</a:t>
            </a:fld>
            <a:endParaRPr lang="zh-CN"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609600" indent="0" algn="ctr">
              <a:buNone/>
              <a:defRPr>
                <a:solidFill>
                  <a:schemeClr val="tx1">
                    <a:tint val="75000"/>
                  </a:schemeClr>
                </a:solidFill>
              </a:defRPr>
            </a:lvl2pPr>
            <a:lvl3pPr marL="1219200" indent="0" algn="ctr">
              <a:buNone/>
              <a:defRPr>
                <a:solidFill>
                  <a:schemeClr val="tx1">
                    <a:tint val="75000"/>
                  </a:schemeClr>
                </a:solidFill>
              </a:defRPr>
            </a:lvl3pPr>
            <a:lvl4pPr marL="1828800" indent="0" algn="ctr">
              <a:buNone/>
              <a:defRPr>
                <a:solidFill>
                  <a:schemeClr val="tx1">
                    <a:tint val="75000"/>
                  </a:schemeClr>
                </a:solidFill>
              </a:defRPr>
            </a:lvl4pPr>
            <a:lvl5pPr marL="2438400" indent="0" algn="ctr">
              <a:buNone/>
              <a:defRPr>
                <a:solidFill>
                  <a:schemeClr val="tx1">
                    <a:tint val="75000"/>
                  </a:schemeClr>
                </a:solidFill>
              </a:defRPr>
            </a:lvl5pPr>
            <a:lvl6pPr marL="3048000" indent="0" algn="ctr">
              <a:buNone/>
              <a:defRPr>
                <a:solidFill>
                  <a:schemeClr val="tx1">
                    <a:tint val="75000"/>
                  </a:schemeClr>
                </a:solidFill>
              </a:defRPr>
            </a:lvl6pPr>
            <a:lvl7pPr marL="3657600" indent="0" algn="ctr">
              <a:buNone/>
              <a:defRPr>
                <a:solidFill>
                  <a:schemeClr val="tx1">
                    <a:tint val="75000"/>
                  </a:schemeClr>
                </a:solidFill>
              </a:defRPr>
            </a:lvl7pPr>
            <a:lvl8pPr marL="4267200" indent="0" algn="ctr">
              <a:buNone/>
              <a:defRPr>
                <a:solidFill>
                  <a:schemeClr val="tx1">
                    <a:tint val="75000"/>
                  </a:schemeClr>
                </a:solidFill>
              </a:defRPr>
            </a:lvl8pPr>
            <a:lvl9pPr marL="48768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C34E402B-9921-40FA-8360-131077676729}" type="datetimeFigureOut">
              <a:rPr lang="en-US" smtClean="0">
                <a:solidFill>
                  <a:prstClr val="black">
                    <a:tint val="75000"/>
                  </a:prstClr>
                </a:solidFill>
              </a:rPr>
              <a:t>1/6/2021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01EE9E8-4134-49B0-9AA7-3089E6521627}" type="slidenum">
              <a:rPr lang="en-US" smtClean="0">
                <a:solidFill>
                  <a:prstClr val="black">
                    <a:tint val="75000"/>
                  </a:prstClr>
                </a:solidFill>
              </a:rPr>
              <a:t>‹#›</a:t>
            </a:fld>
            <a:endParaRPr lang="en-US">
              <a:solidFill>
                <a:prstClr val="black">
                  <a:tint val="75000"/>
                </a:prstClr>
              </a:solidFill>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34E402B-9921-40FA-8360-131077676729}" type="datetimeFigureOut">
              <a:rPr lang="en-US" smtClean="0">
                <a:solidFill>
                  <a:prstClr val="black">
                    <a:tint val="75000"/>
                  </a:prstClr>
                </a:solidFill>
              </a:rPr>
              <a:t>1/6/2021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01EE9E8-4134-49B0-9AA7-3089E6521627}" type="slidenum">
              <a:rPr lang="en-US" smtClean="0">
                <a:solidFill>
                  <a:prstClr val="black">
                    <a:tint val="75000"/>
                  </a:prstClr>
                </a:solidFill>
              </a:rPr>
              <a:t>‹#›</a:t>
            </a:fld>
            <a:endParaRPr lang="en-US">
              <a:solidFill>
                <a:prstClr val="black">
                  <a:tint val="75000"/>
                </a:prstClr>
              </a:solidFill>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5335"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665">
                <a:solidFill>
                  <a:schemeClr val="tx1">
                    <a:tint val="75000"/>
                  </a:schemeClr>
                </a:solidFill>
              </a:defRPr>
            </a:lvl1pPr>
            <a:lvl2pPr marL="609600" indent="0">
              <a:buNone/>
              <a:defRPr sz="2400">
                <a:solidFill>
                  <a:schemeClr val="tx1">
                    <a:tint val="75000"/>
                  </a:schemeClr>
                </a:solidFill>
              </a:defRPr>
            </a:lvl2pPr>
            <a:lvl3pPr marL="1219200" indent="0">
              <a:buNone/>
              <a:defRPr sz="2135">
                <a:solidFill>
                  <a:schemeClr val="tx1">
                    <a:tint val="75000"/>
                  </a:schemeClr>
                </a:solidFill>
              </a:defRPr>
            </a:lvl3pPr>
            <a:lvl4pPr marL="1828800" indent="0">
              <a:buNone/>
              <a:defRPr sz="1865">
                <a:solidFill>
                  <a:schemeClr val="tx1">
                    <a:tint val="75000"/>
                  </a:schemeClr>
                </a:solidFill>
              </a:defRPr>
            </a:lvl4pPr>
            <a:lvl5pPr marL="2438400" indent="0">
              <a:buNone/>
              <a:defRPr sz="1865">
                <a:solidFill>
                  <a:schemeClr val="tx1">
                    <a:tint val="75000"/>
                  </a:schemeClr>
                </a:solidFill>
              </a:defRPr>
            </a:lvl5pPr>
            <a:lvl6pPr marL="3048000" indent="0">
              <a:buNone/>
              <a:defRPr sz="1865">
                <a:solidFill>
                  <a:schemeClr val="tx1">
                    <a:tint val="75000"/>
                  </a:schemeClr>
                </a:solidFill>
              </a:defRPr>
            </a:lvl6pPr>
            <a:lvl7pPr marL="3657600" indent="0">
              <a:buNone/>
              <a:defRPr sz="1865">
                <a:solidFill>
                  <a:schemeClr val="tx1">
                    <a:tint val="75000"/>
                  </a:schemeClr>
                </a:solidFill>
              </a:defRPr>
            </a:lvl7pPr>
            <a:lvl8pPr marL="4267200" indent="0">
              <a:buNone/>
              <a:defRPr sz="1865">
                <a:solidFill>
                  <a:schemeClr val="tx1">
                    <a:tint val="75000"/>
                  </a:schemeClr>
                </a:solidFill>
              </a:defRPr>
            </a:lvl8pPr>
            <a:lvl9pPr marL="4876800" indent="0">
              <a:buNone/>
              <a:defRPr sz="1865">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34E402B-9921-40FA-8360-131077676729}" type="datetimeFigureOut">
              <a:rPr lang="en-US" smtClean="0">
                <a:solidFill>
                  <a:prstClr val="black">
                    <a:tint val="75000"/>
                  </a:prstClr>
                </a:solidFill>
              </a:rPr>
              <a:t>1/6/2021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01EE9E8-4134-49B0-9AA7-3089E6521627}" type="slidenum">
              <a:rPr lang="en-US" smtClean="0">
                <a:solidFill>
                  <a:prstClr val="black">
                    <a:tint val="75000"/>
                  </a:prstClr>
                </a:solidFill>
              </a:rPr>
              <a:t>‹#›</a:t>
            </a:fld>
            <a:endParaRPr lang="en-US">
              <a:solidFill>
                <a:prstClr val="black">
                  <a:tint val="75000"/>
                </a:prstClr>
              </a:solidFill>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3735"/>
            </a:lvl1pPr>
            <a:lvl2pPr>
              <a:defRPr sz="3200"/>
            </a:lvl2pPr>
            <a:lvl3pPr>
              <a:defRPr sz="2665"/>
            </a:lvl3pPr>
            <a:lvl4pPr>
              <a:defRPr sz="2400"/>
            </a:lvl4pPr>
            <a:lvl5pPr>
              <a:defRPr sz="2400"/>
            </a:lvl5pPr>
            <a:lvl6pPr>
              <a:defRPr sz="2400"/>
            </a:lvl6pPr>
            <a:lvl7pPr>
              <a:defRPr sz="2400"/>
            </a:lvl7pPr>
            <a:lvl8pPr>
              <a:defRPr sz="2400"/>
            </a:lvl8pPr>
            <a:lvl9pPr>
              <a:defRPr sz="2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3735"/>
            </a:lvl1pPr>
            <a:lvl2pPr>
              <a:defRPr sz="3200"/>
            </a:lvl2pPr>
            <a:lvl3pPr>
              <a:defRPr sz="2665"/>
            </a:lvl3pPr>
            <a:lvl4pPr>
              <a:defRPr sz="2400"/>
            </a:lvl4pPr>
            <a:lvl5pPr>
              <a:defRPr sz="2400"/>
            </a:lvl5pPr>
            <a:lvl6pPr>
              <a:defRPr sz="2400"/>
            </a:lvl6pPr>
            <a:lvl7pPr>
              <a:defRPr sz="2400"/>
            </a:lvl7pPr>
            <a:lvl8pPr>
              <a:defRPr sz="2400"/>
            </a:lvl8pPr>
            <a:lvl9pPr>
              <a:defRPr sz="2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34E402B-9921-40FA-8360-131077676729}" type="datetimeFigureOut">
              <a:rPr lang="en-US" smtClean="0">
                <a:solidFill>
                  <a:prstClr val="black">
                    <a:tint val="75000"/>
                  </a:prstClr>
                </a:solidFill>
              </a:rPr>
              <a:t>1/6/2021</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01EE9E8-4134-49B0-9AA7-3089E6521627}" type="slidenum">
              <a:rPr lang="en-US" smtClean="0">
                <a:solidFill>
                  <a:prstClr val="black">
                    <a:tint val="75000"/>
                  </a:prstClr>
                </a:solidFill>
              </a:rPr>
              <a:t>‹#›</a:t>
            </a:fld>
            <a:endParaRPr lang="en-US">
              <a:solidFill>
                <a:prstClr val="black">
                  <a:tint val="75000"/>
                </a:prstClr>
              </a:solidFill>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3"/>
          </a:xfrm>
        </p:spPr>
        <p:txBody>
          <a:bodyPr anchor="b"/>
          <a:lstStyle>
            <a:lvl1pPr marL="0" indent="0">
              <a:buNone/>
              <a:defRPr sz="3200" b="1"/>
            </a:lvl1pPr>
            <a:lvl2pPr marL="609600" indent="0">
              <a:buNone/>
              <a:defRPr sz="2665" b="1"/>
            </a:lvl2pPr>
            <a:lvl3pPr marL="1219200" indent="0">
              <a:buNone/>
              <a:defRPr sz="2400" b="1"/>
            </a:lvl3pPr>
            <a:lvl4pPr marL="1828800" indent="0">
              <a:buNone/>
              <a:defRPr sz="2135" b="1"/>
            </a:lvl4pPr>
            <a:lvl5pPr marL="2438400" indent="0">
              <a:buNone/>
              <a:defRPr sz="2135" b="1"/>
            </a:lvl5pPr>
            <a:lvl6pPr marL="3048000" indent="0">
              <a:buNone/>
              <a:defRPr sz="2135" b="1"/>
            </a:lvl6pPr>
            <a:lvl7pPr marL="3657600" indent="0">
              <a:buNone/>
              <a:defRPr sz="2135" b="1"/>
            </a:lvl7pPr>
            <a:lvl8pPr marL="4267200" indent="0">
              <a:buNone/>
              <a:defRPr sz="2135" b="1"/>
            </a:lvl8pPr>
            <a:lvl9pPr marL="4876800" indent="0">
              <a:buNone/>
              <a:defRPr sz="2135"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3200"/>
            </a:lvl1pPr>
            <a:lvl2pPr>
              <a:defRPr sz="2665"/>
            </a:lvl2pPr>
            <a:lvl3pPr>
              <a:defRPr sz="2400"/>
            </a:lvl3pPr>
            <a:lvl4pPr>
              <a:defRPr sz="2135"/>
            </a:lvl4pPr>
            <a:lvl5pPr>
              <a:defRPr sz="2135"/>
            </a:lvl5pPr>
            <a:lvl6pPr>
              <a:defRPr sz="2135"/>
            </a:lvl6pPr>
            <a:lvl7pPr>
              <a:defRPr sz="2135"/>
            </a:lvl7pPr>
            <a:lvl8pPr>
              <a:defRPr sz="2135"/>
            </a:lvl8pPr>
            <a:lvl9pPr>
              <a:defRPr sz="2135"/>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72" y="1535113"/>
            <a:ext cx="5389033" cy="639763"/>
          </a:xfrm>
        </p:spPr>
        <p:txBody>
          <a:bodyPr anchor="b"/>
          <a:lstStyle>
            <a:lvl1pPr marL="0" indent="0">
              <a:buNone/>
              <a:defRPr sz="3200" b="1"/>
            </a:lvl1pPr>
            <a:lvl2pPr marL="609600" indent="0">
              <a:buNone/>
              <a:defRPr sz="2665" b="1"/>
            </a:lvl2pPr>
            <a:lvl3pPr marL="1219200" indent="0">
              <a:buNone/>
              <a:defRPr sz="2400" b="1"/>
            </a:lvl3pPr>
            <a:lvl4pPr marL="1828800" indent="0">
              <a:buNone/>
              <a:defRPr sz="2135" b="1"/>
            </a:lvl4pPr>
            <a:lvl5pPr marL="2438400" indent="0">
              <a:buNone/>
              <a:defRPr sz="2135" b="1"/>
            </a:lvl5pPr>
            <a:lvl6pPr marL="3048000" indent="0">
              <a:buNone/>
              <a:defRPr sz="2135" b="1"/>
            </a:lvl6pPr>
            <a:lvl7pPr marL="3657600" indent="0">
              <a:buNone/>
              <a:defRPr sz="2135" b="1"/>
            </a:lvl7pPr>
            <a:lvl8pPr marL="4267200" indent="0">
              <a:buNone/>
              <a:defRPr sz="2135" b="1"/>
            </a:lvl8pPr>
            <a:lvl9pPr marL="4876800" indent="0">
              <a:buNone/>
              <a:defRPr sz="2135" b="1"/>
            </a:lvl9pPr>
          </a:lstStyle>
          <a:p>
            <a:pPr lvl="0"/>
            <a:r>
              <a:rPr lang="en-US"/>
              <a:t>Click to edit Master text styles</a:t>
            </a:r>
          </a:p>
        </p:txBody>
      </p:sp>
      <p:sp>
        <p:nvSpPr>
          <p:cNvPr id="6" name="Content Placeholder 5"/>
          <p:cNvSpPr>
            <a:spLocks noGrp="1"/>
          </p:cNvSpPr>
          <p:nvPr>
            <p:ph sz="quarter" idx="4"/>
          </p:nvPr>
        </p:nvSpPr>
        <p:spPr>
          <a:xfrm>
            <a:off x="6193372" y="2174875"/>
            <a:ext cx="5389033" cy="3951288"/>
          </a:xfrm>
        </p:spPr>
        <p:txBody>
          <a:bodyPr/>
          <a:lstStyle>
            <a:lvl1pPr>
              <a:defRPr sz="3200"/>
            </a:lvl1pPr>
            <a:lvl2pPr>
              <a:defRPr sz="2665"/>
            </a:lvl2pPr>
            <a:lvl3pPr>
              <a:defRPr sz="2400"/>
            </a:lvl3pPr>
            <a:lvl4pPr>
              <a:defRPr sz="2135"/>
            </a:lvl4pPr>
            <a:lvl5pPr>
              <a:defRPr sz="2135"/>
            </a:lvl5pPr>
            <a:lvl6pPr>
              <a:defRPr sz="2135"/>
            </a:lvl6pPr>
            <a:lvl7pPr>
              <a:defRPr sz="2135"/>
            </a:lvl7pPr>
            <a:lvl8pPr>
              <a:defRPr sz="2135"/>
            </a:lvl8pPr>
            <a:lvl9pPr>
              <a:defRPr sz="2135"/>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34E402B-9921-40FA-8360-131077676729}" type="datetimeFigureOut">
              <a:rPr lang="en-US" smtClean="0">
                <a:solidFill>
                  <a:prstClr val="black">
                    <a:tint val="75000"/>
                  </a:prstClr>
                </a:solidFill>
              </a:rPr>
              <a:t>1/6/2021</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601EE9E8-4134-49B0-9AA7-3089E6521627}" type="slidenum">
              <a:rPr lang="en-US" smtClean="0">
                <a:solidFill>
                  <a:prstClr val="black">
                    <a:tint val="75000"/>
                  </a:prstClr>
                </a:solidFill>
              </a:rPr>
              <a:t>‹#›</a:t>
            </a:fld>
            <a:endParaRPr lang="en-US">
              <a:solidFill>
                <a:prstClr val="black">
                  <a:tint val="75000"/>
                </a:prstClr>
              </a:solidFill>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34E402B-9921-40FA-8360-131077676729}" type="datetimeFigureOut">
              <a:rPr lang="en-US" smtClean="0">
                <a:solidFill>
                  <a:prstClr val="black">
                    <a:tint val="75000"/>
                  </a:prstClr>
                </a:solidFill>
              </a:rPr>
              <a:t>1/6/2021</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601EE9E8-4134-49B0-9AA7-3089E6521627}" type="slidenum">
              <a:rPr lang="en-US" smtClean="0">
                <a:solidFill>
                  <a:prstClr val="black">
                    <a:tint val="75000"/>
                  </a:prstClr>
                </a:solidFill>
              </a:rPr>
              <a:t>‹#›</a:t>
            </a:fld>
            <a:endParaRPr lang="en-US">
              <a:solidFill>
                <a:prstClr val="black">
                  <a:tint val="75000"/>
                </a:prstClr>
              </a:solidFill>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34E402B-9921-40FA-8360-131077676729}" type="datetimeFigureOut">
              <a:rPr lang="en-US" smtClean="0">
                <a:solidFill>
                  <a:prstClr val="black">
                    <a:tint val="75000"/>
                  </a:prstClr>
                </a:solidFill>
              </a:rPr>
              <a:t>1/6/2021</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601EE9E8-4134-49B0-9AA7-3089E6521627}" type="slidenum">
              <a:rPr lang="en-US" smtClean="0">
                <a:solidFill>
                  <a:prstClr val="black">
                    <a:tint val="75000"/>
                  </a:prstClr>
                </a:solidFill>
              </a:rPr>
              <a:t>‹#›</a:t>
            </a:fld>
            <a:endParaRPr lang="en-US">
              <a:solidFill>
                <a:prstClr val="black">
                  <a:tint val="75000"/>
                </a:prstClr>
              </a:solidFill>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3" y="273049"/>
            <a:ext cx="4011084" cy="1162051"/>
          </a:xfrm>
        </p:spPr>
        <p:txBody>
          <a:bodyPr anchor="b"/>
          <a:lstStyle>
            <a:lvl1pPr algn="l">
              <a:defRPr sz="2665" b="1"/>
            </a:lvl1pPr>
          </a:lstStyle>
          <a:p>
            <a:r>
              <a:rPr lang="en-US"/>
              <a:t>Click to edit Master title style</a:t>
            </a:r>
          </a:p>
        </p:txBody>
      </p:sp>
      <p:sp>
        <p:nvSpPr>
          <p:cNvPr id="3" name="Content Placeholder 2"/>
          <p:cNvSpPr>
            <a:spLocks noGrp="1"/>
          </p:cNvSpPr>
          <p:nvPr>
            <p:ph idx="1"/>
          </p:nvPr>
        </p:nvSpPr>
        <p:spPr>
          <a:xfrm>
            <a:off x="4766733" y="273053"/>
            <a:ext cx="6815667" cy="5853113"/>
          </a:xfrm>
        </p:spPr>
        <p:txBody>
          <a:bodyPr/>
          <a:lstStyle>
            <a:lvl1pPr>
              <a:defRPr sz="4265"/>
            </a:lvl1pPr>
            <a:lvl2pPr>
              <a:defRPr sz="3735"/>
            </a:lvl2pPr>
            <a:lvl3pPr>
              <a:defRPr sz="3200"/>
            </a:lvl3pPr>
            <a:lvl4pPr>
              <a:defRPr sz="2665"/>
            </a:lvl4pPr>
            <a:lvl5pPr>
              <a:defRPr sz="2665"/>
            </a:lvl5pPr>
            <a:lvl6pPr>
              <a:defRPr sz="2665"/>
            </a:lvl6pPr>
            <a:lvl7pPr>
              <a:defRPr sz="2665"/>
            </a:lvl7pPr>
            <a:lvl8pPr>
              <a:defRPr sz="2665"/>
            </a:lvl8pPr>
            <a:lvl9pPr>
              <a:defRPr sz="2665"/>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3" y="1435103"/>
            <a:ext cx="4011084" cy="4691063"/>
          </a:xfrm>
        </p:spPr>
        <p:txBody>
          <a:bodyPr/>
          <a:lstStyle>
            <a:lvl1pPr marL="0" indent="0">
              <a:buNone/>
              <a:defRPr sz="1865"/>
            </a:lvl1pPr>
            <a:lvl2pPr marL="609600" indent="0">
              <a:buNone/>
              <a:defRPr sz="1600"/>
            </a:lvl2pPr>
            <a:lvl3pPr marL="1219200" indent="0">
              <a:buNone/>
              <a:defRPr sz="1335"/>
            </a:lvl3pPr>
            <a:lvl4pPr marL="1828800" indent="0">
              <a:buNone/>
              <a:defRPr sz="1200"/>
            </a:lvl4pPr>
            <a:lvl5pPr marL="2438400" indent="0">
              <a:buNone/>
              <a:defRPr sz="1200"/>
            </a:lvl5pPr>
            <a:lvl6pPr marL="3048000" indent="0">
              <a:buNone/>
              <a:defRPr sz="1200"/>
            </a:lvl6pPr>
            <a:lvl7pPr marL="3657600" indent="0">
              <a:buNone/>
              <a:defRPr sz="1200"/>
            </a:lvl7pPr>
            <a:lvl8pPr marL="4267200" indent="0">
              <a:buNone/>
              <a:defRPr sz="1200"/>
            </a:lvl8pPr>
            <a:lvl9pPr marL="4876800" indent="0">
              <a:buNone/>
              <a:defRPr sz="1200"/>
            </a:lvl9pPr>
          </a:lstStyle>
          <a:p>
            <a:pPr lvl="0"/>
            <a:r>
              <a:rPr lang="en-US"/>
              <a:t>Click to edit Master text styles</a:t>
            </a:r>
          </a:p>
        </p:txBody>
      </p:sp>
      <p:sp>
        <p:nvSpPr>
          <p:cNvPr id="5" name="Date Placeholder 4"/>
          <p:cNvSpPr>
            <a:spLocks noGrp="1"/>
          </p:cNvSpPr>
          <p:nvPr>
            <p:ph type="dt" sz="half" idx="10"/>
          </p:nvPr>
        </p:nvSpPr>
        <p:spPr/>
        <p:txBody>
          <a:bodyPr/>
          <a:lstStyle/>
          <a:p>
            <a:fld id="{C34E402B-9921-40FA-8360-131077676729}" type="datetimeFigureOut">
              <a:rPr lang="en-US" smtClean="0">
                <a:solidFill>
                  <a:prstClr val="black">
                    <a:tint val="75000"/>
                  </a:prstClr>
                </a:solidFill>
              </a:rPr>
              <a:t>1/6/2021</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01EE9E8-4134-49B0-9AA7-3089E6521627}" type="slidenum">
              <a:rPr lang="en-US" smtClean="0">
                <a:solidFill>
                  <a:prstClr val="black">
                    <a:tint val="75000"/>
                  </a:prstClr>
                </a:solidFill>
              </a:rPr>
              <a:t>‹#›</a:t>
            </a:fld>
            <a:endParaRPr lang="en-US">
              <a:solidFill>
                <a:prstClr val="black">
                  <a:tint val="75000"/>
                </a:prstClr>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5D700D8B-904F-4979-B003-823CB0687652}" type="datetimeFigureOut">
              <a:rPr lang="zh-CN" altLang="en-US" smtClean="0"/>
              <a:t>2021/1/6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C555A1F2-C402-4024-AF63-A5570BCC2464}" type="slidenum">
              <a:rPr lang="zh-CN" altLang="en-US" smtClean="0"/>
              <a:t>‹#›</a:t>
            </a:fld>
            <a:endParaRPr lang="zh-CN" alt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1"/>
            <a:ext cx="7315200" cy="566739"/>
          </a:xfrm>
        </p:spPr>
        <p:txBody>
          <a:bodyPr anchor="b"/>
          <a:lstStyle>
            <a:lvl1pPr algn="l">
              <a:defRPr sz="2665"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4265"/>
            </a:lvl1pPr>
            <a:lvl2pPr marL="609600" indent="0">
              <a:buNone/>
              <a:defRPr sz="3735"/>
            </a:lvl2pPr>
            <a:lvl3pPr marL="1219200" indent="0">
              <a:buNone/>
              <a:defRPr sz="3200"/>
            </a:lvl3pPr>
            <a:lvl4pPr marL="1828800" indent="0">
              <a:buNone/>
              <a:defRPr sz="2665"/>
            </a:lvl4pPr>
            <a:lvl5pPr marL="2438400" indent="0">
              <a:buNone/>
              <a:defRPr sz="2665"/>
            </a:lvl5pPr>
            <a:lvl6pPr marL="3048000" indent="0">
              <a:buNone/>
              <a:defRPr sz="2665"/>
            </a:lvl6pPr>
            <a:lvl7pPr marL="3657600" indent="0">
              <a:buNone/>
              <a:defRPr sz="2665"/>
            </a:lvl7pPr>
            <a:lvl8pPr marL="4267200" indent="0">
              <a:buNone/>
              <a:defRPr sz="2665"/>
            </a:lvl8pPr>
            <a:lvl9pPr marL="4876800" indent="0">
              <a:buNone/>
              <a:defRPr sz="2665"/>
            </a:lvl9pPr>
          </a:lstStyle>
          <a:p>
            <a:endParaRPr lang="en-US"/>
          </a:p>
        </p:txBody>
      </p:sp>
      <p:sp>
        <p:nvSpPr>
          <p:cNvPr id="4" name="Text Placeholder 3"/>
          <p:cNvSpPr>
            <a:spLocks noGrp="1"/>
          </p:cNvSpPr>
          <p:nvPr>
            <p:ph type="body" sz="half" idx="2"/>
          </p:nvPr>
        </p:nvSpPr>
        <p:spPr>
          <a:xfrm>
            <a:off x="2389717" y="5367339"/>
            <a:ext cx="7315200" cy="804863"/>
          </a:xfrm>
        </p:spPr>
        <p:txBody>
          <a:bodyPr/>
          <a:lstStyle>
            <a:lvl1pPr marL="0" indent="0">
              <a:buNone/>
              <a:defRPr sz="1865"/>
            </a:lvl1pPr>
            <a:lvl2pPr marL="609600" indent="0">
              <a:buNone/>
              <a:defRPr sz="1600"/>
            </a:lvl2pPr>
            <a:lvl3pPr marL="1219200" indent="0">
              <a:buNone/>
              <a:defRPr sz="1335"/>
            </a:lvl3pPr>
            <a:lvl4pPr marL="1828800" indent="0">
              <a:buNone/>
              <a:defRPr sz="1200"/>
            </a:lvl4pPr>
            <a:lvl5pPr marL="2438400" indent="0">
              <a:buNone/>
              <a:defRPr sz="1200"/>
            </a:lvl5pPr>
            <a:lvl6pPr marL="3048000" indent="0">
              <a:buNone/>
              <a:defRPr sz="1200"/>
            </a:lvl6pPr>
            <a:lvl7pPr marL="3657600" indent="0">
              <a:buNone/>
              <a:defRPr sz="1200"/>
            </a:lvl7pPr>
            <a:lvl8pPr marL="4267200" indent="0">
              <a:buNone/>
              <a:defRPr sz="1200"/>
            </a:lvl8pPr>
            <a:lvl9pPr marL="4876800" indent="0">
              <a:buNone/>
              <a:defRPr sz="1200"/>
            </a:lvl9pPr>
          </a:lstStyle>
          <a:p>
            <a:pPr lvl="0"/>
            <a:r>
              <a:rPr lang="en-US"/>
              <a:t>Click to edit Master text styles</a:t>
            </a:r>
          </a:p>
        </p:txBody>
      </p:sp>
      <p:sp>
        <p:nvSpPr>
          <p:cNvPr id="5" name="Date Placeholder 4"/>
          <p:cNvSpPr>
            <a:spLocks noGrp="1"/>
          </p:cNvSpPr>
          <p:nvPr>
            <p:ph type="dt" sz="half" idx="10"/>
          </p:nvPr>
        </p:nvSpPr>
        <p:spPr/>
        <p:txBody>
          <a:bodyPr/>
          <a:lstStyle/>
          <a:p>
            <a:fld id="{C34E402B-9921-40FA-8360-131077676729}" type="datetimeFigureOut">
              <a:rPr lang="en-US" smtClean="0">
                <a:solidFill>
                  <a:prstClr val="black">
                    <a:tint val="75000"/>
                  </a:prstClr>
                </a:solidFill>
              </a:rPr>
              <a:t>1/6/2021</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01EE9E8-4134-49B0-9AA7-3089E6521627}" type="slidenum">
              <a:rPr lang="en-US" smtClean="0">
                <a:solidFill>
                  <a:prstClr val="black">
                    <a:tint val="75000"/>
                  </a:prstClr>
                </a:solidFill>
              </a:rPr>
              <a:t>‹#›</a:t>
            </a:fld>
            <a:endParaRPr lang="en-US">
              <a:solidFill>
                <a:prstClr val="black">
                  <a:tint val="75000"/>
                </a:prstClr>
              </a:solidFill>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34E402B-9921-40FA-8360-131077676729}" type="datetimeFigureOut">
              <a:rPr lang="en-US" smtClean="0">
                <a:solidFill>
                  <a:prstClr val="black">
                    <a:tint val="75000"/>
                  </a:prstClr>
                </a:solidFill>
              </a:rPr>
              <a:t>1/6/2021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01EE9E8-4134-49B0-9AA7-3089E6521627}" type="slidenum">
              <a:rPr lang="en-US" smtClean="0">
                <a:solidFill>
                  <a:prstClr val="black">
                    <a:tint val="75000"/>
                  </a:prstClr>
                </a:solidFill>
              </a:rPr>
              <a:t>‹#›</a:t>
            </a:fld>
            <a:endParaRPr lang="en-US">
              <a:solidFill>
                <a:prstClr val="black">
                  <a:tint val="75000"/>
                </a:prstClr>
              </a:solidFill>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34E402B-9921-40FA-8360-131077676729}" type="datetimeFigureOut">
              <a:rPr lang="en-US" smtClean="0">
                <a:solidFill>
                  <a:prstClr val="black">
                    <a:tint val="75000"/>
                  </a:prstClr>
                </a:solidFill>
              </a:rPr>
              <a:t>1/6/2021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01EE9E8-4134-49B0-9AA7-3089E6521627}" type="slidenum">
              <a:rPr lang="en-US" smtClean="0">
                <a:solidFill>
                  <a:prstClr val="black">
                    <a:tint val="75000"/>
                  </a:prstClr>
                </a:solidFill>
              </a:rPr>
              <a:t>‹#›</a:t>
            </a:fld>
            <a:endParaRPr lang="en-US">
              <a:solidFill>
                <a:prstClr val="black">
                  <a:tint val="75000"/>
                </a:prstClr>
              </a:solidFill>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2" name="Picture 7" descr="hexa.pn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Date Placeholder 3"/>
          <p:cNvSpPr>
            <a:spLocks noGrp="1"/>
          </p:cNvSpPr>
          <p:nvPr>
            <p:ph type="dt" sz="half" idx="10"/>
          </p:nvPr>
        </p:nvSpPr>
        <p:spPr/>
        <p:txBody>
          <a:bodyPr/>
          <a:lstStyle>
            <a:lvl1pPr fontAlgn="base">
              <a:spcBef>
                <a:spcPct val="0"/>
              </a:spcBef>
              <a:spcAft>
                <a:spcPct val="0"/>
              </a:spcAft>
              <a:defRPr>
                <a:latin typeface="Arial" panose="020B0604020202020204" pitchFamily="34" charset="0"/>
              </a:defRPr>
            </a:lvl1pPr>
          </a:lstStyle>
          <a:p>
            <a:pPr>
              <a:defRPr/>
            </a:pPr>
            <a:fld id="{CCFBB56E-1587-4105-A03B-B1B12D1D3AB4}" type="datetime1">
              <a:rPr lang="en-US"/>
              <a:t>1/6/2021</a:t>
            </a:fld>
            <a:endParaRPr lang="en-US"/>
          </a:p>
        </p:txBody>
      </p:sp>
      <p:sp>
        <p:nvSpPr>
          <p:cNvPr id="4" name="Footer Placeholder 4"/>
          <p:cNvSpPr>
            <a:spLocks noGrp="1"/>
          </p:cNvSpPr>
          <p:nvPr>
            <p:ph type="ftr" sz="quarter" idx="11"/>
          </p:nvPr>
        </p:nvSpPr>
        <p:spPr>
          <a:xfrm>
            <a:off x="4165600" y="6332538"/>
            <a:ext cx="3860800" cy="365125"/>
          </a:xfrm>
          <a:prstGeom prst="rect">
            <a:avLst/>
          </a:prstGeom>
        </p:spPr>
        <p:txBody>
          <a:bodyPr/>
          <a:lstStyle>
            <a:lvl1pPr fontAlgn="base">
              <a:spcBef>
                <a:spcPct val="0"/>
              </a:spcBef>
              <a:spcAft>
                <a:spcPct val="0"/>
              </a:spcAft>
              <a:defRPr dirty="0">
                <a:latin typeface="Arial" panose="020B0604020202020204" pitchFamily="34" charset="0"/>
              </a:defRPr>
            </a:lvl1pPr>
          </a:lstStyle>
          <a:p>
            <a:pPr eaLnBrk="0" hangingPunct="0">
              <a:defRPr/>
            </a:pPr>
            <a:r>
              <a:rPr lang="en-US">
                <a:solidFill>
                  <a:prstClr val="black"/>
                </a:solidFill>
                <a:ea typeface="宋体" panose="02010600030101010101" pitchFamily="2" charset="-122"/>
              </a:rPr>
              <a:t>WWW.DESIGNERSPARADISE.COM</a:t>
            </a:r>
          </a:p>
        </p:txBody>
      </p:sp>
    </p:spTree>
  </p:cSld>
  <p:clrMapOvr>
    <a:masterClrMapping/>
  </p:clrMapOvr>
  <p:transition spd="slow">
    <p:fade/>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cxnSp>
        <p:nvCxnSpPr>
          <p:cNvPr id="3" name="直接连接符 2"/>
          <p:cNvCxnSpPr/>
          <p:nvPr userDrawn="1"/>
        </p:nvCxnSpPr>
        <p:spPr>
          <a:xfrm flipV="1">
            <a:off x="3025775" y="479425"/>
            <a:ext cx="7558088" cy="0"/>
          </a:xfrm>
          <a:prstGeom prst="line">
            <a:avLst/>
          </a:prstGeom>
          <a:ln w="19050">
            <a:solidFill>
              <a:schemeClr val="bg1">
                <a:lumMod val="50000"/>
              </a:schemeClr>
            </a:solidFill>
            <a:prstDash val="sysDot"/>
          </a:ln>
        </p:spPr>
        <p:style>
          <a:lnRef idx="1">
            <a:schemeClr val="accent1"/>
          </a:lnRef>
          <a:fillRef idx="0">
            <a:schemeClr val="accent1"/>
          </a:fillRef>
          <a:effectRef idx="0">
            <a:schemeClr val="accent1"/>
          </a:effectRef>
          <a:fontRef idx="minor">
            <a:schemeClr val="tx1"/>
          </a:fontRef>
        </p:style>
      </p:cxnSp>
      <p:grpSp>
        <p:nvGrpSpPr>
          <p:cNvPr id="4" name="组合 12"/>
          <p:cNvGrpSpPr/>
          <p:nvPr userDrawn="1"/>
        </p:nvGrpSpPr>
        <p:grpSpPr bwMode="auto">
          <a:xfrm>
            <a:off x="0" y="195263"/>
            <a:ext cx="3125788" cy="569912"/>
            <a:chOff x="0" y="194743"/>
            <a:chExt cx="3126179" cy="569433"/>
          </a:xfrm>
        </p:grpSpPr>
        <p:sp>
          <p:nvSpPr>
            <p:cNvPr id="5" name="圆角矩形 4"/>
            <p:cNvSpPr/>
            <p:nvPr/>
          </p:nvSpPr>
          <p:spPr>
            <a:xfrm>
              <a:off x="173209" y="194743"/>
              <a:ext cx="2952970" cy="569433"/>
            </a:xfrm>
            <a:prstGeom prst="roundRect">
              <a:avLst>
                <a:gd name="adj" fmla="val 9976"/>
              </a:avLst>
            </a:prstGeom>
            <a:solidFill>
              <a:srgbClr val="01ACBE"/>
            </a:solidFill>
            <a:ln w="19050">
              <a:gradFill flip="none" rotWithShape="1">
                <a:gsLst>
                  <a:gs pos="88000">
                    <a:schemeClr val="bg1"/>
                  </a:gs>
                  <a:gs pos="0">
                    <a:schemeClr val="bg1">
                      <a:lumMod val="75000"/>
                    </a:schemeClr>
                  </a:gs>
                  <a:gs pos="71000">
                    <a:schemeClr val="bg1">
                      <a:lumMod val="85000"/>
                    </a:schemeClr>
                  </a:gs>
                  <a:gs pos="55000">
                    <a:schemeClr val="bg1"/>
                  </a:gs>
                  <a:gs pos="37000">
                    <a:schemeClr val="bg1">
                      <a:lumMod val="85000"/>
                    </a:schemeClr>
                  </a:gs>
                  <a:gs pos="22000">
                    <a:schemeClr val="bg1"/>
                  </a:gs>
                  <a:gs pos="100000">
                    <a:schemeClr val="bg1">
                      <a:lumMod val="75000"/>
                    </a:schemeClr>
                  </a:gs>
                </a:gsLst>
                <a:lin ang="1200000" scaled="0"/>
                <a:tileRect/>
              </a:gra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solidFill>
                  <a:prstClr val="white"/>
                </a:solidFill>
              </a:endParaRPr>
            </a:p>
          </p:txBody>
        </p:sp>
        <p:grpSp>
          <p:nvGrpSpPr>
            <p:cNvPr id="6" name="组合 14"/>
            <p:cNvGrpSpPr/>
            <p:nvPr/>
          </p:nvGrpSpPr>
          <p:grpSpPr bwMode="auto">
            <a:xfrm>
              <a:off x="0" y="290669"/>
              <a:ext cx="424561" cy="355906"/>
              <a:chOff x="469900" y="728859"/>
              <a:chExt cx="424561" cy="355906"/>
            </a:xfrm>
          </p:grpSpPr>
          <p:sp>
            <p:nvSpPr>
              <p:cNvPr id="7" name="椭圆 6"/>
              <p:cNvSpPr/>
              <p:nvPr/>
            </p:nvSpPr>
            <p:spPr>
              <a:xfrm rot="16200000">
                <a:off x="737504" y="928677"/>
                <a:ext cx="157030" cy="155594"/>
              </a:xfrm>
              <a:prstGeom prst="ellipse">
                <a:avLst/>
              </a:prstGeom>
              <a:gradFill>
                <a:gsLst>
                  <a:gs pos="75000">
                    <a:schemeClr val="bg1">
                      <a:lumMod val="95000"/>
                    </a:schemeClr>
                  </a:gs>
                  <a:gs pos="55000">
                    <a:schemeClr val="bg1">
                      <a:lumMod val="65000"/>
                    </a:schemeClr>
                  </a:gs>
                  <a:gs pos="35000">
                    <a:schemeClr val="bg1">
                      <a:lumMod val="95000"/>
                    </a:schemeClr>
                  </a:gs>
                  <a:gs pos="17000">
                    <a:schemeClr val="bg1">
                      <a:lumMod val="65000"/>
                    </a:schemeClr>
                  </a:gs>
                  <a:gs pos="0">
                    <a:schemeClr val="bg1"/>
                  </a:gs>
                  <a:gs pos="100000">
                    <a:schemeClr val="bg1">
                      <a:lumMod val="65000"/>
                    </a:schemeClr>
                  </a:gs>
                </a:gsLst>
                <a:lin ang="2700000" scaled="1"/>
              </a:gradFill>
              <a:ln>
                <a:noFill/>
              </a:ln>
              <a:effectLst>
                <a:outerShdw blurRad="12700" dist="127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solidFill>
                    <a:prstClr val="white"/>
                  </a:solidFill>
                </a:endParaRPr>
              </a:p>
            </p:txBody>
          </p:sp>
          <p:sp>
            <p:nvSpPr>
              <p:cNvPr id="8" name="椭圆 7"/>
              <p:cNvSpPr/>
              <p:nvPr/>
            </p:nvSpPr>
            <p:spPr>
              <a:xfrm rot="16200000">
                <a:off x="752463" y="942770"/>
                <a:ext cx="127798" cy="127797"/>
              </a:xfrm>
              <a:prstGeom prst="ellipse">
                <a:avLst/>
              </a:prstGeom>
              <a:solidFill>
                <a:schemeClr val="tx1">
                  <a:lumMod val="65000"/>
                  <a:lumOff val="35000"/>
                </a:schemeClr>
              </a:solidFill>
              <a:ln>
                <a:noFill/>
              </a:ln>
              <a:effectLst>
                <a:innerShdw blurRad="12700" dist="127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solidFill>
                    <a:prstClr val="white"/>
                  </a:solidFill>
                </a:endParaRPr>
              </a:p>
            </p:txBody>
          </p:sp>
          <p:sp>
            <p:nvSpPr>
              <p:cNvPr id="9" name="椭圆 8"/>
              <p:cNvSpPr/>
              <p:nvPr/>
            </p:nvSpPr>
            <p:spPr>
              <a:xfrm rot="16200000">
                <a:off x="737504" y="728820"/>
                <a:ext cx="157030" cy="155594"/>
              </a:xfrm>
              <a:prstGeom prst="ellipse">
                <a:avLst/>
              </a:prstGeom>
              <a:gradFill>
                <a:gsLst>
                  <a:gs pos="75000">
                    <a:schemeClr val="bg1">
                      <a:lumMod val="95000"/>
                    </a:schemeClr>
                  </a:gs>
                  <a:gs pos="55000">
                    <a:schemeClr val="bg1">
                      <a:lumMod val="65000"/>
                    </a:schemeClr>
                  </a:gs>
                  <a:gs pos="35000">
                    <a:schemeClr val="bg1">
                      <a:lumMod val="95000"/>
                    </a:schemeClr>
                  </a:gs>
                  <a:gs pos="17000">
                    <a:schemeClr val="bg1">
                      <a:lumMod val="65000"/>
                    </a:schemeClr>
                  </a:gs>
                  <a:gs pos="0">
                    <a:schemeClr val="bg1"/>
                  </a:gs>
                  <a:gs pos="100000">
                    <a:schemeClr val="bg1">
                      <a:lumMod val="65000"/>
                    </a:schemeClr>
                  </a:gs>
                </a:gsLst>
                <a:lin ang="2700000" scaled="1"/>
              </a:gradFill>
              <a:ln>
                <a:noFill/>
              </a:ln>
              <a:effectLst>
                <a:outerShdw blurRad="12700" dist="127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solidFill>
                    <a:prstClr val="white"/>
                  </a:solidFill>
                </a:endParaRPr>
              </a:p>
            </p:txBody>
          </p:sp>
          <p:sp>
            <p:nvSpPr>
              <p:cNvPr id="10" name="椭圆 9"/>
              <p:cNvSpPr/>
              <p:nvPr/>
            </p:nvSpPr>
            <p:spPr>
              <a:xfrm rot="16200000">
                <a:off x="752463" y="743063"/>
                <a:ext cx="127798" cy="127797"/>
              </a:xfrm>
              <a:prstGeom prst="ellipse">
                <a:avLst/>
              </a:prstGeom>
              <a:solidFill>
                <a:schemeClr val="tx1">
                  <a:lumMod val="65000"/>
                  <a:lumOff val="35000"/>
                </a:schemeClr>
              </a:solidFill>
              <a:ln>
                <a:noFill/>
              </a:ln>
              <a:effectLst>
                <a:innerShdw blurRad="12700" dist="127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solidFill>
                    <a:prstClr val="white"/>
                  </a:solidFill>
                </a:endParaRPr>
              </a:p>
            </p:txBody>
          </p:sp>
          <p:sp>
            <p:nvSpPr>
              <p:cNvPr id="11" name="圆角矩形 10"/>
              <p:cNvSpPr/>
              <p:nvPr/>
            </p:nvSpPr>
            <p:spPr>
              <a:xfrm rot="16200000">
                <a:off x="636543" y="859458"/>
                <a:ext cx="18656" cy="351942"/>
              </a:xfrm>
              <a:prstGeom prst="roundRect">
                <a:avLst>
                  <a:gd name="adj" fmla="val 50000"/>
                </a:avLst>
              </a:prstGeom>
              <a:gradFill>
                <a:gsLst>
                  <a:gs pos="74000">
                    <a:schemeClr val="bg1"/>
                  </a:gs>
                  <a:gs pos="52000">
                    <a:schemeClr val="bg1">
                      <a:lumMod val="85000"/>
                    </a:schemeClr>
                  </a:gs>
                  <a:gs pos="23000">
                    <a:schemeClr val="bg1">
                      <a:lumMod val="65000"/>
                    </a:schemeClr>
                  </a:gs>
                  <a:gs pos="0">
                    <a:schemeClr val="bg1">
                      <a:lumMod val="50000"/>
                    </a:schemeClr>
                  </a:gs>
                  <a:gs pos="100000">
                    <a:schemeClr val="bg1">
                      <a:lumMod val="65000"/>
                    </a:schemeClr>
                  </a:gs>
                </a:gsLst>
                <a:lin ang="5400000" scaled="1"/>
              </a:gradFill>
              <a:ln w="12700">
                <a:gradFill flip="none" rotWithShape="1">
                  <a:gsLst>
                    <a:gs pos="0">
                      <a:schemeClr val="bg1">
                        <a:lumMod val="65000"/>
                      </a:schemeClr>
                    </a:gs>
                    <a:gs pos="44000">
                      <a:schemeClr val="bg1">
                        <a:lumMod val="75000"/>
                      </a:schemeClr>
                    </a:gs>
                    <a:gs pos="78000">
                      <a:schemeClr val="bg1"/>
                    </a:gs>
                    <a:gs pos="61000">
                      <a:schemeClr val="bg1">
                        <a:lumMod val="100000"/>
                      </a:schemeClr>
                    </a:gs>
                    <a:gs pos="100000">
                      <a:schemeClr val="bg1">
                        <a:lumMod val="65000"/>
                      </a:schemeClr>
                    </a:gs>
                  </a:gsLst>
                  <a:lin ang="5400000" scaled="0"/>
                  <a:tileRect/>
                </a:gradFill>
              </a:ln>
              <a:effectLst>
                <a:outerShdw blurRad="254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solidFill>
                    <a:prstClr val="white"/>
                  </a:solidFill>
                </a:endParaRPr>
              </a:p>
            </p:txBody>
          </p:sp>
          <p:sp>
            <p:nvSpPr>
              <p:cNvPr id="12" name="圆角矩形 11"/>
              <p:cNvSpPr/>
              <p:nvPr/>
            </p:nvSpPr>
            <p:spPr>
              <a:xfrm rot="16200000">
                <a:off x="636543" y="809416"/>
                <a:ext cx="18656" cy="351942"/>
              </a:xfrm>
              <a:prstGeom prst="roundRect">
                <a:avLst>
                  <a:gd name="adj" fmla="val 50000"/>
                </a:avLst>
              </a:prstGeom>
              <a:gradFill>
                <a:gsLst>
                  <a:gs pos="74000">
                    <a:schemeClr val="bg1"/>
                  </a:gs>
                  <a:gs pos="52000">
                    <a:schemeClr val="bg1">
                      <a:lumMod val="85000"/>
                    </a:schemeClr>
                  </a:gs>
                  <a:gs pos="23000">
                    <a:schemeClr val="bg1">
                      <a:lumMod val="65000"/>
                    </a:schemeClr>
                  </a:gs>
                  <a:gs pos="0">
                    <a:schemeClr val="bg1">
                      <a:lumMod val="50000"/>
                    </a:schemeClr>
                  </a:gs>
                  <a:gs pos="100000">
                    <a:schemeClr val="bg1">
                      <a:lumMod val="65000"/>
                    </a:schemeClr>
                  </a:gs>
                </a:gsLst>
                <a:lin ang="5400000" scaled="1"/>
              </a:gradFill>
              <a:ln w="12700">
                <a:gradFill flip="none" rotWithShape="1">
                  <a:gsLst>
                    <a:gs pos="0">
                      <a:schemeClr val="bg1">
                        <a:lumMod val="65000"/>
                      </a:schemeClr>
                    </a:gs>
                    <a:gs pos="43000">
                      <a:schemeClr val="bg1">
                        <a:lumMod val="75000"/>
                      </a:schemeClr>
                    </a:gs>
                    <a:gs pos="79000">
                      <a:schemeClr val="bg1"/>
                    </a:gs>
                    <a:gs pos="61000">
                      <a:schemeClr val="bg1">
                        <a:lumMod val="100000"/>
                      </a:schemeClr>
                    </a:gs>
                    <a:gs pos="100000">
                      <a:schemeClr val="bg1">
                        <a:lumMod val="65000"/>
                      </a:schemeClr>
                    </a:gs>
                  </a:gsLst>
                  <a:lin ang="5400000" scaled="0"/>
                  <a:tileRect/>
                </a:gradFill>
              </a:ln>
              <a:effectLst>
                <a:outerShdw blurRad="254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solidFill>
                    <a:prstClr val="white"/>
                  </a:solidFill>
                </a:endParaRPr>
              </a:p>
            </p:txBody>
          </p:sp>
          <p:sp>
            <p:nvSpPr>
              <p:cNvPr id="13" name="圆角矩形 12"/>
              <p:cNvSpPr/>
              <p:nvPr/>
            </p:nvSpPr>
            <p:spPr>
              <a:xfrm rot="16200000">
                <a:off x="636543" y="655035"/>
                <a:ext cx="18656" cy="351942"/>
              </a:xfrm>
              <a:prstGeom prst="roundRect">
                <a:avLst>
                  <a:gd name="adj" fmla="val 50000"/>
                </a:avLst>
              </a:prstGeom>
              <a:gradFill>
                <a:gsLst>
                  <a:gs pos="74000">
                    <a:schemeClr val="bg1"/>
                  </a:gs>
                  <a:gs pos="52000">
                    <a:schemeClr val="bg1">
                      <a:lumMod val="85000"/>
                    </a:schemeClr>
                  </a:gs>
                  <a:gs pos="23000">
                    <a:schemeClr val="bg1">
                      <a:lumMod val="65000"/>
                    </a:schemeClr>
                  </a:gs>
                  <a:gs pos="0">
                    <a:schemeClr val="bg1">
                      <a:lumMod val="50000"/>
                    </a:schemeClr>
                  </a:gs>
                  <a:gs pos="100000">
                    <a:schemeClr val="bg1">
                      <a:lumMod val="65000"/>
                    </a:schemeClr>
                  </a:gs>
                </a:gsLst>
                <a:lin ang="5400000" scaled="1"/>
              </a:gradFill>
              <a:ln w="12700">
                <a:gradFill flip="none" rotWithShape="1">
                  <a:gsLst>
                    <a:gs pos="0">
                      <a:schemeClr val="bg1">
                        <a:lumMod val="65000"/>
                      </a:schemeClr>
                    </a:gs>
                    <a:gs pos="44000">
                      <a:schemeClr val="bg1">
                        <a:lumMod val="75000"/>
                      </a:schemeClr>
                    </a:gs>
                    <a:gs pos="78000">
                      <a:schemeClr val="bg1"/>
                    </a:gs>
                    <a:gs pos="61000">
                      <a:schemeClr val="bg1">
                        <a:lumMod val="100000"/>
                      </a:schemeClr>
                    </a:gs>
                    <a:gs pos="100000">
                      <a:schemeClr val="bg1">
                        <a:lumMod val="65000"/>
                      </a:schemeClr>
                    </a:gs>
                  </a:gsLst>
                  <a:lin ang="5400000" scaled="0"/>
                  <a:tileRect/>
                </a:gradFill>
              </a:ln>
              <a:effectLst>
                <a:outerShdw blurRad="254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solidFill>
                    <a:prstClr val="white"/>
                  </a:solidFill>
                </a:endParaRPr>
              </a:p>
            </p:txBody>
          </p:sp>
          <p:sp>
            <p:nvSpPr>
              <p:cNvPr id="14" name="圆角矩形 13"/>
              <p:cNvSpPr/>
              <p:nvPr/>
            </p:nvSpPr>
            <p:spPr>
              <a:xfrm rot="16200000">
                <a:off x="636543" y="604992"/>
                <a:ext cx="18656" cy="351942"/>
              </a:xfrm>
              <a:prstGeom prst="roundRect">
                <a:avLst>
                  <a:gd name="adj" fmla="val 50000"/>
                </a:avLst>
              </a:prstGeom>
              <a:gradFill>
                <a:gsLst>
                  <a:gs pos="74000">
                    <a:schemeClr val="bg1"/>
                  </a:gs>
                  <a:gs pos="52000">
                    <a:schemeClr val="bg1">
                      <a:lumMod val="85000"/>
                    </a:schemeClr>
                  </a:gs>
                  <a:gs pos="23000">
                    <a:schemeClr val="bg1">
                      <a:lumMod val="65000"/>
                    </a:schemeClr>
                  </a:gs>
                  <a:gs pos="0">
                    <a:schemeClr val="bg1">
                      <a:lumMod val="50000"/>
                    </a:schemeClr>
                  </a:gs>
                  <a:gs pos="100000">
                    <a:schemeClr val="bg1">
                      <a:lumMod val="65000"/>
                    </a:schemeClr>
                  </a:gs>
                </a:gsLst>
                <a:lin ang="5400000" scaled="1"/>
              </a:gradFill>
              <a:ln w="12700">
                <a:gradFill flip="none" rotWithShape="1">
                  <a:gsLst>
                    <a:gs pos="0">
                      <a:schemeClr val="bg1">
                        <a:lumMod val="65000"/>
                      </a:schemeClr>
                    </a:gs>
                    <a:gs pos="43000">
                      <a:schemeClr val="bg1">
                        <a:lumMod val="75000"/>
                      </a:schemeClr>
                    </a:gs>
                    <a:gs pos="79000">
                      <a:schemeClr val="bg1"/>
                    </a:gs>
                    <a:gs pos="61000">
                      <a:schemeClr val="bg1">
                        <a:lumMod val="100000"/>
                      </a:schemeClr>
                    </a:gs>
                    <a:gs pos="100000">
                      <a:schemeClr val="bg1">
                        <a:lumMod val="65000"/>
                      </a:schemeClr>
                    </a:gs>
                  </a:gsLst>
                  <a:lin ang="5400000" scaled="0"/>
                  <a:tileRect/>
                </a:gradFill>
              </a:ln>
              <a:effectLst>
                <a:outerShdw blurRad="254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solidFill>
                    <a:prstClr val="white"/>
                  </a:solidFill>
                </a:endParaRPr>
              </a:p>
            </p:txBody>
          </p:sp>
        </p:grpSp>
      </p:grpSp>
      <p:grpSp>
        <p:nvGrpSpPr>
          <p:cNvPr id="15" name="组合 23"/>
          <p:cNvGrpSpPr/>
          <p:nvPr userDrawn="1"/>
        </p:nvGrpSpPr>
        <p:grpSpPr bwMode="auto">
          <a:xfrm>
            <a:off x="10707688" y="174625"/>
            <a:ext cx="1265237" cy="793750"/>
            <a:chOff x="10708281" y="175129"/>
            <a:chExt cx="1264903" cy="793623"/>
          </a:xfrm>
        </p:grpSpPr>
        <p:grpSp>
          <p:nvGrpSpPr>
            <p:cNvPr id="16" name="组合 24"/>
            <p:cNvGrpSpPr/>
            <p:nvPr userDrawn="1"/>
          </p:nvGrpSpPr>
          <p:grpSpPr bwMode="auto">
            <a:xfrm>
              <a:off x="11335541" y="175628"/>
              <a:ext cx="637643" cy="567980"/>
              <a:chOff x="265701" y="226342"/>
              <a:chExt cx="532466" cy="474292"/>
            </a:xfrm>
          </p:grpSpPr>
          <p:pic>
            <p:nvPicPr>
              <p:cNvPr id="21" name="图片 29"/>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06913" y="226342"/>
                <a:ext cx="472826" cy="472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 name="图片 30"/>
              <p:cNvPicPr>
                <a:picLocks noChangeAspect="1"/>
              </p:cNvPicPr>
              <p:nvPr userDrawn="1"/>
            </p:nvPicPr>
            <p:blipFill>
              <a:blip r:embed="rId3" cstate="print">
                <a:grayscl/>
                <a:extLst>
                  <a:ext uri="{28A0092B-C50C-407E-A947-70E740481C1C}">
                    <a14:useLocalDpi xmlns:a14="http://schemas.microsoft.com/office/drawing/2010/main" val="0"/>
                  </a:ext>
                </a:extLst>
              </a:blip>
              <a:srcRect b="72279"/>
              <a:stretch>
                <a:fillRect/>
              </a:stretch>
            </p:blipFill>
            <p:spPr bwMode="auto">
              <a:xfrm flipH="1">
                <a:off x="265701" y="654915"/>
                <a:ext cx="532466" cy="457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7" name="文本框 25"/>
            <p:cNvSpPr txBox="1">
              <a:spLocks noChangeArrowheads="1"/>
            </p:cNvSpPr>
            <p:nvPr userDrawn="1"/>
          </p:nvSpPr>
          <p:spPr bwMode="auto">
            <a:xfrm>
              <a:off x="10718198" y="753308"/>
              <a:ext cx="1232918"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fontAlgn="base">
                <a:spcBef>
                  <a:spcPct val="0"/>
                </a:spcBef>
                <a:spcAft>
                  <a:spcPct val="0"/>
                </a:spcAft>
              </a:pPr>
              <a:r>
                <a:rPr lang="zh-CN" altLang="en-US" sz="800">
                  <a:solidFill>
                    <a:srgbClr val="595959"/>
                  </a:solidFill>
                  <a:latin typeface="迷你简汉真广标" panose="02010609000101010101" pitchFamily="49" charset="-122"/>
                  <a:ea typeface="迷你简汉真广标" panose="02010609000101010101" pitchFamily="49" charset="-122"/>
                </a:rPr>
                <a:t>杜小二  </a:t>
              </a:r>
              <a:r>
                <a:rPr lang="en-US" altLang="zh-CN" sz="800">
                  <a:solidFill>
                    <a:srgbClr val="595959"/>
                  </a:solidFill>
                  <a:latin typeface="迷你简汉真广标" panose="02010609000101010101" pitchFamily="49" charset="-122"/>
                  <a:ea typeface="迷你简汉真广标" panose="02010609000101010101" pitchFamily="49" charset="-122"/>
                </a:rPr>
                <a:t>&amp;  </a:t>
              </a:r>
              <a:r>
                <a:rPr lang="zh-CN" altLang="en-US" sz="800">
                  <a:solidFill>
                    <a:srgbClr val="595959"/>
                  </a:solidFill>
                  <a:latin typeface="迷你简汉真广标" panose="02010609000101010101" pitchFamily="49" charset="-122"/>
                  <a:ea typeface="迷你简汉真广标" panose="02010609000101010101" pitchFamily="49" charset="-122"/>
                </a:rPr>
                <a:t>一宏</a:t>
              </a:r>
            </a:p>
          </p:txBody>
        </p:sp>
        <p:grpSp>
          <p:nvGrpSpPr>
            <p:cNvPr id="18" name="组合 26"/>
            <p:cNvGrpSpPr/>
            <p:nvPr userDrawn="1"/>
          </p:nvGrpSpPr>
          <p:grpSpPr bwMode="auto">
            <a:xfrm>
              <a:off x="10708281" y="175129"/>
              <a:ext cx="647560" cy="567980"/>
              <a:chOff x="257420" y="226342"/>
              <a:chExt cx="540747" cy="474292"/>
            </a:xfrm>
          </p:grpSpPr>
          <p:pic>
            <p:nvPicPr>
              <p:cNvPr id="19" name="图片 27"/>
              <p:cNvPicPr>
                <a:picLocks noChangeAspect="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257420" y="226342"/>
                <a:ext cx="472830" cy="472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 name="图片 28"/>
              <p:cNvPicPr>
                <a:picLocks noChangeAspect="1"/>
              </p:cNvPicPr>
              <p:nvPr userDrawn="1"/>
            </p:nvPicPr>
            <p:blipFill>
              <a:blip r:embed="rId3" cstate="print">
                <a:grayscl/>
                <a:extLst>
                  <a:ext uri="{28A0092B-C50C-407E-A947-70E740481C1C}">
                    <a14:useLocalDpi xmlns:a14="http://schemas.microsoft.com/office/drawing/2010/main" val="0"/>
                  </a:ext>
                </a:extLst>
              </a:blip>
              <a:srcRect b="72279"/>
              <a:stretch>
                <a:fillRect/>
              </a:stretch>
            </p:blipFill>
            <p:spPr bwMode="auto">
              <a:xfrm flipH="1">
                <a:off x="265701" y="654915"/>
                <a:ext cx="532466" cy="457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sp>
        <p:nvSpPr>
          <p:cNvPr id="24" name="标题占位符 1"/>
          <p:cNvSpPr>
            <a:spLocks noGrp="1"/>
          </p:cNvSpPr>
          <p:nvPr>
            <p:ph type="title"/>
          </p:nvPr>
        </p:nvSpPr>
        <p:spPr>
          <a:xfrm>
            <a:off x="416312" y="206333"/>
            <a:ext cx="3050788" cy="546975"/>
          </a:xfrm>
          <a:prstGeom prst="rect">
            <a:avLst/>
          </a:prstGeom>
        </p:spPr>
        <p:txBody>
          <a:bodyPr/>
          <a:lstStyle>
            <a:lvl1pPr>
              <a:defRPr sz="1800">
                <a:solidFill>
                  <a:schemeClr val="bg1"/>
                </a:solidFill>
                <a:latin typeface="迷你简汉真广标" panose="02010609000101010101" pitchFamily="49" charset="-122"/>
                <a:ea typeface="迷你简汉真广标" panose="02010609000101010101" pitchFamily="49" charset="-122"/>
              </a:defRPr>
            </a:lvl1pPr>
          </a:lstStyle>
          <a:p>
            <a:r>
              <a:rPr lang="zh-CN" altLang="en-US" dirty="0"/>
              <a:t>单击此处编辑母版标题样式</a:t>
            </a:r>
          </a:p>
        </p:txBody>
      </p:sp>
      <p:sp>
        <p:nvSpPr>
          <p:cNvPr id="23" name="Date Placeholder 3"/>
          <p:cNvSpPr>
            <a:spLocks noGrp="1"/>
          </p:cNvSpPr>
          <p:nvPr>
            <p:ph type="dt" sz="half" idx="10"/>
          </p:nvPr>
        </p:nvSpPr>
        <p:spPr/>
        <p:txBody>
          <a:bodyPr/>
          <a:lstStyle>
            <a:lvl1pPr fontAlgn="base">
              <a:spcBef>
                <a:spcPct val="0"/>
              </a:spcBef>
              <a:spcAft>
                <a:spcPct val="0"/>
              </a:spcAft>
              <a:defRPr>
                <a:latin typeface="Arial" panose="020B0604020202020204" pitchFamily="34" charset="0"/>
              </a:defRPr>
            </a:lvl1pPr>
          </a:lstStyle>
          <a:p>
            <a:pPr>
              <a:defRPr/>
            </a:pPr>
            <a:fld id="{524348CB-3466-48A0-828F-F7643997B208}" type="datetime1">
              <a:rPr lang="en-US"/>
              <a:t>1/6/2021</a:t>
            </a:fld>
            <a:endParaRPr lang="en-US"/>
          </a:p>
        </p:txBody>
      </p:sp>
      <p:sp>
        <p:nvSpPr>
          <p:cNvPr id="25" name="Footer Placeholder 4"/>
          <p:cNvSpPr>
            <a:spLocks noGrp="1"/>
          </p:cNvSpPr>
          <p:nvPr>
            <p:ph type="ftr" sz="quarter" idx="11"/>
          </p:nvPr>
        </p:nvSpPr>
        <p:spPr>
          <a:xfrm>
            <a:off x="4165600" y="6332538"/>
            <a:ext cx="3860800" cy="365125"/>
          </a:xfrm>
          <a:prstGeom prst="rect">
            <a:avLst/>
          </a:prstGeom>
        </p:spPr>
        <p:txBody>
          <a:bodyPr/>
          <a:lstStyle>
            <a:lvl1pPr fontAlgn="base">
              <a:spcBef>
                <a:spcPct val="0"/>
              </a:spcBef>
              <a:spcAft>
                <a:spcPct val="0"/>
              </a:spcAft>
              <a:defRPr smtClean="0">
                <a:latin typeface="LiHei Pro" panose="020B0500000000000000" pitchFamily="34" charset="-122"/>
                <a:ea typeface="LiHei Pro" panose="020B0500000000000000" pitchFamily="34" charset="-122"/>
              </a:defRPr>
            </a:lvl1pPr>
          </a:lstStyle>
          <a:p>
            <a:pPr eaLnBrk="0" hangingPunct="0">
              <a:defRPr/>
            </a:pPr>
            <a:r>
              <a:rPr lang="en-US">
                <a:solidFill>
                  <a:prstClr val="black"/>
                </a:solidFill>
              </a:rPr>
              <a:t>xiaoer.yanj.cn</a:t>
            </a:r>
            <a:endParaRPr lang="en-US" dirty="0">
              <a:solidFill>
                <a:prstClr val="black"/>
              </a:solidFill>
            </a:endParaRPr>
          </a:p>
        </p:txBody>
      </p:sp>
      <p:sp>
        <p:nvSpPr>
          <p:cNvPr id="26" name="Slide Number Placeholder 5"/>
          <p:cNvSpPr>
            <a:spLocks noGrp="1"/>
          </p:cNvSpPr>
          <p:nvPr>
            <p:ph type="sldNum" sz="quarter" idx="12"/>
          </p:nvPr>
        </p:nvSpPr>
        <p:spPr>
          <a:xfrm>
            <a:off x="11282363" y="6143625"/>
            <a:ext cx="481012" cy="304800"/>
          </a:xfrm>
          <a:prstGeom prst="rect">
            <a:avLst/>
          </a:prstGeom>
        </p:spPr>
        <p:txBody>
          <a:bodyPr/>
          <a:lstStyle>
            <a:lvl1pPr>
              <a:defRPr sz="1400"/>
            </a:lvl1pPr>
          </a:lstStyle>
          <a:p>
            <a:pPr eaLnBrk="0" fontAlgn="base" hangingPunct="0">
              <a:spcBef>
                <a:spcPct val="0"/>
              </a:spcBef>
              <a:spcAft>
                <a:spcPct val="0"/>
              </a:spcAft>
            </a:pPr>
            <a:fld id="{52F24919-3CC1-4C91-9C28-3D72EDAAFBF4}" type="slidenum">
              <a:rPr lang="en-US" altLang="zh-CN" smtClean="0">
                <a:solidFill>
                  <a:prstClr val="black"/>
                </a:solidFill>
                <a:latin typeface="Arial" panose="020B0604020202020204" pitchFamily="34" charset="0"/>
              </a:rPr>
              <a:t>‹#›</a:t>
            </a:fld>
            <a:endParaRPr lang="en-US" altLang="zh-CN">
              <a:solidFill>
                <a:prstClr val="black"/>
              </a:solidFill>
              <a:latin typeface="Arial" panose="020B0604020202020204" pitchFamily="34" charset="0"/>
            </a:endParaRPr>
          </a:p>
        </p:txBody>
      </p:sp>
    </p:spTree>
  </p:cSld>
  <p:clrMapOvr>
    <a:masterClrMapping/>
  </p:clrMapOvr>
  <p:transition spd="slow">
    <p:fade/>
  </p:transition>
  <p:hf hdr="0" dt="0"/>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sp>
        <p:nvSpPr>
          <p:cNvPr id="2" name="Rectangle 13"/>
          <p:cNvSpPr/>
          <p:nvPr userDrawn="1"/>
        </p:nvSpPr>
        <p:spPr>
          <a:xfrm>
            <a:off x="-9525" y="0"/>
            <a:ext cx="12204700" cy="6858000"/>
          </a:xfrm>
          <a:prstGeom prst="rect">
            <a:avLst/>
          </a:prstGeom>
          <a:gradFill flip="none" rotWithShape="1">
            <a:gsLst>
              <a:gs pos="0">
                <a:srgbClr val="77458B"/>
              </a:gs>
              <a:gs pos="100000">
                <a:srgbClr val="4F2D5D"/>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srgbClr val="F34F57"/>
              </a:solidFill>
            </a:endParaRPr>
          </a:p>
        </p:txBody>
      </p:sp>
      <p:sp>
        <p:nvSpPr>
          <p:cNvPr id="3" name="日期占位符 2"/>
          <p:cNvSpPr>
            <a:spLocks noGrp="1"/>
          </p:cNvSpPr>
          <p:nvPr>
            <p:ph type="dt" sz="half" idx="10"/>
          </p:nvPr>
        </p:nvSpPr>
        <p:spPr/>
        <p:txBody>
          <a:bodyPr/>
          <a:lstStyle>
            <a:lvl1pPr fontAlgn="base">
              <a:spcBef>
                <a:spcPct val="0"/>
              </a:spcBef>
              <a:spcAft>
                <a:spcPct val="0"/>
              </a:spcAft>
              <a:defRPr>
                <a:latin typeface="Arial" panose="020B0604020202020204" pitchFamily="34" charset="0"/>
              </a:defRPr>
            </a:lvl1pPr>
          </a:lstStyle>
          <a:p>
            <a:pPr>
              <a:defRPr/>
            </a:pPr>
            <a:fld id="{EBADA536-A2D7-45CB-96DD-E3EACCA465A9}" type="datetime1">
              <a:rPr lang="en-US"/>
              <a:t>1/6/2021</a:t>
            </a:fld>
            <a:endParaRPr lang="en-US"/>
          </a:p>
        </p:txBody>
      </p:sp>
    </p:spTree>
  </p:cSld>
  <p:clrMapOvr>
    <a:masterClrMapping/>
  </p:clrMapOvr>
  <p:transition spd="slow">
    <p:fade/>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lvl1pPr fontAlgn="base">
              <a:spcBef>
                <a:spcPct val="0"/>
              </a:spcBef>
              <a:spcAft>
                <a:spcPct val="0"/>
              </a:spcAft>
              <a:defRPr>
                <a:latin typeface="Arial" panose="020B0604020202020204" pitchFamily="34" charset="0"/>
              </a:defRPr>
            </a:lvl1pPr>
          </a:lstStyle>
          <a:p>
            <a:pPr>
              <a:defRPr/>
            </a:pPr>
            <a:fld id="{2402BE1D-96C6-4BC2-88BE-90C50E4D035D}" type="datetime1">
              <a:rPr lang="en-US"/>
              <a:t>1/6/2021</a:t>
            </a:fld>
            <a:endParaRPr lang="en-US"/>
          </a:p>
        </p:txBody>
      </p:sp>
      <p:sp>
        <p:nvSpPr>
          <p:cNvPr id="3" name="页脚占位符 2"/>
          <p:cNvSpPr>
            <a:spLocks noGrp="1"/>
          </p:cNvSpPr>
          <p:nvPr>
            <p:ph type="ftr" sz="quarter" idx="11"/>
          </p:nvPr>
        </p:nvSpPr>
        <p:spPr>
          <a:xfrm>
            <a:off x="4165600" y="6332538"/>
            <a:ext cx="3860800" cy="365125"/>
          </a:xfrm>
          <a:prstGeom prst="rect">
            <a:avLst/>
          </a:prstGeom>
        </p:spPr>
        <p:txBody>
          <a:bodyPr/>
          <a:lstStyle>
            <a:lvl1pPr fontAlgn="base">
              <a:spcBef>
                <a:spcPct val="0"/>
              </a:spcBef>
              <a:spcAft>
                <a:spcPct val="0"/>
              </a:spcAft>
              <a:defRPr>
                <a:latin typeface="Arial" panose="020B0604020202020204" pitchFamily="34" charset="0"/>
              </a:defRPr>
            </a:lvl1pPr>
          </a:lstStyle>
          <a:p>
            <a:pPr eaLnBrk="0" hangingPunct="0">
              <a:defRPr/>
            </a:pPr>
            <a:r>
              <a:rPr lang="en-US">
                <a:solidFill>
                  <a:prstClr val="black"/>
                </a:solidFill>
                <a:ea typeface="宋体" panose="02010600030101010101" pitchFamily="2" charset="-122"/>
              </a:rPr>
              <a:t>WWW.DESIGNERSPARADISE.COM</a:t>
            </a:r>
          </a:p>
        </p:txBody>
      </p:sp>
      <p:sp>
        <p:nvSpPr>
          <p:cNvPr id="4" name="灯片编号占位符 3"/>
          <p:cNvSpPr>
            <a:spLocks noGrp="1"/>
          </p:cNvSpPr>
          <p:nvPr>
            <p:ph type="sldNum" sz="quarter" idx="12"/>
          </p:nvPr>
        </p:nvSpPr>
        <p:spPr>
          <a:xfrm>
            <a:off x="11282363" y="6143625"/>
            <a:ext cx="481012" cy="304800"/>
          </a:xfrm>
          <a:prstGeom prst="rect">
            <a:avLst/>
          </a:prstGeom>
        </p:spPr>
        <p:txBody>
          <a:bodyPr/>
          <a:lstStyle>
            <a:lvl1pPr>
              <a:defRPr/>
            </a:lvl1pPr>
          </a:lstStyle>
          <a:p>
            <a:pPr eaLnBrk="0" fontAlgn="base" hangingPunct="0">
              <a:spcBef>
                <a:spcPct val="0"/>
              </a:spcBef>
              <a:spcAft>
                <a:spcPct val="0"/>
              </a:spcAft>
            </a:pPr>
            <a:fld id="{46645FBF-153F-4DDA-AB26-9FBEBF6A3D45}" type="slidenum">
              <a:rPr lang="en-US" altLang="zh-CN" smtClean="0">
                <a:solidFill>
                  <a:prstClr val="black"/>
                </a:solidFill>
                <a:latin typeface="Arial" panose="020B0604020202020204" pitchFamily="34" charset="0"/>
              </a:rPr>
              <a:t>‹#›</a:t>
            </a:fld>
            <a:endParaRPr lang="en-US" altLang="zh-CN">
              <a:solidFill>
                <a:prstClr val="black"/>
              </a:solidFill>
              <a:latin typeface="Arial" panose="020B0604020202020204" pitchFamily="34" charset="0"/>
            </a:endParaRPr>
          </a:p>
        </p:txBody>
      </p:sp>
    </p:spTree>
  </p:cSld>
  <p:clrMapOvr>
    <a:masterClrMapping/>
  </p:clrMapOvr>
  <p:transition spd="slow">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p>
            <a:fld id="{5D700D8B-904F-4979-B003-823CB0687652}" type="datetimeFigureOut">
              <a:rPr lang="zh-CN" altLang="en-US" smtClean="0"/>
              <a:t>2021/1/6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C555A1F2-C402-4024-AF63-A5570BCC2464}" type="slidenum">
              <a:rPr lang="zh-CN" altLang="en-US" smtClean="0"/>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838200" y="1825625"/>
            <a:ext cx="5181600" cy="43513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6172200" y="1825625"/>
            <a:ext cx="5181600" cy="43513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fld id="{5D700D8B-904F-4979-B003-823CB0687652}" type="datetimeFigureOut">
              <a:rPr lang="zh-CN" altLang="en-US" smtClean="0"/>
              <a:t>2021/1/6</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C555A1F2-C402-4024-AF63-A5570BCC2464}"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839788" y="2505075"/>
            <a:ext cx="5157787" cy="36845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6172200" y="2505075"/>
            <a:ext cx="5183188" cy="36845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5D700D8B-904F-4979-B003-823CB0687652}" type="datetimeFigureOut">
              <a:rPr lang="zh-CN" altLang="en-US" smtClean="0"/>
              <a:t>2021/1/6</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C555A1F2-C402-4024-AF63-A5570BCC2464}" type="slidenum">
              <a:rPr lang="zh-CN" altLang="en-US" smtClean="0"/>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5D700D8B-904F-4979-B003-823CB0687652}" type="datetimeFigureOut">
              <a:rPr lang="zh-CN" altLang="en-US" smtClean="0"/>
              <a:t>2021/1/6</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C555A1F2-C402-4024-AF63-A5570BCC2464}" type="slidenum">
              <a:rPr lang="zh-CN" altLang="en-US" smtClean="0"/>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5D700D8B-904F-4979-B003-823CB0687652}" type="datetimeFigureOut">
              <a:rPr lang="zh-CN" altLang="en-US" smtClean="0"/>
              <a:t>2021/1/6</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C555A1F2-C402-4024-AF63-A5570BCC2464}"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5D700D8B-904F-4979-B003-823CB0687652}" type="datetimeFigureOut">
              <a:rPr lang="zh-CN" altLang="en-US" smtClean="0"/>
              <a:t>2021/1/6</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C555A1F2-C402-4024-AF63-A5570BCC2464}" type="slidenum">
              <a:rPr lang="zh-CN" altLang="en-US" smtClean="0"/>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5D700D8B-904F-4979-B003-823CB0687652}" type="datetimeFigureOut">
              <a:rPr lang="zh-CN" altLang="en-US" smtClean="0"/>
              <a:t>2021/1/6</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C555A1F2-C402-4024-AF63-A5570BCC2464}"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25.xml"/><Relationship Id="rId2" Type="http://schemas.openxmlformats.org/officeDocument/2006/relationships/slideLayout" Target="../slideLayouts/slideLayout24.xml"/><Relationship Id="rId1" Type="http://schemas.openxmlformats.org/officeDocument/2006/relationships/slideLayout" Target="../slideLayouts/slideLayout23.xml"/><Relationship Id="rId5" Type="http://schemas.openxmlformats.org/officeDocument/2006/relationships/theme" Target="../theme/theme3.xml"/><Relationship Id="rId4" Type="http://schemas.openxmlformats.org/officeDocument/2006/relationships/slideLayout" Target="../slideLayouts/slideLayout2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D700D8B-904F-4979-B003-823CB0687652}" type="datetimeFigureOut">
              <a:rPr lang="zh-CN" altLang="en-US" smtClean="0"/>
              <a:t>2021/1/6</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555A1F2-C402-4024-AF63-A5570BCC2464}"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t="-9000" b="-9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9"/>
            <a:ext cx="10972800" cy="11430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2"/>
            <a:ext cx="2844800" cy="365125"/>
          </a:xfrm>
          <a:prstGeom prst="rect">
            <a:avLst/>
          </a:prstGeom>
        </p:spPr>
        <p:txBody>
          <a:bodyPr vert="horz" lIns="91440" tIns="45720" rIns="91440" bIns="45720" rtlCol="0" anchor="ctr"/>
          <a:lstStyle>
            <a:lvl1pPr algn="l">
              <a:defRPr sz="1600">
                <a:solidFill>
                  <a:schemeClr val="tx1">
                    <a:tint val="75000"/>
                  </a:schemeClr>
                </a:solidFill>
              </a:defRPr>
            </a:lvl1pPr>
          </a:lstStyle>
          <a:p>
            <a:fld id="{C34E402B-9921-40FA-8360-131077676729}" type="datetimeFigureOut">
              <a:rPr lang="en-US" smtClean="0">
                <a:solidFill>
                  <a:prstClr val="black">
                    <a:tint val="75000"/>
                  </a:prstClr>
                </a:solidFill>
              </a:rPr>
              <a:t>1/6/2021</a:t>
            </a:fld>
            <a:endParaRPr lang="en-US">
              <a:solidFill>
                <a:prstClr val="black">
                  <a:tint val="75000"/>
                </a:prstClr>
              </a:solidFill>
            </a:endParaRPr>
          </a:p>
        </p:txBody>
      </p:sp>
      <p:sp>
        <p:nvSpPr>
          <p:cNvPr id="5" name="Footer Placeholder 4"/>
          <p:cNvSpPr>
            <a:spLocks noGrp="1"/>
          </p:cNvSpPr>
          <p:nvPr>
            <p:ph type="ftr" sz="quarter" idx="3"/>
          </p:nvPr>
        </p:nvSpPr>
        <p:spPr>
          <a:xfrm>
            <a:off x="4165600" y="6356352"/>
            <a:ext cx="3860800" cy="365125"/>
          </a:xfrm>
          <a:prstGeom prst="rect">
            <a:avLst/>
          </a:prstGeom>
        </p:spPr>
        <p:txBody>
          <a:bodyPr vert="horz" lIns="91440" tIns="45720" rIns="91440" bIns="45720" rtlCol="0" anchor="ctr"/>
          <a:lstStyle>
            <a:lvl1pPr algn="ctr">
              <a:defRPr sz="16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8737600" y="6356352"/>
            <a:ext cx="2844800" cy="365125"/>
          </a:xfrm>
          <a:prstGeom prst="rect">
            <a:avLst/>
          </a:prstGeom>
        </p:spPr>
        <p:txBody>
          <a:bodyPr vert="horz" lIns="91440" tIns="45720" rIns="91440" bIns="45720" rtlCol="0" anchor="ctr"/>
          <a:lstStyle>
            <a:lvl1pPr algn="r">
              <a:defRPr sz="1600">
                <a:solidFill>
                  <a:schemeClr val="tx1">
                    <a:tint val="75000"/>
                  </a:schemeClr>
                </a:solidFill>
              </a:defRPr>
            </a:lvl1pPr>
          </a:lstStyle>
          <a:p>
            <a:fld id="{601EE9E8-4134-49B0-9AA7-3089E6521627}" type="slidenum">
              <a:rPr lang="en-US" smtClean="0">
                <a:solidFill>
                  <a:prstClr val="black">
                    <a:tint val="75000"/>
                  </a:prstClr>
                </a:solidFill>
              </a:rPr>
              <a:t>‹#›</a:t>
            </a:fld>
            <a:endParaRPr lang="en-US">
              <a:solidFill>
                <a:prstClr val="black">
                  <a:tint val="75000"/>
                </a:prstClr>
              </a:solidFill>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1219200" rtl="0" eaLnBrk="1" latinLnBrk="0" hangingPunct="1">
        <a:spcBef>
          <a:spcPct val="0"/>
        </a:spcBef>
        <a:buNone/>
        <a:defRPr sz="5865" kern="1200">
          <a:solidFill>
            <a:schemeClr val="tx1"/>
          </a:solidFill>
          <a:latin typeface="+mj-lt"/>
          <a:ea typeface="+mj-ea"/>
          <a:cs typeface="+mj-cs"/>
        </a:defRPr>
      </a:lvl1pPr>
    </p:titleStyle>
    <p:bodyStyle>
      <a:lvl1pPr marL="457200" indent="-457200" algn="l" defTabSz="1219200" rtl="0" eaLnBrk="1" latinLnBrk="0" hangingPunct="1">
        <a:spcBef>
          <a:spcPct val="20000"/>
        </a:spcBef>
        <a:buFont typeface="Arial" panose="020B0604020202020204" pitchFamily="34" charset="0"/>
        <a:buChar char="•"/>
        <a:defRPr sz="4265" kern="1200">
          <a:solidFill>
            <a:schemeClr val="tx1"/>
          </a:solidFill>
          <a:latin typeface="+mn-lt"/>
          <a:ea typeface="+mn-ea"/>
          <a:cs typeface="+mn-cs"/>
        </a:defRPr>
      </a:lvl1pPr>
      <a:lvl2pPr marL="990600" indent="-381000" algn="l" defTabSz="1219200" rtl="0" eaLnBrk="1" latinLnBrk="0" hangingPunct="1">
        <a:spcBef>
          <a:spcPct val="20000"/>
        </a:spcBef>
        <a:buFont typeface="Arial" panose="020B0604020202020204" pitchFamily="34" charset="0"/>
        <a:buChar char="–"/>
        <a:defRPr sz="3735" kern="1200">
          <a:solidFill>
            <a:schemeClr val="tx1"/>
          </a:solidFill>
          <a:latin typeface="+mn-lt"/>
          <a:ea typeface="+mn-ea"/>
          <a:cs typeface="+mn-cs"/>
        </a:defRPr>
      </a:lvl2pPr>
      <a:lvl3pPr marL="1524000" indent="-304800" algn="l" defTabSz="12192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3pPr>
      <a:lvl4pPr marL="2133600" indent="-304800" algn="l" defTabSz="1219200" rtl="0" eaLnBrk="1" latinLnBrk="0" hangingPunct="1">
        <a:spcBef>
          <a:spcPct val="20000"/>
        </a:spcBef>
        <a:buFont typeface="Arial" panose="020B0604020202020204" pitchFamily="34" charset="0"/>
        <a:buChar char="–"/>
        <a:defRPr sz="2665" kern="1200">
          <a:solidFill>
            <a:schemeClr val="tx1"/>
          </a:solidFill>
          <a:latin typeface="+mn-lt"/>
          <a:ea typeface="+mn-ea"/>
          <a:cs typeface="+mn-cs"/>
        </a:defRPr>
      </a:lvl4pPr>
      <a:lvl5pPr marL="2743200" indent="-304800" algn="l" defTabSz="1219200" rtl="0" eaLnBrk="1" latinLnBrk="0" hangingPunct="1">
        <a:spcBef>
          <a:spcPct val="20000"/>
        </a:spcBef>
        <a:buFont typeface="Arial" panose="020B0604020202020204" pitchFamily="34" charset="0"/>
        <a:buChar char="»"/>
        <a:defRPr sz="2665" kern="1200">
          <a:solidFill>
            <a:schemeClr val="tx1"/>
          </a:solidFill>
          <a:latin typeface="+mn-lt"/>
          <a:ea typeface="+mn-ea"/>
          <a:cs typeface="+mn-cs"/>
        </a:defRPr>
      </a:lvl5pPr>
      <a:lvl6pPr marL="3352800" indent="-304800" algn="l" defTabSz="1219200" rtl="0" eaLnBrk="1" latinLnBrk="0" hangingPunct="1">
        <a:spcBef>
          <a:spcPct val="20000"/>
        </a:spcBef>
        <a:buFont typeface="Arial" panose="020B0604020202020204" pitchFamily="34" charset="0"/>
        <a:buChar char="•"/>
        <a:defRPr sz="2665" kern="1200">
          <a:solidFill>
            <a:schemeClr val="tx1"/>
          </a:solidFill>
          <a:latin typeface="+mn-lt"/>
          <a:ea typeface="+mn-ea"/>
          <a:cs typeface="+mn-cs"/>
        </a:defRPr>
      </a:lvl6pPr>
      <a:lvl7pPr marL="3962400" indent="-304800" algn="l" defTabSz="1219200" rtl="0" eaLnBrk="1" latinLnBrk="0" hangingPunct="1">
        <a:spcBef>
          <a:spcPct val="20000"/>
        </a:spcBef>
        <a:buFont typeface="Arial" panose="020B0604020202020204" pitchFamily="34" charset="0"/>
        <a:buChar char="•"/>
        <a:defRPr sz="2665" kern="1200">
          <a:solidFill>
            <a:schemeClr val="tx1"/>
          </a:solidFill>
          <a:latin typeface="+mn-lt"/>
          <a:ea typeface="+mn-ea"/>
          <a:cs typeface="+mn-cs"/>
        </a:defRPr>
      </a:lvl7pPr>
      <a:lvl8pPr marL="4572000" indent="-304800" algn="l" defTabSz="1219200" rtl="0" eaLnBrk="1" latinLnBrk="0" hangingPunct="1">
        <a:spcBef>
          <a:spcPct val="20000"/>
        </a:spcBef>
        <a:buFont typeface="Arial" panose="020B0604020202020204" pitchFamily="34" charset="0"/>
        <a:buChar char="•"/>
        <a:defRPr sz="2665" kern="1200">
          <a:solidFill>
            <a:schemeClr val="tx1"/>
          </a:solidFill>
          <a:latin typeface="+mn-lt"/>
          <a:ea typeface="+mn-ea"/>
          <a:cs typeface="+mn-cs"/>
        </a:defRPr>
      </a:lvl8pPr>
      <a:lvl9pPr marL="5181600" indent="-304800" algn="l" defTabSz="1219200" rtl="0" eaLnBrk="1" latinLnBrk="0" hangingPunct="1">
        <a:spcBef>
          <a:spcPct val="20000"/>
        </a:spcBef>
        <a:buFont typeface="Arial" panose="020B0604020202020204" pitchFamily="34" charset="0"/>
        <a:buChar char="•"/>
        <a:defRPr sz="2665" kern="1200">
          <a:solidFill>
            <a:schemeClr val="tx1"/>
          </a:solidFill>
          <a:latin typeface="+mn-lt"/>
          <a:ea typeface="+mn-ea"/>
          <a:cs typeface="+mn-cs"/>
        </a:defRPr>
      </a:lvl9pPr>
    </p:bodyStyle>
    <p:otherStyle>
      <a:defPPr>
        <a:defRPr lang="en-US"/>
      </a:defPPr>
      <a:lvl1pPr marL="0" algn="l" defTabSz="1219200" rtl="0" eaLnBrk="1" latinLnBrk="0" hangingPunct="1">
        <a:defRPr sz="2400" kern="1200">
          <a:solidFill>
            <a:schemeClr val="tx1"/>
          </a:solidFill>
          <a:latin typeface="+mn-lt"/>
          <a:ea typeface="+mn-ea"/>
          <a:cs typeface="+mn-cs"/>
        </a:defRPr>
      </a:lvl1pPr>
      <a:lvl2pPr marL="609600" algn="l" defTabSz="1219200" rtl="0" eaLnBrk="1" latinLnBrk="0" hangingPunct="1">
        <a:defRPr sz="2400" kern="1200">
          <a:solidFill>
            <a:schemeClr val="tx1"/>
          </a:solidFill>
          <a:latin typeface="+mn-lt"/>
          <a:ea typeface="+mn-ea"/>
          <a:cs typeface="+mn-cs"/>
        </a:defRPr>
      </a:lvl2pPr>
      <a:lvl3pPr marL="1219200" algn="l" defTabSz="1219200" rtl="0" eaLnBrk="1" latinLnBrk="0" hangingPunct="1">
        <a:defRPr sz="2400" kern="1200">
          <a:solidFill>
            <a:schemeClr val="tx1"/>
          </a:solidFill>
          <a:latin typeface="+mn-lt"/>
          <a:ea typeface="+mn-ea"/>
          <a:cs typeface="+mn-cs"/>
        </a:defRPr>
      </a:lvl3pPr>
      <a:lvl4pPr marL="1828800" algn="l" defTabSz="1219200" rtl="0" eaLnBrk="1" latinLnBrk="0" hangingPunct="1">
        <a:defRPr sz="2400" kern="1200">
          <a:solidFill>
            <a:schemeClr val="tx1"/>
          </a:solidFill>
          <a:latin typeface="+mn-lt"/>
          <a:ea typeface="+mn-ea"/>
          <a:cs typeface="+mn-cs"/>
        </a:defRPr>
      </a:lvl4pPr>
      <a:lvl5pPr marL="2438400" algn="l" defTabSz="1219200" rtl="0" eaLnBrk="1" latinLnBrk="0" hangingPunct="1">
        <a:defRPr sz="2400" kern="1200">
          <a:solidFill>
            <a:schemeClr val="tx1"/>
          </a:solidFill>
          <a:latin typeface="+mn-lt"/>
          <a:ea typeface="+mn-ea"/>
          <a:cs typeface="+mn-cs"/>
        </a:defRPr>
      </a:lvl5pPr>
      <a:lvl6pPr marL="3048000" algn="l" defTabSz="1219200" rtl="0" eaLnBrk="1" latinLnBrk="0" hangingPunct="1">
        <a:defRPr sz="2400" kern="1200">
          <a:solidFill>
            <a:schemeClr val="tx1"/>
          </a:solidFill>
          <a:latin typeface="+mn-lt"/>
          <a:ea typeface="+mn-ea"/>
          <a:cs typeface="+mn-cs"/>
        </a:defRPr>
      </a:lvl6pPr>
      <a:lvl7pPr marL="3657600" algn="l" defTabSz="1219200" rtl="0" eaLnBrk="1" latinLnBrk="0" hangingPunct="1">
        <a:defRPr sz="2400" kern="1200">
          <a:solidFill>
            <a:schemeClr val="tx1"/>
          </a:solidFill>
          <a:latin typeface="+mn-lt"/>
          <a:ea typeface="+mn-ea"/>
          <a:cs typeface="+mn-cs"/>
        </a:defRPr>
      </a:lvl7pPr>
      <a:lvl8pPr marL="4267200" algn="l" defTabSz="1219200" rtl="0" eaLnBrk="1" latinLnBrk="0" hangingPunct="1">
        <a:defRPr sz="2400" kern="1200">
          <a:solidFill>
            <a:schemeClr val="tx1"/>
          </a:solidFill>
          <a:latin typeface="+mn-lt"/>
          <a:ea typeface="+mn-ea"/>
          <a:cs typeface="+mn-cs"/>
        </a:defRPr>
      </a:lvl8pPr>
      <a:lvl9pPr marL="4876800" algn="l" defTabSz="1219200" rtl="0" eaLnBrk="1" latinLnBrk="0" hangingPunct="1">
        <a:defRPr sz="24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355600"/>
            <a:ext cx="10972800" cy="11430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609600" y="1600200"/>
            <a:ext cx="10972800" cy="4165600"/>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940800" y="177800"/>
            <a:ext cx="2844800" cy="365125"/>
          </a:xfrm>
          <a:prstGeom prst="rect">
            <a:avLst/>
          </a:prstGeom>
        </p:spPr>
        <p:txBody>
          <a:bodyPr vert="horz" lIns="91440" tIns="45720" rIns="91440" bIns="45720" rtlCol="0" anchor="ctr"/>
          <a:lstStyle>
            <a:lvl1pPr algn="l" eaLnBrk="1" fontAlgn="auto" hangingPunct="1">
              <a:spcBef>
                <a:spcPts val="0"/>
              </a:spcBef>
              <a:spcAft>
                <a:spcPts val="0"/>
              </a:spcAft>
              <a:defRPr sz="1600" smtClean="0">
                <a:solidFill>
                  <a:prstClr val="black">
                    <a:tint val="75000"/>
                  </a:prstClr>
                </a:solidFill>
                <a:latin typeface="Calibri" panose="020F0502020204030204"/>
              </a:defRPr>
            </a:lvl1pPr>
          </a:lstStyle>
          <a:p>
            <a:pPr>
              <a:defRPr/>
            </a:pPr>
            <a:fld id="{495A1AC9-FFA5-4F47-BBF6-33846168803C}" type="datetime1">
              <a:rPr lang="en-US">
                <a:ea typeface="宋体" panose="02010600030101010101" pitchFamily="2" charset="-122"/>
              </a:rPr>
              <a:t>1/6/2021</a:t>
            </a:fld>
            <a:endParaRPr lang="en-US">
              <a:ea typeface="宋体" panose="02010600030101010101" pitchFamily="2" charset="-122"/>
            </a:endParaRP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Lst>
  <p:transition spd="slow">
    <p:fade/>
  </p:transition>
  <p:hf hdr="0" ftr="0" dt="0"/>
  <p:txStyles>
    <p:titleStyle>
      <a:lvl1pPr algn="l" defTabSz="1217930" rtl="0" fontAlgn="base">
        <a:spcBef>
          <a:spcPct val="0"/>
        </a:spcBef>
        <a:spcAft>
          <a:spcPct val="0"/>
        </a:spcAft>
        <a:defRPr sz="4500" kern="1200">
          <a:solidFill>
            <a:srgbClr val="17375E"/>
          </a:solidFill>
          <a:latin typeface="Signika"/>
          <a:ea typeface="Open Sans Extrabold" pitchFamily="34" charset="0"/>
          <a:cs typeface="Signika"/>
        </a:defRPr>
      </a:lvl1pPr>
      <a:lvl2pPr algn="l" defTabSz="1217930" rtl="0" fontAlgn="base">
        <a:spcBef>
          <a:spcPct val="0"/>
        </a:spcBef>
        <a:spcAft>
          <a:spcPct val="0"/>
        </a:spcAft>
        <a:defRPr sz="4500">
          <a:solidFill>
            <a:srgbClr val="17375E"/>
          </a:solidFill>
          <a:latin typeface="Signika"/>
          <a:ea typeface="Open Sans Extrabold"/>
          <a:cs typeface="Signika"/>
        </a:defRPr>
      </a:lvl2pPr>
      <a:lvl3pPr algn="l" defTabSz="1217930" rtl="0" fontAlgn="base">
        <a:spcBef>
          <a:spcPct val="0"/>
        </a:spcBef>
        <a:spcAft>
          <a:spcPct val="0"/>
        </a:spcAft>
        <a:defRPr sz="4500">
          <a:solidFill>
            <a:srgbClr val="17375E"/>
          </a:solidFill>
          <a:latin typeface="Signika"/>
          <a:ea typeface="Open Sans Extrabold"/>
          <a:cs typeface="Signika"/>
        </a:defRPr>
      </a:lvl3pPr>
      <a:lvl4pPr algn="l" defTabSz="1217930" rtl="0" fontAlgn="base">
        <a:spcBef>
          <a:spcPct val="0"/>
        </a:spcBef>
        <a:spcAft>
          <a:spcPct val="0"/>
        </a:spcAft>
        <a:defRPr sz="4500">
          <a:solidFill>
            <a:srgbClr val="17375E"/>
          </a:solidFill>
          <a:latin typeface="Signika"/>
          <a:ea typeface="Open Sans Extrabold"/>
          <a:cs typeface="Signika"/>
        </a:defRPr>
      </a:lvl4pPr>
      <a:lvl5pPr algn="l" defTabSz="1217930" rtl="0" fontAlgn="base">
        <a:spcBef>
          <a:spcPct val="0"/>
        </a:spcBef>
        <a:spcAft>
          <a:spcPct val="0"/>
        </a:spcAft>
        <a:defRPr sz="4500">
          <a:solidFill>
            <a:srgbClr val="17375E"/>
          </a:solidFill>
          <a:latin typeface="Signika"/>
          <a:ea typeface="Open Sans Extrabold"/>
          <a:cs typeface="Signika"/>
        </a:defRPr>
      </a:lvl5pPr>
      <a:lvl6pPr marL="457200" algn="l" defTabSz="1217930" rtl="0" fontAlgn="base">
        <a:spcBef>
          <a:spcPct val="0"/>
        </a:spcBef>
        <a:spcAft>
          <a:spcPct val="0"/>
        </a:spcAft>
        <a:defRPr sz="4500">
          <a:solidFill>
            <a:srgbClr val="17375E"/>
          </a:solidFill>
          <a:latin typeface="Signika"/>
          <a:ea typeface="Open Sans Extrabold"/>
          <a:cs typeface="Signika"/>
        </a:defRPr>
      </a:lvl6pPr>
      <a:lvl7pPr marL="914400" algn="l" defTabSz="1217930" rtl="0" fontAlgn="base">
        <a:spcBef>
          <a:spcPct val="0"/>
        </a:spcBef>
        <a:spcAft>
          <a:spcPct val="0"/>
        </a:spcAft>
        <a:defRPr sz="4500">
          <a:solidFill>
            <a:srgbClr val="17375E"/>
          </a:solidFill>
          <a:latin typeface="Signika"/>
          <a:ea typeface="Open Sans Extrabold"/>
          <a:cs typeface="Signika"/>
        </a:defRPr>
      </a:lvl7pPr>
      <a:lvl8pPr marL="1371600" algn="l" defTabSz="1217930" rtl="0" fontAlgn="base">
        <a:spcBef>
          <a:spcPct val="0"/>
        </a:spcBef>
        <a:spcAft>
          <a:spcPct val="0"/>
        </a:spcAft>
        <a:defRPr sz="4500">
          <a:solidFill>
            <a:srgbClr val="17375E"/>
          </a:solidFill>
          <a:latin typeface="Signika"/>
          <a:ea typeface="Open Sans Extrabold"/>
          <a:cs typeface="Signika"/>
        </a:defRPr>
      </a:lvl8pPr>
      <a:lvl9pPr marL="1828800" algn="l" defTabSz="1217930" rtl="0" fontAlgn="base">
        <a:spcBef>
          <a:spcPct val="0"/>
        </a:spcBef>
        <a:spcAft>
          <a:spcPct val="0"/>
        </a:spcAft>
        <a:defRPr sz="4500">
          <a:solidFill>
            <a:srgbClr val="17375E"/>
          </a:solidFill>
          <a:latin typeface="Signika"/>
          <a:ea typeface="Open Sans Extrabold"/>
          <a:cs typeface="Signika"/>
        </a:defRPr>
      </a:lvl9pPr>
    </p:titleStyle>
    <p:bodyStyle>
      <a:lvl1pPr marL="455930" indent="-455930" algn="l" defTabSz="1217930" rtl="0" fontAlgn="base">
        <a:spcBef>
          <a:spcPct val="20000"/>
        </a:spcBef>
        <a:spcAft>
          <a:spcPct val="0"/>
        </a:spcAft>
        <a:buFont typeface="Arial" panose="020B0604020202020204" pitchFamily="34" charset="0"/>
        <a:buChar char="•"/>
        <a:defRPr sz="2600" kern="1200">
          <a:solidFill>
            <a:srgbClr val="17375E"/>
          </a:solidFill>
          <a:latin typeface="+mn-lt"/>
          <a:ea typeface="+mn-ea"/>
          <a:cs typeface="+mn-cs"/>
        </a:defRPr>
      </a:lvl1pPr>
      <a:lvl2pPr marL="989330" indent="-379730" algn="l" defTabSz="1217930" rtl="0" fontAlgn="base">
        <a:spcBef>
          <a:spcPct val="20000"/>
        </a:spcBef>
        <a:spcAft>
          <a:spcPct val="0"/>
        </a:spcAft>
        <a:buFont typeface="Arial" panose="020B0604020202020204" pitchFamily="34" charset="0"/>
        <a:buChar char="–"/>
        <a:defRPr sz="2400" kern="1200">
          <a:solidFill>
            <a:srgbClr val="17375E"/>
          </a:solidFill>
          <a:latin typeface="+mn-lt"/>
          <a:ea typeface="+mn-ea"/>
          <a:cs typeface="+mn-cs"/>
        </a:defRPr>
      </a:lvl2pPr>
      <a:lvl3pPr marL="1522730" indent="-303530" algn="l" defTabSz="1217930" rtl="0" fontAlgn="base">
        <a:spcBef>
          <a:spcPct val="20000"/>
        </a:spcBef>
        <a:spcAft>
          <a:spcPct val="0"/>
        </a:spcAft>
        <a:buFont typeface="Arial" panose="020B0604020202020204" pitchFamily="34" charset="0"/>
        <a:buChar char="•"/>
        <a:defRPr sz="2100" kern="1200">
          <a:solidFill>
            <a:srgbClr val="17375E"/>
          </a:solidFill>
          <a:latin typeface="+mn-lt"/>
          <a:ea typeface="+mn-ea"/>
          <a:cs typeface="+mn-cs"/>
        </a:defRPr>
      </a:lvl3pPr>
      <a:lvl4pPr marL="2132330" indent="-303530" algn="l" defTabSz="1217930" rtl="0" fontAlgn="base">
        <a:spcBef>
          <a:spcPct val="20000"/>
        </a:spcBef>
        <a:spcAft>
          <a:spcPct val="0"/>
        </a:spcAft>
        <a:buFont typeface="Arial" panose="020B0604020202020204" pitchFamily="34" charset="0"/>
        <a:buChar char="–"/>
        <a:defRPr kern="1200">
          <a:solidFill>
            <a:srgbClr val="17375E"/>
          </a:solidFill>
          <a:latin typeface="+mn-lt"/>
          <a:ea typeface="+mn-ea"/>
          <a:cs typeface="+mn-cs"/>
        </a:defRPr>
      </a:lvl4pPr>
      <a:lvl5pPr marL="2741930" indent="-303530" algn="l" defTabSz="1217930" rtl="0" fontAlgn="base">
        <a:spcBef>
          <a:spcPct val="20000"/>
        </a:spcBef>
        <a:spcAft>
          <a:spcPct val="0"/>
        </a:spcAft>
        <a:buFont typeface="Arial" panose="020B0604020202020204" pitchFamily="34" charset="0"/>
        <a:buChar char="»"/>
        <a:defRPr kern="1200">
          <a:solidFill>
            <a:srgbClr val="17375E"/>
          </a:solidFill>
          <a:latin typeface="+mn-lt"/>
          <a:ea typeface="+mn-ea"/>
          <a:cs typeface="+mn-cs"/>
        </a:defRPr>
      </a:lvl5pPr>
      <a:lvl6pPr marL="3352800" indent="-304800" algn="l" defTabSz="1219200" rtl="0" eaLnBrk="1" latinLnBrk="0" hangingPunct="1">
        <a:spcBef>
          <a:spcPct val="20000"/>
        </a:spcBef>
        <a:buFont typeface="Arial" panose="020B0604020202020204" pitchFamily="34" charset="0"/>
        <a:buChar char="•"/>
        <a:defRPr sz="2665" kern="1200">
          <a:solidFill>
            <a:schemeClr val="tx1"/>
          </a:solidFill>
          <a:latin typeface="+mn-lt"/>
          <a:ea typeface="+mn-ea"/>
          <a:cs typeface="+mn-cs"/>
        </a:defRPr>
      </a:lvl6pPr>
      <a:lvl7pPr marL="3962400" indent="-304800" algn="l" defTabSz="1219200" rtl="0" eaLnBrk="1" latinLnBrk="0" hangingPunct="1">
        <a:spcBef>
          <a:spcPct val="20000"/>
        </a:spcBef>
        <a:buFont typeface="Arial" panose="020B0604020202020204" pitchFamily="34" charset="0"/>
        <a:buChar char="•"/>
        <a:defRPr sz="2665" kern="1200">
          <a:solidFill>
            <a:schemeClr val="tx1"/>
          </a:solidFill>
          <a:latin typeface="+mn-lt"/>
          <a:ea typeface="+mn-ea"/>
          <a:cs typeface="+mn-cs"/>
        </a:defRPr>
      </a:lvl7pPr>
      <a:lvl8pPr marL="4572000" indent="-304800" algn="l" defTabSz="1219200" rtl="0" eaLnBrk="1" latinLnBrk="0" hangingPunct="1">
        <a:spcBef>
          <a:spcPct val="20000"/>
        </a:spcBef>
        <a:buFont typeface="Arial" panose="020B0604020202020204" pitchFamily="34" charset="0"/>
        <a:buChar char="•"/>
        <a:defRPr sz="2665" kern="1200">
          <a:solidFill>
            <a:schemeClr val="tx1"/>
          </a:solidFill>
          <a:latin typeface="+mn-lt"/>
          <a:ea typeface="+mn-ea"/>
          <a:cs typeface="+mn-cs"/>
        </a:defRPr>
      </a:lvl8pPr>
      <a:lvl9pPr marL="5181600" indent="-304800" algn="l" defTabSz="1219200" rtl="0" eaLnBrk="1" latinLnBrk="0" hangingPunct="1">
        <a:spcBef>
          <a:spcPct val="20000"/>
        </a:spcBef>
        <a:buFont typeface="Arial" panose="020B0604020202020204" pitchFamily="34" charset="0"/>
        <a:buChar char="•"/>
        <a:defRPr sz="2665" kern="1200">
          <a:solidFill>
            <a:schemeClr val="tx1"/>
          </a:solidFill>
          <a:latin typeface="+mn-lt"/>
          <a:ea typeface="+mn-ea"/>
          <a:cs typeface="+mn-cs"/>
        </a:defRPr>
      </a:lvl9pPr>
    </p:bodyStyle>
    <p:otherStyle>
      <a:defPPr>
        <a:defRPr lang="en-US"/>
      </a:defPPr>
      <a:lvl1pPr marL="0" algn="l" defTabSz="1219200" rtl="0" eaLnBrk="1" latinLnBrk="0" hangingPunct="1">
        <a:defRPr sz="2400" kern="1200">
          <a:solidFill>
            <a:schemeClr val="tx1"/>
          </a:solidFill>
          <a:latin typeface="+mn-lt"/>
          <a:ea typeface="+mn-ea"/>
          <a:cs typeface="+mn-cs"/>
        </a:defRPr>
      </a:lvl1pPr>
      <a:lvl2pPr marL="609600" algn="l" defTabSz="1219200" rtl="0" eaLnBrk="1" latinLnBrk="0" hangingPunct="1">
        <a:defRPr sz="2400" kern="1200">
          <a:solidFill>
            <a:schemeClr val="tx1"/>
          </a:solidFill>
          <a:latin typeface="+mn-lt"/>
          <a:ea typeface="+mn-ea"/>
          <a:cs typeface="+mn-cs"/>
        </a:defRPr>
      </a:lvl2pPr>
      <a:lvl3pPr marL="1219200" algn="l" defTabSz="1219200" rtl="0" eaLnBrk="1" latinLnBrk="0" hangingPunct="1">
        <a:defRPr sz="2400" kern="1200">
          <a:solidFill>
            <a:schemeClr val="tx1"/>
          </a:solidFill>
          <a:latin typeface="+mn-lt"/>
          <a:ea typeface="+mn-ea"/>
          <a:cs typeface="+mn-cs"/>
        </a:defRPr>
      </a:lvl3pPr>
      <a:lvl4pPr marL="1828800" algn="l" defTabSz="1219200" rtl="0" eaLnBrk="1" latinLnBrk="0" hangingPunct="1">
        <a:defRPr sz="2400" kern="1200">
          <a:solidFill>
            <a:schemeClr val="tx1"/>
          </a:solidFill>
          <a:latin typeface="+mn-lt"/>
          <a:ea typeface="+mn-ea"/>
          <a:cs typeface="+mn-cs"/>
        </a:defRPr>
      </a:lvl4pPr>
      <a:lvl5pPr marL="2438400" algn="l" defTabSz="1219200" rtl="0" eaLnBrk="1" latinLnBrk="0" hangingPunct="1">
        <a:defRPr sz="2400" kern="1200">
          <a:solidFill>
            <a:schemeClr val="tx1"/>
          </a:solidFill>
          <a:latin typeface="+mn-lt"/>
          <a:ea typeface="+mn-ea"/>
          <a:cs typeface="+mn-cs"/>
        </a:defRPr>
      </a:lvl5pPr>
      <a:lvl6pPr marL="3048000" algn="l" defTabSz="1219200" rtl="0" eaLnBrk="1" latinLnBrk="0" hangingPunct="1">
        <a:defRPr sz="2400" kern="1200">
          <a:solidFill>
            <a:schemeClr val="tx1"/>
          </a:solidFill>
          <a:latin typeface="+mn-lt"/>
          <a:ea typeface="+mn-ea"/>
          <a:cs typeface="+mn-cs"/>
        </a:defRPr>
      </a:lvl6pPr>
      <a:lvl7pPr marL="3657600" algn="l" defTabSz="1219200" rtl="0" eaLnBrk="1" latinLnBrk="0" hangingPunct="1">
        <a:defRPr sz="2400" kern="1200">
          <a:solidFill>
            <a:schemeClr val="tx1"/>
          </a:solidFill>
          <a:latin typeface="+mn-lt"/>
          <a:ea typeface="+mn-ea"/>
          <a:cs typeface="+mn-cs"/>
        </a:defRPr>
      </a:lvl7pPr>
      <a:lvl8pPr marL="4267200" algn="l" defTabSz="1219200" rtl="0" eaLnBrk="1" latinLnBrk="0" hangingPunct="1">
        <a:defRPr sz="2400" kern="1200">
          <a:solidFill>
            <a:schemeClr val="tx1"/>
          </a:solidFill>
          <a:latin typeface="+mn-lt"/>
          <a:ea typeface="+mn-ea"/>
          <a:cs typeface="+mn-cs"/>
        </a:defRPr>
      </a:lvl8pPr>
      <a:lvl9pPr marL="4876800" algn="l" defTabSz="1219200"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8.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2475785" y="3879135"/>
            <a:ext cx="992030" cy="992030"/>
            <a:chOff x="1805940" y="1198245"/>
            <a:chExt cx="2011680" cy="2011680"/>
          </a:xfrm>
        </p:grpSpPr>
        <p:sp>
          <p:nvSpPr>
            <p:cNvPr id="3" name="圆角矩形 2"/>
            <p:cNvSpPr/>
            <p:nvPr/>
          </p:nvSpPr>
          <p:spPr>
            <a:xfrm>
              <a:off x="1805940" y="1198245"/>
              <a:ext cx="2011680" cy="2011680"/>
            </a:xfrm>
            <a:prstGeom prst="roundRect">
              <a:avLst>
                <a:gd name="adj" fmla="val 19981"/>
              </a:avLst>
            </a:prstGeom>
            <a:ln w="25400">
              <a:gradFill flip="none" rotWithShape="1">
                <a:gsLst>
                  <a:gs pos="0">
                    <a:schemeClr val="bg1">
                      <a:lumMod val="85000"/>
                    </a:schemeClr>
                  </a:gs>
                  <a:gs pos="100000">
                    <a:schemeClr val="bg1"/>
                  </a:gs>
                </a:gsLst>
                <a:lin ang="2700000" scaled="1"/>
                <a:tileRect/>
              </a:gradFill>
            </a:ln>
            <a:effectLst>
              <a:innerShdw blurRad="127000" dist="63500" dir="13500000">
                <a:schemeClr val="accent1">
                  <a:lumMod val="50000"/>
                  <a:alpha val="8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FFFFFF"/>
                </a:solidFill>
              </a:endParaRPr>
            </a:p>
          </p:txBody>
        </p:sp>
        <p:sp>
          <p:nvSpPr>
            <p:cNvPr id="4" name="圆角矩形 3"/>
            <p:cNvSpPr/>
            <p:nvPr/>
          </p:nvSpPr>
          <p:spPr>
            <a:xfrm>
              <a:off x="1971639" y="1363944"/>
              <a:ext cx="1680278" cy="1680278"/>
            </a:xfrm>
            <a:prstGeom prst="roundRect">
              <a:avLst>
                <a:gd name="adj" fmla="val 19112"/>
              </a:avLst>
            </a:prstGeom>
            <a:gradFill>
              <a:gsLst>
                <a:gs pos="100000">
                  <a:srgbClr val="E0E0E0"/>
                </a:gs>
                <a:gs pos="0">
                  <a:schemeClr val="bg1"/>
                </a:gs>
              </a:gsLst>
              <a:lin ang="2700000" scaled="1"/>
            </a:gradFill>
            <a:ln w="101600">
              <a:noFill/>
            </a:ln>
            <a:effectLst>
              <a:outerShdw blurRad="127000" dist="76200" dir="2700000" algn="tl" rotWithShape="0">
                <a:schemeClr val="accent1">
                  <a:lumMod val="50000"/>
                  <a:alpha val="64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FFFFFF"/>
                </a:solidFill>
              </a:endParaRPr>
            </a:p>
          </p:txBody>
        </p:sp>
        <p:sp>
          <p:nvSpPr>
            <p:cNvPr id="5" name="圆角矩形 4"/>
            <p:cNvSpPr/>
            <p:nvPr/>
          </p:nvSpPr>
          <p:spPr>
            <a:xfrm>
              <a:off x="2077721" y="1470026"/>
              <a:ext cx="1468114" cy="1468114"/>
            </a:xfrm>
            <a:prstGeom prst="roundRect">
              <a:avLst>
                <a:gd name="adj" fmla="val 19981"/>
              </a:avLst>
            </a:prstGeom>
            <a:gradFill>
              <a:gsLst>
                <a:gs pos="0">
                  <a:srgbClr val="E2E2E2"/>
                </a:gs>
                <a:gs pos="100000">
                  <a:schemeClr val="bg1"/>
                </a:gs>
              </a:gsLst>
              <a:lin ang="2700000" scaled="1"/>
            </a:gradFill>
            <a:ln w="19050">
              <a:noFill/>
            </a:ln>
            <a:effectLst>
              <a:softEdge rad="381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FFFFFF"/>
                </a:solidFill>
              </a:endParaRPr>
            </a:p>
          </p:txBody>
        </p:sp>
      </p:grpSp>
      <p:grpSp>
        <p:nvGrpSpPr>
          <p:cNvPr id="6" name="组合 5"/>
          <p:cNvGrpSpPr/>
          <p:nvPr/>
        </p:nvGrpSpPr>
        <p:grpSpPr>
          <a:xfrm>
            <a:off x="3517185" y="3879135"/>
            <a:ext cx="992030" cy="992030"/>
            <a:chOff x="1805940" y="1198245"/>
            <a:chExt cx="2011680" cy="2011680"/>
          </a:xfrm>
        </p:grpSpPr>
        <p:sp>
          <p:nvSpPr>
            <p:cNvPr id="7" name="圆角矩形 6"/>
            <p:cNvSpPr/>
            <p:nvPr/>
          </p:nvSpPr>
          <p:spPr>
            <a:xfrm>
              <a:off x="1805940" y="1198245"/>
              <a:ext cx="2011680" cy="2011680"/>
            </a:xfrm>
            <a:prstGeom prst="roundRect">
              <a:avLst>
                <a:gd name="adj" fmla="val 19981"/>
              </a:avLst>
            </a:prstGeom>
            <a:solidFill>
              <a:schemeClr val="accent2"/>
            </a:solidFill>
            <a:ln w="25400">
              <a:gradFill flip="none" rotWithShape="1">
                <a:gsLst>
                  <a:gs pos="0">
                    <a:schemeClr val="bg1">
                      <a:lumMod val="85000"/>
                    </a:schemeClr>
                  </a:gs>
                  <a:gs pos="100000">
                    <a:schemeClr val="bg1"/>
                  </a:gs>
                </a:gsLst>
                <a:lin ang="2700000" scaled="1"/>
                <a:tileRect/>
              </a:gradFill>
            </a:ln>
            <a:effectLst>
              <a:innerShdw blurRad="127000" dist="63500" dir="13500000">
                <a:schemeClr val="accent2">
                  <a:lumMod val="50000"/>
                  <a:alpha val="8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FFFFFF"/>
                </a:solidFill>
              </a:endParaRPr>
            </a:p>
          </p:txBody>
        </p:sp>
        <p:sp>
          <p:nvSpPr>
            <p:cNvPr id="8" name="圆角矩形 7"/>
            <p:cNvSpPr/>
            <p:nvPr/>
          </p:nvSpPr>
          <p:spPr>
            <a:xfrm>
              <a:off x="1971639" y="1363944"/>
              <a:ext cx="1680278" cy="1680278"/>
            </a:xfrm>
            <a:prstGeom prst="roundRect">
              <a:avLst>
                <a:gd name="adj" fmla="val 19112"/>
              </a:avLst>
            </a:prstGeom>
            <a:gradFill>
              <a:gsLst>
                <a:gs pos="100000">
                  <a:srgbClr val="E0E0E0"/>
                </a:gs>
                <a:gs pos="0">
                  <a:schemeClr val="bg1"/>
                </a:gs>
              </a:gsLst>
              <a:lin ang="2700000" scaled="1"/>
            </a:gradFill>
            <a:ln w="101600">
              <a:noFill/>
            </a:ln>
            <a:effectLst>
              <a:outerShdw blurRad="127000" dist="76200" dir="2700000" algn="tl" rotWithShape="0">
                <a:schemeClr val="accent2">
                  <a:lumMod val="50000"/>
                  <a:alpha val="64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FFFFFF"/>
                </a:solidFill>
              </a:endParaRPr>
            </a:p>
          </p:txBody>
        </p:sp>
        <p:sp>
          <p:nvSpPr>
            <p:cNvPr id="9" name="圆角矩形 8"/>
            <p:cNvSpPr/>
            <p:nvPr/>
          </p:nvSpPr>
          <p:spPr>
            <a:xfrm>
              <a:off x="2077721" y="1470026"/>
              <a:ext cx="1468114" cy="1468114"/>
            </a:xfrm>
            <a:prstGeom prst="roundRect">
              <a:avLst>
                <a:gd name="adj" fmla="val 19981"/>
              </a:avLst>
            </a:prstGeom>
            <a:gradFill>
              <a:gsLst>
                <a:gs pos="0">
                  <a:srgbClr val="E2E2E2"/>
                </a:gs>
                <a:gs pos="100000">
                  <a:schemeClr val="bg1"/>
                </a:gs>
              </a:gsLst>
              <a:lin ang="2700000" scaled="1"/>
            </a:gradFill>
            <a:ln w="19050">
              <a:noFill/>
            </a:ln>
            <a:effectLst>
              <a:softEdge rad="381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FFFFFF"/>
                </a:solidFill>
              </a:endParaRPr>
            </a:p>
          </p:txBody>
        </p:sp>
      </p:grpSp>
      <p:grpSp>
        <p:nvGrpSpPr>
          <p:cNvPr id="10" name="组合 9"/>
          <p:cNvGrpSpPr/>
          <p:nvPr/>
        </p:nvGrpSpPr>
        <p:grpSpPr>
          <a:xfrm>
            <a:off x="4558585" y="3879135"/>
            <a:ext cx="992030" cy="992030"/>
            <a:chOff x="1805940" y="1198245"/>
            <a:chExt cx="2011680" cy="2011680"/>
          </a:xfrm>
        </p:grpSpPr>
        <p:sp>
          <p:nvSpPr>
            <p:cNvPr id="11" name="圆角矩形 10"/>
            <p:cNvSpPr/>
            <p:nvPr/>
          </p:nvSpPr>
          <p:spPr>
            <a:xfrm>
              <a:off x="1805940" y="1198245"/>
              <a:ext cx="2011680" cy="2011680"/>
            </a:xfrm>
            <a:prstGeom prst="roundRect">
              <a:avLst>
                <a:gd name="adj" fmla="val 19981"/>
              </a:avLst>
            </a:prstGeom>
            <a:solidFill>
              <a:schemeClr val="accent3"/>
            </a:solidFill>
            <a:ln w="25400">
              <a:gradFill flip="none" rotWithShape="1">
                <a:gsLst>
                  <a:gs pos="0">
                    <a:schemeClr val="bg1">
                      <a:lumMod val="85000"/>
                    </a:schemeClr>
                  </a:gs>
                  <a:gs pos="100000">
                    <a:schemeClr val="bg1"/>
                  </a:gs>
                </a:gsLst>
                <a:lin ang="2700000" scaled="1"/>
                <a:tileRect/>
              </a:gradFill>
            </a:ln>
            <a:effectLst>
              <a:innerShdw blurRad="127000" dist="63500" dir="13500000">
                <a:schemeClr val="accent3">
                  <a:lumMod val="50000"/>
                  <a:alpha val="8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FFFFFF"/>
                </a:solidFill>
              </a:endParaRPr>
            </a:p>
          </p:txBody>
        </p:sp>
        <p:sp>
          <p:nvSpPr>
            <p:cNvPr id="12" name="圆角矩形 11"/>
            <p:cNvSpPr/>
            <p:nvPr/>
          </p:nvSpPr>
          <p:spPr>
            <a:xfrm>
              <a:off x="1971639" y="1363944"/>
              <a:ext cx="1680278" cy="1680278"/>
            </a:xfrm>
            <a:prstGeom prst="roundRect">
              <a:avLst>
                <a:gd name="adj" fmla="val 19112"/>
              </a:avLst>
            </a:prstGeom>
            <a:gradFill>
              <a:gsLst>
                <a:gs pos="100000">
                  <a:srgbClr val="E0E0E0"/>
                </a:gs>
                <a:gs pos="0">
                  <a:schemeClr val="bg1"/>
                </a:gs>
              </a:gsLst>
              <a:lin ang="2700000" scaled="1"/>
            </a:gradFill>
            <a:ln w="101600">
              <a:noFill/>
            </a:ln>
            <a:effectLst>
              <a:outerShdw blurRad="127000" dist="76200" dir="2700000" algn="tl" rotWithShape="0">
                <a:schemeClr val="accent3">
                  <a:lumMod val="50000"/>
                  <a:alpha val="64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FFFFFF"/>
                </a:solidFill>
              </a:endParaRPr>
            </a:p>
          </p:txBody>
        </p:sp>
        <p:sp>
          <p:nvSpPr>
            <p:cNvPr id="13" name="圆角矩形 12"/>
            <p:cNvSpPr/>
            <p:nvPr/>
          </p:nvSpPr>
          <p:spPr>
            <a:xfrm>
              <a:off x="2077721" y="1470026"/>
              <a:ext cx="1468114" cy="1468114"/>
            </a:xfrm>
            <a:prstGeom prst="roundRect">
              <a:avLst>
                <a:gd name="adj" fmla="val 19981"/>
              </a:avLst>
            </a:prstGeom>
            <a:gradFill>
              <a:gsLst>
                <a:gs pos="0">
                  <a:srgbClr val="E2E2E2"/>
                </a:gs>
                <a:gs pos="100000">
                  <a:schemeClr val="bg1"/>
                </a:gs>
              </a:gsLst>
              <a:lin ang="2700000" scaled="1"/>
            </a:gradFill>
            <a:ln w="19050">
              <a:noFill/>
            </a:ln>
            <a:effectLst>
              <a:softEdge rad="381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FFFFFF"/>
                </a:solidFill>
              </a:endParaRPr>
            </a:p>
          </p:txBody>
        </p:sp>
      </p:grpSp>
      <p:grpSp>
        <p:nvGrpSpPr>
          <p:cNvPr id="14" name="组合 13"/>
          <p:cNvGrpSpPr/>
          <p:nvPr/>
        </p:nvGrpSpPr>
        <p:grpSpPr>
          <a:xfrm>
            <a:off x="5599985" y="3879135"/>
            <a:ext cx="992030" cy="992030"/>
            <a:chOff x="1805940" y="1198245"/>
            <a:chExt cx="2011680" cy="2011680"/>
          </a:xfrm>
        </p:grpSpPr>
        <p:sp>
          <p:nvSpPr>
            <p:cNvPr id="15" name="圆角矩形 14"/>
            <p:cNvSpPr/>
            <p:nvPr/>
          </p:nvSpPr>
          <p:spPr>
            <a:xfrm>
              <a:off x="1805940" y="1198245"/>
              <a:ext cx="2011680" cy="2011680"/>
            </a:xfrm>
            <a:prstGeom prst="roundRect">
              <a:avLst>
                <a:gd name="adj" fmla="val 19981"/>
              </a:avLst>
            </a:prstGeom>
            <a:solidFill>
              <a:schemeClr val="accent5"/>
            </a:solidFill>
            <a:ln w="25400">
              <a:gradFill flip="none" rotWithShape="1">
                <a:gsLst>
                  <a:gs pos="0">
                    <a:schemeClr val="bg1">
                      <a:lumMod val="85000"/>
                    </a:schemeClr>
                  </a:gs>
                  <a:gs pos="100000">
                    <a:schemeClr val="bg1"/>
                  </a:gs>
                </a:gsLst>
                <a:lin ang="2700000" scaled="1"/>
                <a:tileRect/>
              </a:gradFill>
            </a:ln>
            <a:effectLst>
              <a:innerShdw blurRad="127000" dist="63500" dir="13500000">
                <a:schemeClr val="accent5">
                  <a:lumMod val="50000"/>
                  <a:alpha val="8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FFFFFF"/>
                </a:solidFill>
              </a:endParaRPr>
            </a:p>
          </p:txBody>
        </p:sp>
        <p:sp>
          <p:nvSpPr>
            <p:cNvPr id="16" name="圆角矩形 15"/>
            <p:cNvSpPr/>
            <p:nvPr/>
          </p:nvSpPr>
          <p:spPr>
            <a:xfrm>
              <a:off x="1971639" y="1363944"/>
              <a:ext cx="1680278" cy="1680278"/>
            </a:xfrm>
            <a:prstGeom prst="roundRect">
              <a:avLst>
                <a:gd name="adj" fmla="val 19112"/>
              </a:avLst>
            </a:prstGeom>
            <a:gradFill>
              <a:gsLst>
                <a:gs pos="100000">
                  <a:srgbClr val="E0E0E0"/>
                </a:gs>
                <a:gs pos="0">
                  <a:schemeClr val="bg1"/>
                </a:gs>
              </a:gsLst>
              <a:lin ang="2700000" scaled="1"/>
            </a:gradFill>
            <a:ln w="101600">
              <a:noFill/>
            </a:ln>
            <a:effectLst>
              <a:outerShdw blurRad="127000" dist="76200" dir="2700000" algn="tl" rotWithShape="0">
                <a:schemeClr val="accent5">
                  <a:lumMod val="50000"/>
                  <a:alpha val="64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FFFFFF"/>
                </a:solidFill>
              </a:endParaRPr>
            </a:p>
          </p:txBody>
        </p:sp>
        <p:sp>
          <p:nvSpPr>
            <p:cNvPr id="17" name="圆角矩形 16"/>
            <p:cNvSpPr/>
            <p:nvPr/>
          </p:nvSpPr>
          <p:spPr>
            <a:xfrm>
              <a:off x="2077721" y="1470026"/>
              <a:ext cx="1468114" cy="1468114"/>
            </a:xfrm>
            <a:prstGeom prst="roundRect">
              <a:avLst>
                <a:gd name="adj" fmla="val 19981"/>
              </a:avLst>
            </a:prstGeom>
            <a:gradFill>
              <a:gsLst>
                <a:gs pos="0">
                  <a:srgbClr val="E2E2E2"/>
                </a:gs>
                <a:gs pos="100000">
                  <a:schemeClr val="bg1"/>
                </a:gs>
              </a:gsLst>
              <a:lin ang="2700000" scaled="1"/>
            </a:gradFill>
            <a:ln w="19050">
              <a:noFill/>
            </a:ln>
            <a:effectLst>
              <a:softEdge rad="381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FFFFFF"/>
                </a:solidFill>
              </a:endParaRPr>
            </a:p>
          </p:txBody>
        </p:sp>
      </p:grpSp>
      <p:grpSp>
        <p:nvGrpSpPr>
          <p:cNvPr id="18" name="组合 17"/>
          <p:cNvGrpSpPr/>
          <p:nvPr/>
        </p:nvGrpSpPr>
        <p:grpSpPr>
          <a:xfrm>
            <a:off x="6641385" y="3879135"/>
            <a:ext cx="992030" cy="992030"/>
            <a:chOff x="1805940" y="1198245"/>
            <a:chExt cx="2011680" cy="2011680"/>
          </a:xfrm>
        </p:grpSpPr>
        <p:sp>
          <p:nvSpPr>
            <p:cNvPr id="19" name="圆角矩形 18"/>
            <p:cNvSpPr/>
            <p:nvPr/>
          </p:nvSpPr>
          <p:spPr>
            <a:xfrm>
              <a:off x="1805940" y="1198245"/>
              <a:ext cx="2011680" cy="2011680"/>
            </a:xfrm>
            <a:prstGeom prst="roundRect">
              <a:avLst>
                <a:gd name="adj" fmla="val 19981"/>
              </a:avLst>
            </a:prstGeom>
            <a:solidFill>
              <a:schemeClr val="accent4"/>
            </a:solidFill>
            <a:ln w="25400">
              <a:gradFill flip="none" rotWithShape="1">
                <a:gsLst>
                  <a:gs pos="0">
                    <a:schemeClr val="bg1">
                      <a:lumMod val="85000"/>
                    </a:schemeClr>
                  </a:gs>
                  <a:gs pos="100000">
                    <a:schemeClr val="bg1"/>
                  </a:gs>
                </a:gsLst>
                <a:lin ang="2700000" scaled="1"/>
                <a:tileRect/>
              </a:gradFill>
            </a:ln>
            <a:effectLst>
              <a:innerShdw blurRad="127000" dist="63500" dir="13500000">
                <a:schemeClr val="accent4">
                  <a:lumMod val="50000"/>
                  <a:alpha val="8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FFFFFF"/>
                </a:solidFill>
              </a:endParaRPr>
            </a:p>
          </p:txBody>
        </p:sp>
        <p:sp>
          <p:nvSpPr>
            <p:cNvPr id="20" name="圆角矩形 19"/>
            <p:cNvSpPr/>
            <p:nvPr/>
          </p:nvSpPr>
          <p:spPr>
            <a:xfrm>
              <a:off x="1971639" y="1363944"/>
              <a:ext cx="1680278" cy="1680278"/>
            </a:xfrm>
            <a:prstGeom prst="roundRect">
              <a:avLst>
                <a:gd name="adj" fmla="val 19112"/>
              </a:avLst>
            </a:prstGeom>
            <a:gradFill>
              <a:gsLst>
                <a:gs pos="100000">
                  <a:srgbClr val="E0E0E0"/>
                </a:gs>
                <a:gs pos="0">
                  <a:schemeClr val="bg1"/>
                </a:gs>
              </a:gsLst>
              <a:lin ang="2700000" scaled="1"/>
            </a:gradFill>
            <a:ln w="101600">
              <a:noFill/>
            </a:ln>
            <a:effectLst>
              <a:outerShdw blurRad="127000" dist="76200" dir="2700000" algn="tl" rotWithShape="0">
                <a:schemeClr val="accent4">
                  <a:lumMod val="50000"/>
                  <a:alpha val="64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FFFFFF"/>
                </a:solidFill>
              </a:endParaRPr>
            </a:p>
          </p:txBody>
        </p:sp>
        <p:sp>
          <p:nvSpPr>
            <p:cNvPr id="21" name="圆角矩形 20"/>
            <p:cNvSpPr/>
            <p:nvPr/>
          </p:nvSpPr>
          <p:spPr>
            <a:xfrm>
              <a:off x="2077721" y="1470026"/>
              <a:ext cx="1468114" cy="1468114"/>
            </a:xfrm>
            <a:prstGeom prst="roundRect">
              <a:avLst>
                <a:gd name="adj" fmla="val 19981"/>
              </a:avLst>
            </a:prstGeom>
            <a:gradFill>
              <a:gsLst>
                <a:gs pos="0">
                  <a:srgbClr val="E2E2E2"/>
                </a:gs>
                <a:gs pos="100000">
                  <a:schemeClr val="bg1"/>
                </a:gs>
              </a:gsLst>
              <a:lin ang="2700000" scaled="1"/>
            </a:gradFill>
            <a:ln w="19050">
              <a:noFill/>
            </a:ln>
            <a:effectLst>
              <a:softEdge rad="381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FFFFFF"/>
                </a:solidFill>
              </a:endParaRPr>
            </a:p>
          </p:txBody>
        </p:sp>
      </p:grpSp>
      <p:grpSp>
        <p:nvGrpSpPr>
          <p:cNvPr id="22" name="组合 21"/>
          <p:cNvGrpSpPr/>
          <p:nvPr/>
        </p:nvGrpSpPr>
        <p:grpSpPr>
          <a:xfrm>
            <a:off x="7682785" y="3879135"/>
            <a:ext cx="992030" cy="992030"/>
            <a:chOff x="1805940" y="1198245"/>
            <a:chExt cx="2011680" cy="2011680"/>
          </a:xfrm>
        </p:grpSpPr>
        <p:sp>
          <p:nvSpPr>
            <p:cNvPr id="23" name="圆角矩形 22"/>
            <p:cNvSpPr/>
            <p:nvPr/>
          </p:nvSpPr>
          <p:spPr>
            <a:xfrm>
              <a:off x="1805940" y="1198245"/>
              <a:ext cx="2011680" cy="2011680"/>
            </a:xfrm>
            <a:prstGeom prst="roundRect">
              <a:avLst>
                <a:gd name="adj" fmla="val 19981"/>
              </a:avLst>
            </a:prstGeom>
            <a:solidFill>
              <a:schemeClr val="accent6"/>
            </a:solidFill>
            <a:ln w="25400">
              <a:gradFill flip="none" rotWithShape="1">
                <a:gsLst>
                  <a:gs pos="0">
                    <a:schemeClr val="bg1">
                      <a:lumMod val="85000"/>
                    </a:schemeClr>
                  </a:gs>
                  <a:gs pos="100000">
                    <a:schemeClr val="bg1"/>
                  </a:gs>
                </a:gsLst>
                <a:lin ang="2700000" scaled="1"/>
                <a:tileRect/>
              </a:gradFill>
            </a:ln>
            <a:effectLst>
              <a:innerShdw blurRad="127000" dist="63500" dir="13500000">
                <a:schemeClr val="accent6">
                  <a:lumMod val="50000"/>
                  <a:alpha val="8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FFFFFF"/>
                </a:solidFill>
              </a:endParaRPr>
            </a:p>
          </p:txBody>
        </p:sp>
        <p:sp>
          <p:nvSpPr>
            <p:cNvPr id="24" name="圆角矩形 23"/>
            <p:cNvSpPr/>
            <p:nvPr/>
          </p:nvSpPr>
          <p:spPr>
            <a:xfrm>
              <a:off x="1971639" y="1363944"/>
              <a:ext cx="1680278" cy="1680278"/>
            </a:xfrm>
            <a:prstGeom prst="roundRect">
              <a:avLst>
                <a:gd name="adj" fmla="val 19112"/>
              </a:avLst>
            </a:prstGeom>
            <a:gradFill>
              <a:gsLst>
                <a:gs pos="100000">
                  <a:srgbClr val="E0E0E0"/>
                </a:gs>
                <a:gs pos="0">
                  <a:schemeClr val="bg1"/>
                </a:gs>
              </a:gsLst>
              <a:lin ang="2700000" scaled="1"/>
            </a:gradFill>
            <a:ln w="101600">
              <a:noFill/>
            </a:ln>
            <a:effectLst>
              <a:outerShdw blurRad="127000" dist="76200" dir="2700000" algn="tl" rotWithShape="0">
                <a:schemeClr val="accent6">
                  <a:lumMod val="50000"/>
                  <a:alpha val="64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FFFFFF"/>
                </a:solidFill>
              </a:endParaRPr>
            </a:p>
          </p:txBody>
        </p:sp>
        <p:sp>
          <p:nvSpPr>
            <p:cNvPr id="25" name="圆角矩形 24"/>
            <p:cNvSpPr/>
            <p:nvPr/>
          </p:nvSpPr>
          <p:spPr>
            <a:xfrm>
              <a:off x="2077721" y="1470026"/>
              <a:ext cx="1468114" cy="1468114"/>
            </a:xfrm>
            <a:prstGeom prst="roundRect">
              <a:avLst>
                <a:gd name="adj" fmla="val 19981"/>
              </a:avLst>
            </a:prstGeom>
            <a:gradFill>
              <a:gsLst>
                <a:gs pos="0">
                  <a:srgbClr val="E2E2E2"/>
                </a:gs>
                <a:gs pos="100000">
                  <a:schemeClr val="bg1"/>
                </a:gs>
              </a:gsLst>
              <a:lin ang="2700000" scaled="1"/>
            </a:gradFill>
            <a:ln w="19050">
              <a:noFill/>
            </a:ln>
            <a:effectLst>
              <a:softEdge rad="381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FFFFFF"/>
                </a:solidFill>
              </a:endParaRPr>
            </a:p>
          </p:txBody>
        </p:sp>
      </p:grpSp>
      <p:grpSp>
        <p:nvGrpSpPr>
          <p:cNvPr id="26" name="组合 25"/>
          <p:cNvGrpSpPr/>
          <p:nvPr/>
        </p:nvGrpSpPr>
        <p:grpSpPr>
          <a:xfrm>
            <a:off x="8724185" y="3879135"/>
            <a:ext cx="992030" cy="992030"/>
            <a:chOff x="1805940" y="1198245"/>
            <a:chExt cx="2011680" cy="2011680"/>
          </a:xfrm>
        </p:grpSpPr>
        <p:sp>
          <p:nvSpPr>
            <p:cNvPr id="27" name="圆角矩形 26"/>
            <p:cNvSpPr/>
            <p:nvPr/>
          </p:nvSpPr>
          <p:spPr>
            <a:xfrm>
              <a:off x="1805940" y="1198245"/>
              <a:ext cx="2011680" cy="2011680"/>
            </a:xfrm>
            <a:prstGeom prst="roundRect">
              <a:avLst>
                <a:gd name="adj" fmla="val 19981"/>
              </a:avLst>
            </a:prstGeom>
            <a:solidFill>
              <a:srgbClr val="01A6B7"/>
            </a:solidFill>
            <a:ln w="25400">
              <a:gradFill flip="none" rotWithShape="1">
                <a:gsLst>
                  <a:gs pos="0">
                    <a:schemeClr val="bg1">
                      <a:lumMod val="85000"/>
                    </a:schemeClr>
                  </a:gs>
                  <a:gs pos="100000">
                    <a:schemeClr val="bg1"/>
                  </a:gs>
                </a:gsLst>
                <a:lin ang="2700000" scaled="1"/>
                <a:tileRect/>
              </a:gradFill>
            </a:ln>
            <a:effectLst>
              <a:innerShdw blurRad="127000" dist="63500" dir="13500000">
                <a:schemeClr val="accent3">
                  <a:lumMod val="50000"/>
                  <a:alpha val="8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FFFFFF"/>
                </a:solidFill>
              </a:endParaRPr>
            </a:p>
          </p:txBody>
        </p:sp>
        <p:sp>
          <p:nvSpPr>
            <p:cNvPr id="28" name="圆角矩形 27"/>
            <p:cNvSpPr/>
            <p:nvPr/>
          </p:nvSpPr>
          <p:spPr>
            <a:xfrm>
              <a:off x="1971639" y="1363944"/>
              <a:ext cx="1680278" cy="1680278"/>
            </a:xfrm>
            <a:prstGeom prst="roundRect">
              <a:avLst>
                <a:gd name="adj" fmla="val 19112"/>
              </a:avLst>
            </a:prstGeom>
            <a:gradFill>
              <a:gsLst>
                <a:gs pos="100000">
                  <a:srgbClr val="E0E0E0"/>
                </a:gs>
                <a:gs pos="0">
                  <a:schemeClr val="bg1"/>
                </a:gs>
              </a:gsLst>
              <a:lin ang="2700000" scaled="1"/>
            </a:gradFill>
            <a:ln w="101600">
              <a:noFill/>
            </a:ln>
            <a:effectLst>
              <a:outerShdw blurRad="127000" dist="76200" dir="2700000" algn="tl" rotWithShape="0">
                <a:schemeClr val="accent3">
                  <a:lumMod val="50000"/>
                  <a:alpha val="64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FFFFFF"/>
                </a:solidFill>
              </a:endParaRPr>
            </a:p>
          </p:txBody>
        </p:sp>
        <p:sp>
          <p:nvSpPr>
            <p:cNvPr id="29" name="圆角矩形 28"/>
            <p:cNvSpPr/>
            <p:nvPr/>
          </p:nvSpPr>
          <p:spPr>
            <a:xfrm>
              <a:off x="2077721" y="1470026"/>
              <a:ext cx="1468114" cy="1468114"/>
            </a:xfrm>
            <a:prstGeom prst="roundRect">
              <a:avLst>
                <a:gd name="adj" fmla="val 19981"/>
              </a:avLst>
            </a:prstGeom>
            <a:gradFill>
              <a:gsLst>
                <a:gs pos="0">
                  <a:srgbClr val="E2E2E2"/>
                </a:gs>
                <a:gs pos="100000">
                  <a:schemeClr val="bg1"/>
                </a:gs>
              </a:gsLst>
              <a:lin ang="2700000" scaled="1"/>
            </a:gradFill>
            <a:ln w="19050">
              <a:noFill/>
            </a:ln>
            <a:effectLst>
              <a:softEdge rad="381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FFFFFF"/>
                </a:solidFill>
              </a:endParaRPr>
            </a:p>
          </p:txBody>
        </p:sp>
      </p:grpSp>
      <p:cxnSp>
        <p:nvCxnSpPr>
          <p:cNvPr id="30" name="直接连接符 29"/>
          <p:cNvCxnSpPr/>
          <p:nvPr/>
        </p:nvCxnSpPr>
        <p:spPr>
          <a:xfrm flipH="1">
            <a:off x="6092210" y="-26670"/>
            <a:ext cx="7580" cy="2571750"/>
          </a:xfrm>
          <a:prstGeom prst="line">
            <a:avLst/>
          </a:prstGeom>
          <a:ln w="22225">
            <a:solidFill>
              <a:schemeClr val="accent3"/>
            </a:solidFill>
            <a:tailEnd type="oval"/>
          </a:ln>
        </p:spPr>
        <p:style>
          <a:lnRef idx="1">
            <a:schemeClr val="accent1"/>
          </a:lnRef>
          <a:fillRef idx="0">
            <a:schemeClr val="accent1"/>
          </a:fillRef>
          <a:effectRef idx="0">
            <a:schemeClr val="accent1"/>
          </a:effectRef>
          <a:fontRef idx="minor">
            <a:schemeClr val="tx1"/>
          </a:fontRef>
        </p:style>
      </p:cxnSp>
      <p:sp>
        <p:nvSpPr>
          <p:cNvPr id="31" name="矩形 30"/>
          <p:cNvSpPr/>
          <p:nvPr/>
        </p:nvSpPr>
        <p:spPr>
          <a:xfrm>
            <a:off x="4246246" y="3399474"/>
            <a:ext cx="3783330" cy="307777"/>
          </a:xfrm>
          <a:prstGeom prst="rect">
            <a:avLst/>
          </a:prstGeom>
        </p:spPr>
        <p:txBody>
          <a:bodyPr wrap="square">
            <a:spAutoFit/>
          </a:bodyPr>
          <a:lstStyle/>
          <a:p>
            <a:pPr algn="dist"/>
            <a:r>
              <a:rPr lang="en-US" altLang="zh-CN" sz="1400" dirty="0">
                <a:solidFill>
                  <a:srgbClr val="01B3C5"/>
                </a:solidFill>
                <a:latin typeface="ITC Avant Garde Std Bk" panose="020B0502020202020204" pitchFamily="34" charset="0"/>
              </a:rPr>
              <a:t>Business report template</a:t>
            </a:r>
            <a:endParaRPr lang="zh-CN" altLang="en-US" sz="1400" dirty="0">
              <a:solidFill>
                <a:srgbClr val="01B3C5"/>
              </a:solidFill>
              <a:latin typeface="ITC Avant Garde Std Bk" panose="020B0502020202020204" pitchFamily="34" charset="0"/>
            </a:endParaRPr>
          </a:p>
        </p:txBody>
      </p:sp>
      <p:sp>
        <p:nvSpPr>
          <p:cNvPr id="32" name="文本框 31"/>
          <p:cNvSpPr txBox="1"/>
          <p:nvPr/>
        </p:nvSpPr>
        <p:spPr>
          <a:xfrm>
            <a:off x="2678504" y="2746566"/>
            <a:ext cx="6834995" cy="646331"/>
          </a:xfrm>
          <a:prstGeom prst="rect">
            <a:avLst/>
          </a:prstGeom>
          <a:noFill/>
        </p:spPr>
        <p:txBody>
          <a:bodyPr wrap="square" rtlCol="0">
            <a:spAutoFit/>
          </a:bodyPr>
          <a:lstStyle/>
          <a:p>
            <a:pPr algn="dist"/>
            <a:r>
              <a:rPr lang="zh-CN" altLang="en-US" sz="3600" dirty="0">
                <a:solidFill>
                  <a:srgbClr val="000000">
                    <a:lumMod val="75000"/>
                    <a:lumOff val="25000"/>
                  </a:srgbClr>
                </a:solidFill>
                <a:latin typeface="造字工房悦黑体验版细体" pitchFamily="50" charset="-122"/>
                <a:ea typeface="造字工房悦黑体验版细体" pitchFamily="50" charset="-122"/>
              </a:rPr>
              <a:t>微立体年终总结汇报模板</a:t>
            </a:r>
          </a:p>
        </p:txBody>
      </p:sp>
      <p:sp>
        <p:nvSpPr>
          <p:cNvPr id="33" name="文本框 32"/>
          <p:cNvSpPr txBox="1"/>
          <p:nvPr/>
        </p:nvSpPr>
        <p:spPr>
          <a:xfrm>
            <a:off x="2717800" y="4157018"/>
            <a:ext cx="508000" cy="461665"/>
          </a:xfrm>
          <a:prstGeom prst="rect">
            <a:avLst/>
          </a:prstGeom>
          <a:noFill/>
        </p:spPr>
        <p:txBody>
          <a:bodyPr vert="horz" rtlCol="0">
            <a:spAutoFit/>
          </a:bodyPr>
          <a:lstStyle/>
          <a:p>
            <a:pPr algn="ctr"/>
            <a:r>
              <a:rPr lang="en-US" altLang="zh-CN" sz="2400">
                <a:solidFill>
                  <a:srgbClr val="000000">
                    <a:lumMod val="65000"/>
                    <a:lumOff val="35000"/>
                  </a:srgbClr>
                </a:solidFill>
                <a:latin typeface="Impact" panose="020B0806030902050204" pitchFamily="34" charset="0"/>
              </a:rPr>
              <a:t>W</a:t>
            </a:r>
            <a:endParaRPr lang="zh-CN" altLang="en-US" sz="2400">
              <a:solidFill>
                <a:srgbClr val="000000">
                  <a:lumMod val="65000"/>
                  <a:lumOff val="35000"/>
                </a:srgbClr>
              </a:solidFill>
              <a:latin typeface="Impact" panose="020B0806030902050204" pitchFamily="34" charset="0"/>
            </a:endParaRPr>
          </a:p>
        </p:txBody>
      </p:sp>
      <p:sp>
        <p:nvSpPr>
          <p:cNvPr id="34" name="文本框 33"/>
          <p:cNvSpPr txBox="1"/>
          <p:nvPr/>
        </p:nvSpPr>
        <p:spPr>
          <a:xfrm>
            <a:off x="3757083" y="4157018"/>
            <a:ext cx="508000" cy="461665"/>
          </a:xfrm>
          <a:prstGeom prst="rect">
            <a:avLst/>
          </a:prstGeom>
          <a:noFill/>
        </p:spPr>
        <p:txBody>
          <a:bodyPr vert="horz" rtlCol="0">
            <a:spAutoFit/>
          </a:bodyPr>
          <a:lstStyle/>
          <a:p>
            <a:pPr algn="ctr"/>
            <a:r>
              <a:rPr lang="en-US" altLang="zh-CN" sz="2400">
                <a:solidFill>
                  <a:srgbClr val="000000">
                    <a:lumMod val="65000"/>
                    <a:lumOff val="35000"/>
                  </a:srgbClr>
                </a:solidFill>
                <a:latin typeface="Impact" panose="020B0806030902050204" pitchFamily="34" charset="0"/>
              </a:rPr>
              <a:t>E</a:t>
            </a:r>
            <a:endParaRPr lang="zh-CN" altLang="en-US" sz="2400">
              <a:solidFill>
                <a:srgbClr val="000000">
                  <a:lumMod val="65000"/>
                  <a:lumOff val="35000"/>
                </a:srgbClr>
              </a:solidFill>
              <a:latin typeface="Impact" panose="020B0806030902050204" pitchFamily="34" charset="0"/>
            </a:endParaRPr>
          </a:p>
        </p:txBody>
      </p:sp>
      <p:sp>
        <p:nvSpPr>
          <p:cNvPr id="35" name="文本框 34"/>
          <p:cNvSpPr txBox="1"/>
          <p:nvPr/>
        </p:nvSpPr>
        <p:spPr>
          <a:xfrm>
            <a:off x="4796367" y="4157018"/>
            <a:ext cx="508000" cy="461665"/>
          </a:xfrm>
          <a:prstGeom prst="rect">
            <a:avLst/>
          </a:prstGeom>
          <a:noFill/>
        </p:spPr>
        <p:txBody>
          <a:bodyPr vert="horz" rtlCol="0">
            <a:spAutoFit/>
          </a:bodyPr>
          <a:lstStyle/>
          <a:p>
            <a:pPr algn="ctr"/>
            <a:r>
              <a:rPr lang="en-US" altLang="zh-CN" sz="2400">
                <a:solidFill>
                  <a:srgbClr val="000000">
                    <a:lumMod val="65000"/>
                    <a:lumOff val="35000"/>
                  </a:srgbClr>
                </a:solidFill>
                <a:latin typeface="Impact" panose="020B0806030902050204" pitchFamily="34" charset="0"/>
              </a:rPr>
              <a:t>L</a:t>
            </a:r>
            <a:endParaRPr lang="zh-CN" altLang="en-US" sz="2400">
              <a:solidFill>
                <a:srgbClr val="000000">
                  <a:lumMod val="65000"/>
                  <a:lumOff val="35000"/>
                </a:srgbClr>
              </a:solidFill>
              <a:latin typeface="Impact" panose="020B0806030902050204" pitchFamily="34" charset="0"/>
            </a:endParaRPr>
          </a:p>
        </p:txBody>
      </p:sp>
      <p:sp>
        <p:nvSpPr>
          <p:cNvPr id="36" name="文本框 35"/>
          <p:cNvSpPr txBox="1"/>
          <p:nvPr/>
        </p:nvSpPr>
        <p:spPr>
          <a:xfrm>
            <a:off x="5835650" y="4157018"/>
            <a:ext cx="508000" cy="461665"/>
          </a:xfrm>
          <a:prstGeom prst="rect">
            <a:avLst/>
          </a:prstGeom>
          <a:noFill/>
        </p:spPr>
        <p:txBody>
          <a:bodyPr vert="horz" rtlCol="0">
            <a:spAutoFit/>
          </a:bodyPr>
          <a:lstStyle/>
          <a:p>
            <a:pPr algn="ctr"/>
            <a:r>
              <a:rPr lang="en-US" altLang="zh-CN" sz="2400">
                <a:solidFill>
                  <a:srgbClr val="000000">
                    <a:lumMod val="65000"/>
                    <a:lumOff val="35000"/>
                  </a:srgbClr>
                </a:solidFill>
                <a:latin typeface="Impact" panose="020B0806030902050204" pitchFamily="34" charset="0"/>
              </a:rPr>
              <a:t>C</a:t>
            </a:r>
            <a:endParaRPr lang="zh-CN" altLang="en-US" sz="2400">
              <a:solidFill>
                <a:srgbClr val="000000">
                  <a:lumMod val="65000"/>
                  <a:lumOff val="35000"/>
                </a:srgbClr>
              </a:solidFill>
              <a:latin typeface="Impact" panose="020B0806030902050204" pitchFamily="34" charset="0"/>
            </a:endParaRPr>
          </a:p>
        </p:txBody>
      </p:sp>
      <p:sp>
        <p:nvSpPr>
          <p:cNvPr id="37" name="文本框 36"/>
          <p:cNvSpPr txBox="1"/>
          <p:nvPr/>
        </p:nvSpPr>
        <p:spPr>
          <a:xfrm>
            <a:off x="6874933" y="4157018"/>
            <a:ext cx="508000" cy="461665"/>
          </a:xfrm>
          <a:prstGeom prst="rect">
            <a:avLst/>
          </a:prstGeom>
          <a:noFill/>
        </p:spPr>
        <p:txBody>
          <a:bodyPr vert="horz" rtlCol="0">
            <a:spAutoFit/>
          </a:bodyPr>
          <a:lstStyle/>
          <a:p>
            <a:pPr algn="ctr"/>
            <a:r>
              <a:rPr lang="en-US" altLang="zh-CN" sz="2400">
                <a:solidFill>
                  <a:srgbClr val="000000">
                    <a:lumMod val="65000"/>
                    <a:lumOff val="35000"/>
                  </a:srgbClr>
                </a:solidFill>
                <a:latin typeface="Impact" panose="020B0806030902050204" pitchFamily="34" charset="0"/>
              </a:rPr>
              <a:t>O</a:t>
            </a:r>
            <a:endParaRPr lang="zh-CN" altLang="en-US" sz="2400">
              <a:solidFill>
                <a:srgbClr val="000000">
                  <a:lumMod val="65000"/>
                  <a:lumOff val="35000"/>
                </a:srgbClr>
              </a:solidFill>
              <a:latin typeface="Impact" panose="020B0806030902050204" pitchFamily="34" charset="0"/>
            </a:endParaRPr>
          </a:p>
        </p:txBody>
      </p:sp>
      <p:sp>
        <p:nvSpPr>
          <p:cNvPr id="38" name="文本框 37"/>
          <p:cNvSpPr txBox="1"/>
          <p:nvPr/>
        </p:nvSpPr>
        <p:spPr>
          <a:xfrm>
            <a:off x="7914217" y="4157018"/>
            <a:ext cx="508000" cy="461665"/>
          </a:xfrm>
          <a:prstGeom prst="rect">
            <a:avLst/>
          </a:prstGeom>
          <a:noFill/>
        </p:spPr>
        <p:txBody>
          <a:bodyPr vert="horz" rtlCol="0">
            <a:spAutoFit/>
          </a:bodyPr>
          <a:lstStyle/>
          <a:p>
            <a:pPr algn="ctr"/>
            <a:r>
              <a:rPr lang="en-US" altLang="zh-CN" sz="2400">
                <a:solidFill>
                  <a:srgbClr val="000000">
                    <a:lumMod val="65000"/>
                    <a:lumOff val="35000"/>
                  </a:srgbClr>
                </a:solidFill>
                <a:latin typeface="Impact" panose="020B0806030902050204" pitchFamily="34" charset="0"/>
              </a:rPr>
              <a:t>M</a:t>
            </a:r>
            <a:endParaRPr lang="zh-CN" altLang="en-US" sz="2400">
              <a:solidFill>
                <a:srgbClr val="000000">
                  <a:lumMod val="65000"/>
                  <a:lumOff val="35000"/>
                </a:srgbClr>
              </a:solidFill>
              <a:latin typeface="Impact" panose="020B0806030902050204" pitchFamily="34" charset="0"/>
            </a:endParaRPr>
          </a:p>
        </p:txBody>
      </p:sp>
      <p:sp>
        <p:nvSpPr>
          <p:cNvPr id="39" name="文本框 38"/>
          <p:cNvSpPr txBox="1"/>
          <p:nvPr/>
        </p:nvSpPr>
        <p:spPr>
          <a:xfrm>
            <a:off x="8953500" y="4157018"/>
            <a:ext cx="508000" cy="461665"/>
          </a:xfrm>
          <a:prstGeom prst="rect">
            <a:avLst/>
          </a:prstGeom>
          <a:noFill/>
        </p:spPr>
        <p:txBody>
          <a:bodyPr vert="horz" rtlCol="0">
            <a:spAutoFit/>
          </a:bodyPr>
          <a:lstStyle/>
          <a:p>
            <a:pPr algn="ctr"/>
            <a:r>
              <a:rPr lang="en-US" altLang="zh-CN" sz="2400">
                <a:solidFill>
                  <a:srgbClr val="000000">
                    <a:lumMod val="65000"/>
                    <a:lumOff val="35000"/>
                  </a:srgbClr>
                </a:solidFill>
                <a:latin typeface="Impact" panose="020B0806030902050204" pitchFamily="34" charset="0"/>
              </a:rPr>
              <a:t>E</a:t>
            </a:r>
            <a:endParaRPr lang="zh-CN" altLang="en-US" sz="2400">
              <a:solidFill>
                <a:srgbClr val="000000">
                  <a:lumMod val="65000"/>
                  <a:lumOff val="35000"/>
                </a:srgbClr>
              </a:solidFill>
              <a:latin typeface="Impact" panose="020B080603090205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nodeType="afterEffect">
                                  <p:stCondLst>
                                    <p:cond delay="0"/>
                                  </p:stCondLst>
                                  <p:childTnLst>
                                    <p:set>
                                      <p:cBhvr>
                                        <p:cTn id="6" dur="1" fill="hold">
                                          <p:stCondLst>
                                            <p:cond delay="0"/>
                                          </p:stCondLst>
                                        </p:cTn>
                                        <p:tgtEl>
                                          <p:spTgt spid="30"/>
                                        </p:tgtEl>
                                        <p:attrNameLst>
                                          <p:attrName>style.visibility</p:attrName>
                                        </p:attrNameLst>
                                      </p:cBhvr>
                                      <p:to>
                                        <p:strVal val="visible"/>
                                      </p:to>
                                    </p:set>
                                    <p:anim calcmode="lin" valueType="num">
                                      <p:cBhvr additive="base">
                                        <p:cTn id="7" dur="500" fill="hold"/>
                                        <p:tgtEl>
                                          <p:spTgt spid="30"/>
                                        </p:tgtEl>
                                        <p:attrNameLst>
                                          <p:attrName>ppt_x</p:attrName>
                                        </p:attrNameLst>
                                      </p:cBhvr>
                                      <p:tavLst>
                                        <p:tav tm="0">
                                          <p:val>
                                            <p:strVal val="#ppt_x"/>
                                          </p:val>
                                        </p:tav>
                                        <p:tav tm="100000">
                                          <p:val>
                                            <p:strVal val="#ppt_x"/>
                                          </p:val>
                                        </p:tav>
                                      </p:tavLst>
                                    </p:anim>
                                    <p:anim calcmode="lin" valueType="num">
                                      <p:cBhvr additive="base">
                                        <p:cTn id="8" dur="500" fill="hold"/>
                                        <p:tgtEl>
                                          <p:spTgt spid="30"/>
                                        </p:tgtEl>
                                        <p:attrNameLst>
                                          <p:attrName>ppt_y</p:attrName>
                                        </p:attrNameLst>
                                      </p:cBhvr>
                                      <p:tavLst>
                                        <p:tav tm="0">
                                          <p:val>
                                            <p:strVal val="0-#ppt_h/2"/>
                                          </p:val>
                                        </p:tav>
                                        <p:tav tm="100000">
                                          <p:val>
                                            <p:strVal val="#ppt_y"/>
                                          </p:val>
                                        </p:tav>
                                      </p:tavLst>
                                    </p:anim>
                                  </p:childTnLst>
                                </p:cTn>
                              </p:par>
                            </p:childTnLst>
                          </p:cTn>
                        </p:par>
                        <p:par>
                          <p:cTn id="9" fill="hold">
                            <p:stCondLst>
                              <p:cond delay="500"/>
                            </p:stCondLst>
                            <p:childTnLst>
                              <p:par>
                                <p:cTn id="10" presetID="53" presetClass="entr" presetSubtype="16" fill="hold" grpId="0" nodeType="afterEffect">
                                  <p:stCondLst>
                                    <p:cond delay="0"/>
                                  </p:stCondLst>
                                  <p:childTnLst>
                                    <p:set>
                                      <p:cBhvr>
                                        <p:cTn id="11" dur="1" fill="hold">
                                          <p:stCondLst>
                                            <p:cond delay="0"/>
                                          </p:stCondLst>
                                        </p:cTn>
                                        <p:tgtEl>
                                          <p:spTgt spid="32"/>
                                        </p:tgtEl>
                                        <p:attrNameLst>
                                          <p:attrName>style.visibility</p:attrName>
                                        </p:attrNameLst>
                                      </p:cBhvr>
                                      <p:to>
                                        <p:strVal val="visible"/>
                                      </p:to>
                                    </p:set>
                                    <p:anim calcmode="lin" valueType="num">
                                      <p:cBhvr>
                                        <p:cTn id="12" dur="500" fill="hold"/>
                                        <p:tgtEl>
                                          <p:spTgt spid="32"/>
                                        </p:tgtEl>
                                        <p:attrNameLst>
                                          <p:attrName>ppt_w</p:attrName>
                                        </p:attrNameLst>
                                      </p:cBhvr>
                                      <p:tavLst>
                                        <p:tav tm="0">
                                          <p:val>
                                            <p:fltVal val="0"/>
                                          </p:val>
                                        </p:tav>
                                        <p:tav tm="100000">
                                          <p:val>
                                            <p:strVal val="#ppt_w"/>
                                          </p:val>
                                        </p:tav>
                                      </p:tavLst>
                                    </p:anim>
                                    <p:anim calcmode="lin" valueType="num">
                                      <p:cBhvr>
                                        <p:cTn id="13" dur="500" fill="hold"/>
                                        <p:tgtEl>
                                          <p:spTgt spid="32"/>
                                        </p:tgtEl>
                                        <p:attrNameLst>
                                          <p:attrName>ppt_h</p:attrName>
                                        </p:attrNameLst>
                                      </p:cBhvr>
                                      <p:tavLst>
                                        <p:tav tm="0">
                                          <p:val>
                                            <p:fltVal val="0"/>
                                          </p:val>
                                        </p:tav>
                                        <p:tav tm="100000">
                                          <p:val>
                                            <p:strVal val="#ppt_h"/>
                                          </p:val>
                                        </p:tav>
                                      </p:tavLst>
                                    </p:anim>
                                    <p:animEffect transition="in" filter="fade">
                                      <p:cBhvr>
                                        <p:cTn id="14" dur="500"/>
                                        <p:tgtEl>
                                          <p:spTgt spid="32"/>
                                        </p:tgtEl>
                                      </p:cBhvr>
                                    </p:animEffect>
                                  </p:childTnLst>
                                </p:cTn>
                              </p:par>
                            </p:childTnLst>
                          </p:cTn>
                        </p:par>
                        <p:par>
                          <p:cTn id="15" fill="hold">
                            <p:stCondLst>
                              <p:cond delay="1000"/>
                            </p:stCondLst>
                            <p:childTnLst>
                              <p:par>
                                <p:cTn id="16" presetID="53" presetClass="entr" presetSubtype="16" fill="hold" grpId="0" nodeType="afterEffect">
                                  <p:stCondLst>
                                    <p:cond delay="0"/>
                                  </p:stCondLst>
                                  <p:childTnLst>
                                    <p:set>
                                      <p:cBhvr>
                                        <p:cTn id="17" dur="1" fill="hold">
                                          <p:stCondLst>
                                            <p:cond delay="0"/>
                                          </p:stCondLst>
                                        </p:cTn>
                                        <p:tgtEl>
                                          <p:spTgt spid="31"/>
                                        </p:tgtEl>
                                        <p:attrNameLst>
                                          <p:attrName>style.visibility</p:attrName>
                                        </p:attrNameLst>
                                      </p:cBhvr>
                                      <p:to>
                                        <p:strVal val="visible"/>
                                      </p:to>
                                    </p:set>
                                    <p:anim calcmode="lin" valueType="num">
                                      <p:cBhvr>
                                        <p:cTn id="18" dur="500" fill="hold"/>
                                        <p:tgtEl>
                                          <p:spTgt spid="31"/>
                                        </p:tgtEl>
                                        <p:attrNameLst>
                                          <p:attrName>ppt_w</p:attrName>
                                        </p:attrNameLst>
                                      </p:cBhvr>
                                      <p:tavLst>
                                        <p:tav tm="0">
                                          <p:val>
                                            <p:fltVal val="0"/>
                                          </p:val>
                                        </p:tav>
                                        <p:tav tm="100000">
                                          <p:val>
                                            <p:strVal val="#ppt_w"/>
                                          </p:val>
                                        </p:tav>
                                      </p:tavLst>
                                    </p:anim>
                                    <p:anim calcmode="lin" valueType="num">
                                      <p:cBhvr>
                                        <p:cTn id="19" dur="500" fill="hold"/>
                                        <p:tgtEl>
                                          <p:spTgt spid="31"/>
                                        </p:tgtEl>
                                        <p:attrNameLst>
                                          <p:attrName>ppt_h</p:attrName>
                                        </p:attrNameLst>
                                      </p:cBhvr>
                                      <p:tavLst>
                                        <p:tav tm="0">
                                          <p:val>
                                            <p:fltVal val="0"/>
                                          </p:val>
                                        </p:tav>
                                        <p:tav tm="100000">
                                          <p:val>
                                            <p:strVal val="#ppt_h"/>
                                          </p:val>
                                        </p:tav>
                                      </p:tavLst>
                                    </p:anim>
                                    <p:animEffect transition="in" filter="fade">
                                      <p:cBhvr>
                                        <p:cTn id="20" dur="500"/>
                                        <p:tgtEl>
                                          <p:spTgt spid="31"/>
                                        </p:tgtEl>
                                      </p:cBhvr>
                                    </p:animEffect>
                                  </p:childTnLst>
                                </p:cTn>
                              </p:par>
                            </p:childTnLst>
                          </p:cTn>
                        </p:par>
                        <p:par>
                          <p:cTn id="21" fill="hold">
                            <p:stCondLst>
                              <p:cond delay="1500"/>
                            </p:stCondLst>
                            <p:childTnLst>
                              <p:par>
                                <p:cTn id="22" presetID="2" presetClass="entr" presetSubtype="4" fill="hold" nodeType="afterEffect">
                                  <p:stCondLst>
                                    <p:cond delay="0"/>
                                  </p:stCondLst>
                                  <p:childTnLst>
                                    <p:set>
                                      <p:cBhvr>
                                        <p:cTn id="23" dur="1" fill="hold">
                                          <p:stCondLst>
                                            <p:cond delay="0"/>
                                          </p:stCondLst>
                                        </p:cTn>
                                        <p:tgtEl>
                                          <p:spTgt spid="2"/>
                                        </p:tgtEl>
                                        <p:attrNameLst>
                                          <p:attrName>style.visibility</p:attrName>
                                        </p:attrNameLst>
                                      </p:cBhvr>
                                      <p:to>
                                        <p:strVal val="visible"/>
                                      </p:to>
                                    </p:set>
                                    <p:anim calcmode="lin" valueType="num">
                                      <p:cBhvr additive="base">
                                        <p:cTn id="24" dur="500" fill="hold"/>
                                        <p:tgtEl>
                                          <p:spTgt spid="2"/>
                                        </p:tgtEl>
                                        <p:attrNameLst>
                                          <p:attrName>ppt_x</p:attrName>
                                        </p:attrNameLst>
                                      </p:cBhvr>
                                      <p:tavLst>
                                        <p:tav tm="0">
                                          <p:val>
                                            <p:strVal val="#ppt_x"/>
                                          </p:val>
                                        </p:tav>
                                        <p:tav tm="100000">
                                          <p:val>
                                            <p:strVal val="#ppt_x"/>
                                          </p:val>
                                        </p:tav>
                                      </p:tavLst>
                                    </p:anim>
                                    <p:anim calcmode="lin" valueType="num">
                                      <p:cBhvr additive="base">
                                        <p:cTn id="25" dur="500" fill="hold"/>
                                        <p:tgtEl>
                                          <p:spTgt spid="2"/>
                                        </p:tgtEl>
                                        <p:attrNameLst>
                                          <p:attrName>ppt_y</p:attrName>
                                        </p:attrNameLst>
                                      </p:cBhvr>
                                      <p:tavLst>
                                        <p:tav tm="0">
                                          <p:val>
                                            <p:strVal val="1+#ppt_h/2"/>
                                          </p:val>
                                        </p:tav>
                                        <p:tav tm="100000">
                                          <p:val>
                                            <p:strVal val="#ppt_y"/>
                                          </p:val>
                                        </p:tav>
                                      </p:tavLst>
                                    </p:anim>
                                  </p:childTnLst>
                                </p:cTn>
                              </p:par>
                            </p:childTnLst>
                          </p:cTn>
                        </p:par>
                        <p:par>
                          <p:cTn id="26" fill="hold">
                            <p:stCondLst>
                              <p:cond delay="2000"/>
                            </p:stCondLst>
                            <p:childTnLst>
                              <p:par>
                                <p:cTn id="27" presetID="2" presetClass="entr" presetSubtype="4" fill="hold" nodeType="afterEffect">
                                  <p:stCondLst>
                                    <p:cond delay="0"/>
                                  </p:stCondLst>
                                  <p:childTnLst>
                                    <p:set>
                                      <p:cBhvr>
                                        <p:cTn id="28" dur="1" fill="hold">
                                          <p:stCondLst>
                                            <p:cond delay="0"/>
                                          </p:stCondLst>
                                        </p:cTn>
                                        <p:tgtEl>
                                          <p:spTgt spid="6"/>
                                        </p:tgtEl>
                                        <p:attrNameLst>
                                          <p:attrName>style.visibility</p:attrName>
                                        </p:attrNameLst>
                                      </p:cBhvr>
                                      <p:to>
                                        <p:strVal val="visible"/>
                                      </p:to>
                                    </p:set>
                                    <p:anim calcmode="lin" valueType="num">
                                      <p:cBhvr additive="base">
                                        <p:cTn id="29" dur="500" fill="hold"/>
                                        <p:tgtEl>
                                          <p:spTgt spid="6"/>
                                        </p:tgtEl>
                                        <p:attrNameLst>
                                          <p:attrName>ppt_x</p:attrName>
                                        </p:attrNameLst>
                                      </p:cBhvr>
                                      <p:tavLst>
                                        <p:tav tm="0">
                                          <p:val>
                                            <p:strVal val="#ppt_x"/>
                                          </p:val>
                                        </p:tav>
                                        <p:tav tm="100000">
                                          <p:val>
                                            <p:strVal val="#ppt_x"/>
                                          </p:val>
                                        </p:tav>
                                      </p:tavLst>
                                    </p:anim>
                                    <p:anim calcmode="lin" valueType="num">
                                      <p:cBhvr additive="base">
                                        <p:cTn id="30" dur="500" fill="hold"/>
                                        <p:tgtEl>
                                          <p:spTgt spid="6"/>
                                        </p:tgtEl>
                                        <p:attrNameLst>
                                          <p:attrName>ppt_y</p:attrName>
                                        </p:attrNameLst>
                                      </p:cBhvr>
                                      <p:tavLst>
                                        <p:tav tm="0">
                                          <p:val>
                                            <p:strVal val="1+#ppt_h/2"/>
                                          </p:val>
                                        </p:tav>
                                        <p:tav tm="100000">
                                          <p:val>
                                            <p:strVal val="#ppt_y"/>
                                          </p:val>
                                        </p:tav>
                                      </p:tavLst>
                                    </p:anim>
                                  </p:childTnLst>
                                </p:cTn>
                              </p:par>
                            </p:childTnLst>
                          </p:cTn>
                        </p:par>
                        <p:par>
                          <p:cTn id="31" fill="hold">
                            <p:stCondLst>
                              <p:cond delay="2500"/>
                            </p:stCondLst>
                            <p:childTnLst>
                              <p:par>
                                <p:cTn id="32" presetID="2" presetClass="entr" presetSubtype="4" fill="hold" nodeType="afterEffect">
                                  <p:stCondLst>
                                    <p:cond delay="0"/>
                                  </p:stCondLst>
                                  <p:childTnLst>
                                    <p:set>
                                      <p:cBhvr>
                                        <p:cTn id="33" dur="1" fill="hold">
                                          <p:stCondLst>
                                            <p:cond delay="0"/>
                                          </p:stCondLst>
                                        </p:cTn>
                                        <p:tgtEl>
                                          <p:spTgt spid="10"/>
                                        </p:tgtEl>
                                        <p:attrNameLst>
                                          <p:attrName>style.visibility</p:attrName>
                                        </p:attrNameLst>
                                      </p:cBhvr>
                                      <p:to>
                                        <p:strVal val="visible"/>
                                      </p:to>
                                    </p:set>
                                    <p:anim calcmode="lin" valueType="num">
                                      <p:cBhvr additive="base">
                                        <p:cTn id="34" dur="500" fill="hold"/>
                                        <p:tgtEl>
                                          <p:spTgt spid="10"/>
                                        </p:tgtEl>
                                        <p:attrNameLst>
                                          <p:attrName>ppt_x</p:attrName>
                                        </p:attrNameLst>
                                      </p:cBhvr>
                                      <p:tavLst>
                                        <p:tav tm="0">
                                          <p:val>
                                            <p:strVal val="#ppt_x"/>
                                          </p:val>
                                        </p:tav>
                                        <p:tav tm="100000">
                                          <p:val>
                                            <p:strVal val="#ppt_x"/>
                                          </p:val>
                                        </p:tav>
                                      </p:tavLst>
                                    </p:anim>
                                    <p:anim calcmode="lin" valueType="num">
                                      <p:cBhvr additive="base">
                                        <p:cTn id="35" dur="500" fill="hold"/>
                                        <p:tgtEl>
                                          <p:spTgt spid="10"/>
                                        </p:tgtEl>
                                        <p:attrNameLst>
                                          <p:attrName>ppt_y</p:attrName>
                                        </p:attrNameLst>
                                      </p:cBhvr>
                                      <p:tavLst>
                                        <p:tav tm="0">
                                          <p:val>
                                            <p:strVal val="1+#ppt_h/2"/>
                                          </p:val>
                                        </p:tav>
                                        <p:tav tm="100000">
                                          <p:val>
                                            <p:strVal val="#ppt_y"/>
                                          </p:val>
                                        </p:tav>
                                      </p:tavLst>
                                    </p:anim>
                                  </p:childTnLst>
                                </p:cTn>
                              </p:par>
                            </p:childTnLst>
                          </p:cTn>
                        </p:par>
                        <p:par>
                          <p:cTn id="36" fill="hold">
                            <p:stCondLst>
                              <p:cond delay="3000"/>
                            </p:stCondLst>
                            <p:childTnLst>
                              <p:par>
                                <p:cTn id="37" presetID="2" presetClass="entr" presetSubtype="4" fill="hold" nodeType="afterEffect">
                                  <p:stCondLst>
                                    <p:cond delay="0"/>
                                  </p:stCondLst>
                                  <p:childTnLst>
                                    <p:set>
                                      <p:cBhvr>
                                        <p:cTn id="38" dur="1" fill="hold">
                                          <p:stCondLst>
                                            <p:cond delay="0"/>
                                          </p:stCondLst>
                                        </p:cTn>
                                        <p:tgtEl>
                                          <p:spTgt spid="14"/>
                                        </p:tgtEl>
                                        <p:attrNameLst>
                                          <p:attrName>style.visibility</p:attrName>
                                        </p:attrNameLst>
                                      </p:cBhvr>
                                      <p:to>
                                        <p:strVal val="visible"/>
                                      </p:to>
                                    </p:set>
                                    <p:anim calcmode="lin" valueType="num">
                                      <p:cBhvr additive="base">
                                        <p:cTn id="39" dur="500" fill="hold"/>
                                        <p:tgtEl>
                                          <p:spTgt spid="14"/>
                                        </p:tgtEl>
                                        <p:attrNameLst>
                                          <p:attrName>ppt_x</p:attrName>
                                        </p:attrNameLst>
                                      </p:cBhvr>
                                      <p:tavLst>
                                        <p:tav tm="0">
                                          <p:val>
                                            <p:strVal val="#ppt_x"/>
                                          </p:val>
                                        </p:tav>
                                        <p:tav tm="100000">
                                          <p:val>
                                            <p:strVal val="#ppt_x"/>
                                          </p:val>
                                        </p:tav>
                                      </p:tavLst>
                                    </p:anim>
                                    <p:anim calcmode="lin" valueType="num">
                                      <p:cBhvr additive="base">
                                        <p:cTn id="40" dur="500" fill="hold"/>
                                        <p:tgtEl>
                                          <p:spTgt spid="14"/>
                                        </p:tgtEl>
                                        <p:attrNameLst>
                                          <p:attrName>ppt_y</p:attrName>
                                        </p:attrNameLst>
                                      </p:cBhvr>
                                      <p:tavLst>
                                        <p:tav tm="0">
                                          <p:val>
                                            <p:strVal val="1+#ppt_h/2"/>
                                          </p:val>
                                        </p:tav>
                                        <p:tav tm="100000">
                                          <p:val>
                                            <p:strVal val="#ppt_y"/>
                                          </p:val>
                                        </p:tav>
                                      </p:tavLst>
                                    </p:anim>
                                  </p:childTnLst>
                                </p:cTn>
                              </p:par>
                            </p:childTnLst>
                          </p:cTn>
                        </p:par>
                        <p:par>
                          <p:cTn id="41" fill="hold">
                            <p:stCondLst>
                              <p:cond delay="3500"/>
                            </p:stCondLst>
                            <p:childTnLst>
                              <p:par>
                                <p:cTn id="42" presetID="2" presetClass="entr" presetSubtype="4" fill="hold" nodeType="afterEffect">
                                  <p:stCondLst>
                                    <p:cond delay="0"/>
                                  </p:stCondLst>
                                  <p:childTnLst>
                                    <p:set>
                                      <p:cBhvr>
                                        <p:cTn id="43" dur="1" fill="hold">
                                          <p:stCondLst>
                                            <p:cond delay="0"/>
                                          </p:stCondLst>
                                        </p:cTn>
                                        <p:tgtEl>
                                          <p:spTgt spid="18"/>
                                        </p:tgtEl>
                                        <p:attrNameLst>
                                          <p:attrName>style.visibility</p:attrName>
                                        </p:attrNameLst>
                                      </p:cBhvr>
                                      <p:to>
                                        <p:strVal val="visible"/>
                                      </p:to>
                                    </p:set>
                                    <p:anim calcmode="lin" valueType="num">
                                      <p:cBhvr additive="base">
                                        <p:cTn id="44" dur="500" fill="hold"/>
                                        <p:tgtEl>
                                          <p:spTgt spid="18"/>
                                        </p:tgtEl>
                                        <p:attrNameLst>
                                          <p:attrName>ppt_x</p:attrName>
                                        </p:attrNameLst>
                                      </p:cBhvr>
                                      <p:tavLst>
                                        <p:tav tm="0">
                                          <p:val>
                                            <p:strVal val="#ppt_x"/>
                                          </p:val>
                                        </p:tav>
                                        <p:tav tm="100000">
                                          <p:val>
                                            <p:strVal val="#ppt_x"/>
                                          </p:val>
                                        </p:tav>
                                      </p:tavLst>
                                    </p:anim>
                                    <p:anim calcmode="lin" valueType="num">
                                      <p:cBhvr additive="base">
                                        <p:cTn id="45" dur="500" fill="hold"/>
                                        <p:tgtEl>
                                          <p:spTgt spid="18"/>
                                        </p:tgtEl>
                                        <p:attrNameLst>
                                          <p:attrName>ppt_y</p:attrName>
                                        </p:attrNameLst>
                                      </p:cBhvr>
                                      <p:tavLst>
                                        <p:tav tm="0">
                                          <p:val>
                                            <p:strVal val="1+#ppt_h/2"/>
                                          </p:val>
                                        </p:tav>
                                        <p:tav tm="100000">
                                          <p:val>
                                            <p:strVal val="#ppt_y"/>
                                          </p:val>
                                        </p:tav>
                                      </p:tavLst>
                                    </p:anim>
                                  </p:childTnLst>
                                </p:cTn>
                              </p:par>
                            </p:childTnLst>
                          </p:cTn>
                        </p:par>
                        <p:par>
                          <p:cTn id="46" fill="hold">
                            <p:stCondLst>
                              <p:cond delay="4000"/>
                            </p:stCondLst>
                            <p:childTnLst>
                              <p:par>
                                <p:cTn id="47" presetID="2" presetClass="entr" presetSubtype="4" fill="hold" nodeType="afterEffect">
                                  <p:stCondLst>
                                    <p:cond delay="0"/>
                                  </p:stCondLst>
                                  <p:childTnLst>
                                    <p:set>
                                      <p:cBhvr>
                                        <p:cTn id="48" dur="1" fill="hold">
                                          <p:stCondLst>
                                            <p:cond delay="0"/>
                                          </p:stCondLst>
                                        </p:cTn>
                                        <p:tgtEl>
                                          <p:spTgt spid="22"/>
                                        </p:tgtEl>
                                        <p:attrNameLst>
                                          <p:attrName>style.visibility</p:attrName>
                                        </p:attrNameLst>
                                      </p:cBhvr>
                                      <p:to>
                                        <p:strVal val="visible"/>
                                      </p:to>
                                    </p:set>
                                    <p:anim calcmode="lin" valueType="num">
                                      <p:cBhvr additive="base">
                                        <p:cTn id="49" dur="500" fill="hold"/>
                                        <p:tgtEl>
                                          <p:spTgt spid="22"/>
                                        </p:tgtEl>
                                        <p:attrNameLst>
                                          <p:attrName>ppt_x</p:attrName>
                                        </p:attrNameLst>
                                      </p:cBhvr>
                                      <p:tavLst>
                                        <p:tav tm="0">
                                          <p:val>
                                            <p:strVal val="#ppt_x"/>
                                          </p:val>
                                        </p:tav>
                                        <p:tav tm="100000">
                                          <p:val>
                                            <p:strVal val="#ppt_x"/>
                                          </p:val>
                                        </p:tav>
                                      </p:tavLst>
                                    </p:anim>
                                    <p:anim calcmode="lin" valueType="num">
                                      <p:cBhvr additive="base">
                                        <p:cTn id="50" dur="500" fill="hold"/>
                                        <p:tgtEl>
                                          <p:spTgt spid="22"/>
                                        </p:tgtEl>
                                        <p:attrNameLst>
                                          <p:attrName>ppt_y</p:attrName>
                                        </p:attrNameLst>
                                      </p:cBhvr>
                                      <p:tavLst>
                                        <p:tav tm="0">
                                          <p:val>
                                            <p:strVal val="1+#ppt_h/2"/>
                                          </p:val>
                                        </p:tav>
                                        <p:tav tm="100000">
                                          <p:val>
                                            <p:strVal val="#ppt_y"/>
                                          </p:val>
                                        </p:tav>
                                      </p:tavLst>
                                    </p:anim>
                                  </p:childTnLst>
                                </p:cTn>
                              </p:par>
                            </p:childTnLst>
                          </p:cTn>
                        </p:par>
                        <p:par>
                          <p:cTn id="51" fill="hold">
                            <p:stCondLst>
                              <p:cond delay="4500"/>
                            </p:stCondLst>
                            <p:childTnLst>
                              <p:par>
                                <p:cTn id="52" presetID="2" presetClass="entr" presetSubtype="4" fill="hold" nodeType="afterEffect">
                                  <p:stCondLst>
                                    <p:cond delay="0"/>
                                  </p:stCondLst>
                                  <p:childTnLst>
                                    <p:set>
                                      <p:cBhvr>
                                        <p:cTn id="53" dur="1" fill="hold">
                                          <p:stCondLst>
                                            <p:cond delay="0"/>
                                          </p:stCondLst>
                                        </p:cTn>
                                        <p:tgtEl>
                                          <p:spTgt spid="26"/>
                                        </p:tgtEl>
                                        <p:attrNameLst>
                                          <p:attrName>style.visibility</p:attrName>
                                        </p:attrNameLst>
                                      </p:cBhvr>
                                      <p:to>
                                        <p:strVal val="visible"/>
                                      </p:to>
                                    </p:set>
                                    <p:anim calcmode="lin" valueType="num">
                                      <p:cBhvr additive="base">
                                        <p:cTn id="54" dur="500" fill="hold"/>
                                        <p:tgtEl>
                                          <p:spTgt spid="26"/>
                                        </p:tgtEl>
                                        <p:attrNameLst>
                                          <p:attrName>ppt_x</p:attrName>
                                        </p:attrNameLst>
                                      </p:cBhvr>
                                      <p:tavLst>
                                        <p:tav tm="0">
                                          <p:val>
                                            <p:strVal val="#ppt_x"/>
                                          </p:val>
                                        </p:tav>
                                        <p:tav tm="100000">
                                          <p:val>
                                            <p:strVal val="#ppt_x"/>
                                          </p:val>
                                        </p:tav>
                                      </p:tavLst>
                                    </p:anim>
                                    <p:anim calcmode="lin" valueType="num">
                                      <p:cBhvr additive="base">
                                        <p:cTn id="55" dur="500" fill="hold"/>
                                        <p:tgtEl>
                                          <p:spTgt spid="26"/>
                                        </p:tgtEl>
                                        <p:attrNameLst>
                                          <p:attrName>ppt_y</p:attrName>
                                        </p:attrNameLst>
                                      </p:cBhvr>
                                      <p:tavLst>
                                        <p:tav tm="0">
                                          <p:val>
                                            <p:strVal val="1+#ppt_h/2"/>
                                          </p:val>
                                        </p:tav>
                                        <p:tav tm="100000">
                                          <p:val>
                                            <p:strVal val="#ppt_y"/>
                                          </p:val>
                                        </p:tav>
                                      </p:tavLst>
                                    </p:anim>
                                  </p:childTnLst>
                                </p:cTn>
                              </p:par>
                            </p:childTnLst>
                          </p:cTn>
                        </p:par>
                        <p:par>
                          <p:cTn id="56" fill="hold">
                            <p:stCondLst>
                              <p:cond delay="5000"/>
                            </p:stCondLst>
                            <p:childTnLst>
                              <p:par>
                                <p:cTn id="57" presetID="2" presetClass="entr" presetSubtype="4" fill="hold" grpId="0" nodeType="afterEffect">
                                  <p:stCondLst>
                                    <p:cond delay="0"/>
                                  </p:stCondLst>
                                  <p:childTnLst>
                                    <p:set>
                                      <p:cBhvr>
                                        <p:cTn id="58" dur="1" fill="hold">
                                          <p:stCondLst>
                                            <p:cond delay="0"/>
                                          </p:stCondLst>
                                        </p:cTn>
                                        <p:tgtEl>
                                          <p:spTgt spid="33"/>
                                        </p:tgtEl>
                                        <p:attrNameLst>
                                          <p:attrName>style.visibility</p:attrName>
                                        </p:attrNameLst>
                                      </p:cBhvr>
                                      <p:to>
                                        <p:strVal val="visible"/>
                                      </p:to>
                                    </p:set>
                                    <p:anim calcmode="lin" valueType="num">
                                      <p:cBhvr additive="base">
                                        <p:cTn id="59" dur="500" fill="hold"/>
                                        <p:tgtEl>
                                          <p:spTgt spid="33"/>
                                        </p:tgtEl>
                                        <p:attrNameLst>
                                          <p:attrName>ppt_x</p:attrName>
                                        </p:attrNameLst>
                                      </p:cBhvr>
                                      <p:tavLst>
                                        <p:tav tm="0">
                                          <p:val>
                                            <p:strVal val="#ppt_x"/>
                                          </p:val>
                                        </p:tav>
                                        <p:tav tm="100000">
                                          <p:val>
                                            <p:strVal val="#ppt_x"/>
                                          </p:val>
                                        </p:tav>
                                      </p:tavLst>
                                    </p:anim>
                                    <p:anim calcmode="lin" valueType="num">
                                      <p:cBhvr additive="base">
                                        <p:cTn id="60" dur="500" fill="hold"/>
                                        <p:tgtEl>
                                          <p:spTgt spid="33"/>
                                        </p:tgtEl>
                                        <p:attrNameLst>
                                          <p:attrName>ppt_y</p:attrName>
                                        </p:attrNameLst>
                                      </p:cBhvr>
                                      <p:tavLst>
                                        <p:tav tm="0">
                                          <p:val>
                                            <p:strVal val="1+#ppt_h/2"/>
                                          </p:val>
                                        </p:tav>
                                        <p:tav tm="100000">
                                          <p:val>
                                            <p:strVal val="#ppt_y"/>
                                          </p:val>
                                        </p:tav>
                                      </p:tavLst>
                                    </p:anim>
                                  </p:childTnLst>
                                </p:cTn>
                              </p:par>
                              <p:par>
                                <p:cTn id="61" presetID="2" presetClass="entr" presetSubtype="4" fill="hold" grpId="0" nodeType="withEffect">
                                  <p:stCondLst>
                                    <p:cond delay="0"/>
                                  </p:stCondLst>
                                  <p:childTnLst>
                                    <p:set>
                                      <p:cBhvr>
                                        <p:cTn id="62" dur="1" fill="hold">
                                          <p:stCondLst>
                                            <p:cond delay="0"/>
                                          </p:stCondLst>
                                        </p:cTn>
                                        <p:tgtEl>
                                          <p:spTgt spid="34"/>
                                        </p:tgtEl>
                                        <p:attrNameLst>
                                          <p:attrName>style.visibility</p:attrName>
                                        </p:attrNameLst>
                                      </p:cBhvr>
                                      <p:to>
                                        <p:strVal val="visible"/>
                                      </p:to>
                                    </p:set>
                                    <p:anim calcmode="lin" valueType="num">
                                      <p:cBhvr additive="base">
                                        <p:cTn id="63" dur="500" fill="hold"/>
                                        <p:tgtEl>
                                          <p:spTgt spid="34"/>
                                        </p:tgtEl>
                                        <p:attrNameLst>
                                          <p:attrName>ppt_x</p:attrName>
                                        </p:attrNameLst>
                                      </p:cBhvr>
                                      <p:tavLst>
                                        <p:tav tm="0">
                                          <p:val>
                                            <p:strVal val="#ppt_x"/>
                                          </p:val>
                                        </p:tav>
                                        <p:tav tm="100000">
                                          <p:val>
                                            <p:strVal val="#ppt_x"/>
                                          </p:val>
                                        </p:tav>
                                      </p:tavLst>
                                    </p:anim>
                                    <p:anim calcmode="lin" valueType="num">
                                      <p:cBhvr additive="base">
                                        <p:cTn id="64" dur="500" fill="hold"/>
                                        <p:tgtEl>
                                          <p:spTgt spid="34"/>
                                        </p:tgtEl>
                                        <p:attrNameLst>
                                          <p:attrName>ppt_y</p:attrName>
                                        </p:attrNameLst>
                                      </p:cBhvr>
                                      <p:tavLst>
                                        <p:tav tm="0">
                                          <p:val>
                                            <p:strVal val="1+#ppt_h/2"/>
                                          </p:val>
                                        </p:tav>
                                        <p:tav tm="100000">
                                          <p:val>
                                            <p:strVal val="#ppt_y"/>
                                          </p:val>
                                        </p:tav>
                                      </p:tavLst>
                                    </p:anim>
                                  </p:childTnLst>
                                </p:cTn>
                              </p:par>
                              <p:par>
                                <p:cTn id="65" presetID="2" presetClass="entr" presetSubtype="4" fill="hold" grpId="0" nodeType="withEffect">
                                  <p:stCondLst>
                                    <p:cond delay="0"/>
                                  </p:stCondLst>
                                  <p:childTnLst>
                                    <p:set>
                                      <p:cBhvr>
                                        <p:cTn id="66" dur="1" fill="hold">
                                          <p:stCondLst>
                                            <p:cond delay="0"/>
                                          </p:stCondLst>
                                        </p:cTn>
                                        <p:tgtEl>
                                          <p:spTgt spid="35"/>
                                        </p:tgtEl>
                                        <p:attrNameLst>
                                          <p:attrName>style.visibility</p:attrName>
                                        </p:attrNameLst>
                                      </p:cBhvr>
                                      <p:to>
                                        <p:strVal val="visible"/>
                                      </p:to>
                                    </p:set>
                                    <p:anim calcmode="lin" valueType="num">
                                      <p:cBhvr additive="base">
                                        <p:cTn id="67" dur="500" fill="hold"/>
                                        <p:tgtEl>
                                          <p:spTgt spid="35"/>
                                        </p:tgtEl>
                                        <p:attrNameLst>
                                          <p:attrName>ppt_x</p:attrName>
                                        </p:attrNameLst>
                                      </p:cBhvr>
                                      <p:tavLst>
                                        <p:tav tm="0">
                                          <p:val>
                                            <p:strVal val="#ppt_x"/>
                                          </p:val>
                                        </p:tav>
                                        <p:tav tm="100000">
                                          <p:val>
                                            <p:strVal val="#ppt_x"/>
                                          </p:val>
                                        </p:tav>
                                      </p:tavLst>
                                    </p:anim>
                                    <p:anim calcmode="lin" valueType="num">
                                      <p:cBhvr additive="base">
                                        <p:cTn id="68" dur="500" fill="hold"/>
                                        <p:tgtEl>
                                          <p:spTgt spid="35"/>
                                        </p:tgtEl>
                                        <p:attrNameLst>
                                          <p:attrName>ppt_y</p:attrName>
                                        </p:attrNameLst>
                                      </p:cBhvr>
                                      <p:tavLst>
                                        <p:tav tm="0">
                                          <p:val>
                                            <p:strVal val="1+#ppt_h/2"/>
                                          </p:val>
                                        </p:tav>
                                        <p:tav tm="100000">
                                          <p:val>
                                            <p:strVal val="#ppt_y"/>
                                          </p:val>
                                        </p:tav>
                                      </p:tavLst>
                                    </p:anim>
                                  </p:childTnLst>
                                </p:cTn>
                              </p:par>
                              <p:par>
                                <p:cTn id="69" presetID="2" presetClass="entr" presetSubtype="4" fill="hold" grpId="0" nodeType="withEffect">
                                  <p:stCondLst>
                                    <p:cond delay="0"/>
                                  </p:stCondLst>
                                  <p:childTnLst>
                                    <p:set>
                                      <p:cBhvr>
                                        <p:cTn id="70" dur="1" fill="hold">
                                          <p:stCondLst>
                                            <p:cond delay="0"/>
                                          </p:stCondLst>
                                        </p:cTn>
                                        <p:tgtEl>
                                          <p:spTgt spid="36"/>
                                        </p:tgtEl>
                                        <p:attrNameLst>
                                          <p:attrName>style.visibility</p:attrName>
                                        </p:attrNameLst>
                                      </p:cBhvr>
                                      <p:to>
                                        <p:strVal val="visible"/>
                                      </p:to>
                                    </p:set>
                                    <p:anim calcmode="lin" valueType="num">
                                      <p:cBhvr additive="base">
                                        <p:cTn id="71" dur="500" fill="hold"/>
                                        <p:tgtEl>
                                          <p:spTgt spid="36"/>
                                        </p:tgtEl>
                                        <p:attrNameLst>
                                          <p:attrName>ppt_x</p:attrName>
                                        </p:attrNameLst>
                                      </p:cBhvr>
                                      <p:tavLst>
                                        <p:tav tm="0">
                                          <p:val>
                                            <p:strVal val="#ppt_x"/>
                                          </p:val>
                                        </p:tav>
                                        <p:tav tm="100000">
                                          <p:val>
                                            <p:strVal val="#ppt_x"/>
                                          </p:val>
                                        </p:tav>
                                      </p:tavLst>
                                    </p:anim>
                                    <p:anim calcmode="lin" valueType="num">
                                      <p:cBhvr additive="base">
                                        <p:cTn id="72" dur="500" fill="hold"/>
                                        <p:tgtEl>
                                          <p:spTgt spid="36"/>
                                        </p:tgtEl>
                                        <p:attrNameLst>
                                          <p:attrName>ppt_y</p:attrName>
                                        </p:attrNameLst>
                                      </p:cBhvr>
                                      <p:tavLst>
                                        <p:tav tm="0">
                                          <p:val>
                                            <p:strVal val="1+#ppt_h/2"/>
                                          </p:val>
                                        </p:tav>
                                        <p:tav tm="100000">
                                          <p:val>
                                            <p:strVal val="#ppt_y"/>
                                          </p:val>
                                        </p:tav>
                                      </p:tavLst>
                                    </p:anim>
                                  </p:childTnLst>
                                </p:cTn>
                              </p:par>
                              <p:par>
                                <p:cTn id="73" presetID="2" presetClass="entr" presetSubtype="4" fill="hold" grpId="0" nodeType="withEffect">
                                  <p:stCondLst>
                                    <p:cond delay="0"/>
                                  </p:stCondLst>
                                  <p:childTnLst>
                                    <p:set>
                                      <p:cBhvr>
                                        <p:cTn id="74" dur="1" fill="hold">
                                          <p:stCondLst>
                                            <p:cond delay="0"/>
                                          </p:stCondLst>
                                        </p:cTn>
                                        <p:tgtEl>
                                          <p:spTgt spid="37"/>
                                        </p:tgtEl>
                                        <p:attrNameLst>
                                          <p:attrName>style.visibility</p:attrName>
                                        </p:attrNameLst>
                                      </p:cBhvr>
                                      <p:to>
                                        <p:strVal val="visible"/>
                                      </p:to>
                                    </p:set>
                                    <p:anim calcmode="lin" valueType="num">
                                      <p:cBhvr additive="base">
                                        <p:cTn id="75" dur="500" fill="hold"/>
                                        <p:tgtEl>
                                          <p:spTgt spid="37"/>
                                        </p:tgtEl>
                                        <p:attrNameLst>
                                          <p:attrName>ppt_x</p:attrName>
                                        </p:attrNameLst>
                                      </p:cBhvr>
                                      <p:tavLst>
                                        <p:tav tm="0">
                                          <p:val>
                                            <p:strVal val="#ppt_x"/>
                                          </p:val>
                                        </p:tav>
                                        <p:tav tm="100000">
                                          <p:val>
                                            <p:strVal val="#ppt_x"/>
                                          </p:val>
                                        </p:tav>
                                      </p:tavLst>
                                    </p:anim>
                                    <p:anim calcmode="lin" valueType="num">
                                      <p:cBhvr additive="base">
                                        <p:cTn id="76" dur="500" fill="hold"/>
                                        <p:tgtEl>
                                          <p:spTgt spid="37"/>
                                        </p:tgtEl>
                                        <p:attrNameLst>
                                          <p:attrName>ppt_y</p:attrName>
                                        </p:attrNameLst>
                                      </p:cBhvr>
                                      <p:tavLst>
                                        <p:tav tm="0">
                                          <p:val>
                                            <p:strVal val="1+#ppt_h/2"/>
                                          </p:val>
                                        </p:tav>
                                        <p:tav tm="100000">
                                          <p:val>
                                            <p:strVal val="#ppt_y"/>
                                          </p:val>
                                        </p:tav>
                                      </p:tavLst>
                                    </p:anim>
                                  </p:childTnLst>
                                </p:cTn>
                              </p:par>
                              <p:par>
                                <p:cTn id="77" presetID="2" presetClass="entr" presetSubtype="4" fill="hold" grpId="0" nodeType="withEffect">
                                  <p:stCondLst>
                                    <p:cond delay="0"/>
                                  </p:stCondLst>
                                  <p:childTnLst>
                                    <p:set>
                                      <p:cBhvr>
                                        <p:cTn id="78" dur="1" fill="hold">
                                          <p:stCondLst>
                                            <p:cond delay="0"/>
                                          </p:stCondLst>
                                        </p:cTn>
                                        <p:tgtEl>
                                          <p:spTgt spid="38"/>
                                        </p:tgtEl>
                                        <p:attrNameLst>
                                          <p:attrName>style.visibility</p:attrName>
                                        </p:attrNameLst>
                                      </p:cBhvr>
                                      <p:to>
                                        <p:strVal val="visible"/>
                                      </p:to>
                                    </p:set>
                                    <p:anim calcmode="lin" valueType="num">
                                      <p:cBhvr additive="base">
                                        <p:cTn id="79" dur="500" fill="hold"/>
                                        <p:tgtEl>
                                          <p:spTgt spid="38"/>
                                        </p:tgtEl>
                                        <p:attrNameLst>
                                          <p:attrName>ppt_x</p:attrName>
                                        </p:attrNameLst>
                                      </p:cBhvr>
                                      <p:tavLst>
                                        <p:tav tm="0">
                                          <p:val>
                                            <p:strVal val="#ppt_x"/>
                                          </p:val>
                                        </p:tav>
                                        <p:tav tm="100000">
                                          <p:val>
                                            <p:strVal val="#ppt_x"/>
                                          </p:val>
                                        </p:tav>
                                      </p:tavLst>
                                    </p:anim>
                                    <p:anim calcmode="lin" valueType="num">
                                      <p:cBhvr additive="base">
                                        <p:cTn id="80" dur="500" fill="hold"/>
                                        <p:tgtEl>
                                          <p:spTgt spid="38"/>
                                        </p:tgtEl>
                                        <p:attrNameLst>
                                          <p:attrName>ppt_y</p:attrName>
                                        </p:attrNameLst>
                                      </p:cBhvr>
                                      <p:tavLst>
                                        <p:tav tm="0">
                                          <p:val>
                                            <p:strVal val="1+#ppt_h/2"/>
                                          </p:val>
                                        </p:tav>
                                        <p:tav tm="100000">
                                          <p:val>
                                            <p:strVal val="#ppt_y"/>
                                          </p:val>
                                        </p:tav>
                                      </p:tavLst>
                                    </p:anim>
                                  </p:childTnLst>
                                </p:cTn>
                              </p:par>
                              <p:par>
                                <p:cTn id="81" presetID="2" presetClass="entr" presetSubtype="4" fill="hold" grpId="0" nodeType="withEffect">
                                  <p:stCondLst>
                                    <p:cond delay="0"/>
                                  </p:stCondLst>
                                  <p:childTnLst>
                                    <p:set>
                                      <p:cBhvr>
                                        <p:cTn id="82" dur="1" fill="hold">
                                          <p:stCondLst>
                                            <p:cond delay="0"/>
                                          </p:stCondLst>
                                        </p:cTn>
                                        <p:tgtEl>
                                          <p:spTgt spid="39"/>
                                        </p:tgtEl>
                                        <p:attrNameLst>
                                          <p:attrName>style.visibility</p:attrName>
                                        </p:attrNameLst>
                                      </p:cBhvr>
                                      <p:to>
                                        <p:strVal val="visible"/>
                                      </p:to>
                                    </p:set>
                                    <p:anim calcmode="lin" valueType="num">
                                      <p:cBhvr additive="base">
                                        <p:cTn id="83" dur="500" fill="hold"/>
                                        <p:tgtEl>
                                          <p:spTgt spid="39"/>
                                        </p:tgtEl>
                                        <p:attrNameLst>
                                          <p:attrName>ppt_x</p:attrName>
                                        </p:attrNameLst>
                                      </p:cBhvr>
                                      <p:tavLst>
                                        <p:tav tm="0">
                                          <p:val>
                                            <p:strVal val="#ppt_x"/>
                                          </p:val>
                                        </p:tav>
                                        <p:tav tm="100000">
                                          <p:val>
                                            <p:strVal val="#ppt_x"/>
                                          </p:val>
                                        </p:tav>
                                      </p:tavLst>
                                    </p:anim>
                                    <p:anim calcmode="lin" valueType="num">
                                      <p:cBhvr additive="base">
                                        <p:cTn id="84" dur="500" fill="hold"/>
                                        <p:tgtEl>
                                          <p:spTgt spid="3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p:bldP spid="32" grpId="0"/>
      <p:bldP spid="33" grpId="0"/>
      <p:bldP spid="34" grpId="0"/>
      <p:bldP spid="35" grpId="0"/>
      <p:bldP spid="36" grpId="0"/>
      <p:bldP spid="37" grpId="0"/>
      <p:bldP spid="38" grpId="0"/>
      <p:bldP spid="39"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组合 6"/>
          <p:cNvGrpSpPr/>
          <p:nvPr/>
        </p:nvGrpSpPr>
        <p:grpSpPr>
          <a:xfrm>
            <a:off x="2086610" y="1773555"/>
            <a:ext cx="2011680" cy="2011680"/>
            <a:chOff x="1805940" y="1198245"/>
            <a:chExt cx="2011680" cy="2011680"/>
          </a:xfrm>
        </p:grpSpPr>
        <p:sp>
          <p:nvSpPr>
            <p:cNvPr id="2" name="圆角矩形 1"/>
            <p:cNvSpPr/>
            <p:nvPr/>
          </p:nvSpPr>
          <p:spPr>
            <a:xfrm>
              <a:off x="1805940" y="1198245"/>
              <a:ext cx="2011680" cy="2011680"/>
            </a:xfrm>
            <a:prstGeom prst="roundRect">
              <a:avLst>
                <a:gd name="adj" fmla="val 19981"/>
              </a:avLst>
            </a:prstGeom>
            <a:ln w="22225">
              <a:gradFill flip="none" rotWithShape="1">
                <a:gsLst>
                  <a:gs pos="0">
                    <a:schemeClr val="bg1">
                      <a:lumMod val="85000"/>
                    </a:schemeClr>
                  </a:gs>
                  <a:gs pos="100000">
                    <a:schemeClr val="bg1"/>
                  </a:gs>
                </a:gsLst>
                <a:lin ang="2700000" scaled="1"/>
                <a:tileRect/>
              </a:gradFill>
            </a:ln>
            <a:effectLst>
              <a:innerShdw blurRad="254000" dist="127000" dir="13500000">
                <a:schemeClr val="accent1">
                  <a:lumMod val="50000"/>
                  <a:alpha val="8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Calibri" panose="020F0502020204030204"/>
                <a:ea typeface="宋体" panose="02010600030101010101" pitchFamily="2" charset="-122"/>
                <a:cs typeface="+mn-cs"/>
              </a:endParaRPr>
            </a:p>
          </p:txBody>
        </p:sp>
        <p:sp>
          <p:nvSpPr>
            <p:cNvPr id="5" name="圆角矩形 4"/>
            <p:cNvSpPr/>
            <p:nvPr/>
          </p:nvSpPr>
          <p:spPr>
            <a:xfrm>
              <a:off x="1971639" y="1363944"/>
              <a:ext cx="1680278" cy="1680278"/>
            </a:xfrm>
            <a:prstGeom prst="roundRect">
              <a:avLst>
                <a:gd name="adj" fmla="val 19112"/>
              </a:avLst>
            </a:prstGeom>
            <a:gradFill>
              <a:gsLst>
                <a:gs pos="100000">
                  <a:srgbClr val="E0E0E0"/>
                </a:gs>
                <a:gs pos="0">
                  <a:schemeClr val="bg1"/>
                </a:gs>
              </a:gsLst>
              <a:lin ang="2700000" scaled="1"/>
            </a:gradFill>
            <a:ln w="101600">
              <a:noFill/>
            </a:ln>
            <a:effectLst>
              <a:outerShdw blurRad="177800" dist="88900" dir="2700000" algn="tl" rotWithShape="0">
                <a:schemeClr val="accent1">
                  <a:lumMod val="50000"/>
                  <a:alpha val="64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Calibri" panose="020F0502020204030204"/>
                <a:ea typeface="宋体" panose="02010600030101010101" pitchFamily="2" charset="-122"/>
                <a:cs typeface="+mn-cs"/>
              </a:endParaRPr>
            </a:p>
          </p:txBody>
        </p:sp>
        <p:sp>
          <p:nvSpPr>
            <p:cNvPr id="6" name="圆角矩形 5"/>
            <p:cNvSpPr/>
            <p:nvPr/>
          </p:nvSpPr>
          <p:spPr>
            <a:xfrm>
              <a:off x="2077721" y="1470026"/>
              <a:ext cx="1468114" cy="1468114"/>
            </a:xfrm>
            <a:prstGeom prst="roundRect">
              <a:avLst>
                <a:gd name="adj" fmla="val 19981"/>
              </a:avLst>
            </a:prstGeom>
            <a:gradFill>
              <a:gsLst>
                <a:gs pos="0">
                  <a:srgbClr val="D7D7D7"/>
                </a:gs>
                <a:gs pos="100000">
                  <a:schemeClr val="bg1"/>
                </a:gs>
              </a:gsLst>
              <a:lin ang="2700000" scaled="1"/>
            </a:gradFill>
            <a:ln w="19050">
              <a:noFill/>
            </a:ln>
            <a:effectLst>
              <a:softEdge rad="381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Calibri" panose="020F0502020204030204"/>
                <a:ea typeface="宋体" panose="02010600030101010101" pitchFamily="2" charset="-122"/>
                <a:cs typeface="+mn-cs"/>
              </a:endParaRPr>
            </a:p>
          </p:txBody>
        </p:sp>
      </p:grpSp>
      <p:grpSp>
        <p:nvGrpSpPr>
          <p:cNvPr id="8" name="组合 7"/>
          <p:cNvGrpSpPr/>
          <p:nvPr/>
        </p:nvGrpSpPr>
        <p:grpSpPr>
          <a:xfrm>
            <a:off x="5090160" y="1773555"/>
            <a:ext cx="2011680" cy="2011680"/>
            <a:chOff x="1805940" y="1198245"/>
            <a:chExt cx="2011680" cy="2011680"/>
          </a:xfrm>
        </p:grpSpPr>
        <p:sp>
          <p:nvSpPr>
            <p:cNvPr id="9" name="圆角矩形 8"/>
            <p:cNvSpPr/>
            <p:nvPr/>
          </p:nvSpPr>
          <p:spPr>
            <a:xfrm>
              <a:off x="1805940" y="1198245"/>
              <a:ext cx="2011680" cy="2011680"/>
            </a:xfrm>
            <a:prstGeom prst="roundRect">
              <a:avLst>
                <a:gd name="adj" fmla="val 19981"/>
              </a:avLst>
            </a:prstGeom>
            <a:solidFill>
              <a:schemeClr val="accent3"/>
            </a:solidFill>
            <a:ln w="22225">
              <a:gradFill flip="none" rotWithShape="1">
                <a:gsLst>
                  <a:gs pos="0">
                    <a:schemeClr val="bg1">
                      <a:lumMod val="85000"/>
                    </a:schemeClr>
                  </a:gs>
                  <a:gs pos="100000">
                    <a:schemeClr val="bg1"/>
                  </a:gs>
                </a:gsLst>
                <a:lin ang="2700000" scaled="1"/>
                <a:tileRect/>
              </a:gradFill>
            </a:ln>
            <a:effectLst>
              <a:innerShdw blurRad="254000" dist="127000" dir="13500000">
                <a:schemeClr val="accent3">
                  <a:lumMod val="50000"/>
                  <a:alpha val="8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Calibri" panose="020F0502020204030204"/>
                <a:ea typeface="宋体" panose="02010600030101010101" pitchFamily="2" charset="-122"/>
                <a:cs typeface="+mn-cs"/>
              </a:endParaRPr>
            </a:p>
          </p:txBody>
        </p:sp>
        <p:sp>
          <p:nvSpPr>
            <p:cNvPr id="12" name="圆角矩形 11"/>
            <p:cNvSpPr/>
            <p:nvPr/>
          </p:nvSpPr>
          <p:spPr>
            <a:xfrm>
              <a:off x="1971639" y="1363944"/>
              <a:ext cx="1680278" cy="1680278"/>
            </a:xfrm>
            <a:prstGeom prst="roundRect">
              <a:avLst>
                <a:gd name="adj" fmla="val 19112"/>
              </a:avLst>
            </a:prstGeom>
            <a:gradFill>
              <a:gsLst>
                <a:gs pos="100000">
                  <a:srgbClr val="E0E0E0"/>
                </a:gs>
                <a:gs pos="0">
                  <a:schemeClr val="bg1"/>
                </a:gs>
              </a:gsLst>
              <a:lin ang="2700000" scaled="1"/>
            </a:gradFill>
            <a:ln w="101600">
              <a:noFill/>
            </a:ln>
            <a:effectLst>
              <a:outerShdw blurRad="177800" dist="88900" dir="2700000" algn="tl" rotWithShape="0">
                <a:schemeClr val="accent3">
                  <a:lumMod val="50000"/>
                  <a:alpha val="64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Calibri" panose="020F0502020204030204"/>
                <a:ea typeface="宋体" panose="02010600030101010101" pitchFamily="2" charset="-122"/>
                <a:cs typeface="+mn-cs"/>
              </a:endParaRPr>
            </a:p>
          </p:txBody>
        </p:sp>
        <p:sp>
          <p:nvSpPr>
            <p:cNvPr id="13" name="圆角矩形 12"/>
            <p:cNvSpPr/>
            <p:nvPr/>
          </p:nvSpPr>
          <p:spPr>
            <a:xfrm>
              <a:off x="2077721" y="1470026"/>
              <a:ext cx="1468114" cy="1468114"/>
            </a:xfrm>
            <a:prstGeom prst="roundRect">
              <a:avLst>
                <a:gd name="adj" fmla="val 19981"/>
              </a:avLst>
            </a:prstGeom>
            <a:gradFill>
              <a:gsLst>
                <a:gs pos="0">
                  <a:srgbClr val="D7D7D7"/>
                </a:gs>
                <a:gs pos="100000">
                  <a:schemeClr val="bg1"/>
                </a:gs>
              </a:gsLst>
              <a:lin ang="2700000" scaled="1"/>
            </a:gradFill>
            <a:ln w="19050">
              <a:noFill/>
            </a:ln>
            <a:effectLst>
              <a:softEdge rad="381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Calibri" panose="020F0502020204030204"/>
                <a:ea typeface="宋体" panose="02010600030101010101" pitchFamily="2" charset="-122"/>
                <a:cs typeface="+mn-cs"/>
              </a:endParaRPr>
            </a:p>
          </p:txBody>
        </p:sp>
      </p:grpSp>
      <p:grpSp>
        <p:nvGrpSpPr>
          <p:cNvPr id="14" name="组合 13"/>
          <p:cNvGrpSpPr/>
          <p:nvPr/>
        </p:nvGrpSpPr>
        <p:grpSpPr>
          <a:xfrm>
            <a:off x="8093710" y="1773555"/>
            <a:ext cx="2011680" cy="2011680"/>
            <a:chOff x="1805940" y="1198245"/>
            <a:chExt cx="2011680" cy="2011680"/>
          </a:xfrm>
        </p:grpSpPr>
        <p:sp>
          <p:nvSpPr>
            <p:cNvPr id="15" name="圆角矩形 14"/>
            <p:cNvSpPr/>
            <p:nvPr/>
          </p:nvSpPr>
          <p:spPr>
            <a:xfrm>
              <a:off x="1805940" y="1198245"/>
              <a:ext cx="2011680" cy="2011680"/>
            </a:xfrm>
            <a:prstGeom prst="roundRect">
              <a:avLst>
                <a:gd name="adj" fmla="val 19981"/>
              </a:avLst>
            </a:prstGeom>
            <a:solidFill>
              <a:schemeClr val="accent2"/>
            </a:solidFill>
            <a:ln w="22225">
              <a:gradFill flip="none" rotWithShape="1">
                <a:gsLst>
                  <a:gs pos="0">
                    <a:schemeClr val="bg1">
                      <a:lumMod val="85000"/>
                    </a:schemeClr>
                  </a:gs>
                  <a:gs pos="100000">
                    <a:schemeClr val="bg1"/>
                  </a:gs>
                </a:gsLst>
                <a:lin ang="2700000" scaled="1"/>
                <a:tileRect/>
              </a:gradFill>
            </a:ln>
            <a:effectLst>
              <a:innerShdw blurRad="254000" dist="127000" dir="13500000">
                <a:schemeClr val="accent2">
                  <a:lumMod val="50000"/>
                  <a:alpha val="8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Calibri" panose="020F0502020204030204"/>
                <a:ea typeface="宋体" panose="02010600030101010101" pitchFamily="2" charset="-122"/>
                <a:cs typeface="+mn-cs"/>
              </a:endParaRPr>
            </a:p>
          </p:txBody>
        </p:sp>
        <p:sp>
          <p:nvSpPr>
            <p:cNvPr id="18" name="圆角矩形 17"/>
            <p:cNvSpPr/>
            <p:nvPr/>
          </p:nvSpPr>
          <p:spPr>
            <a:xfrm>
              <a:off x="1971639" y="1363944"/>
              <a:ext cx="1680278" cy="1680278"/>
            </a:xfrm>
            <a:prstGeom prst="roundRect">
              <a:avLst>
                <a:gd name="adj" fmla="val 19112"/>
              </a:avLst>
            </a:prstGeom>
            <a:gradFill>
              <a:gsLst>
                <a:gs pos="100000">
                  <a:srgbClr val="E0E0E0"/>
                </a:gs>
                <a:gs pos="0">
                  <a:schemeClr val="bg1"/>
                </a:gs>
              </a:gsLst>
              <a:lin ang="2700000" scaled="1"/>
            </a:gradFill>
            <a:ln w="101600">
              <a:noFill/>
            </a:ln>
            <a:effectLst>
              <a:outerShdw blurRad="177800" dist="88900" dir="2700000" algn="tl" rotWithShape="0">
                <a:schemeClr val="accent2">
                  <a:lumMod val="50000"/>
                  <a:alpha val="64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Calibri" panose="020F0502020204030204"/>
                <a:ea typeface="宋体" panose="02010600030101010101" pitchFamily="2" charset="-122"/>
                <a:cs typeface="+mn-cs"/>
              </a:endParaRPr>
            </a:p>
          </p:txBody>
        </p:sp>
        <p:sp>
          <p:nvSpPr>
            <p:cNvPr id="19" name="圆角矩形 18"/>
            <p:cNvSpPr/>
            <p:nvPr/>
          </p:nvSpPr>
          <p:spPr>
            <a:xfrm>
              <a:off x="2077721" y="1470026"/>
              <a:ext cx="1468114" cy="1468114"/>
            </a:xfrm>
            <a:prstGeom prst="roundRect">
              <a:avLst>
                <a:gd name="adj" fmla="val 19981"/>
              </a:avLst>
            </a:prstGeom>
            <a:gradFill>
              <a:gsLst>
                <a:gs pos="0">
                  <a:srgbClr val="D7D7D7"/>
                </a:gs>
                <a:gs pos="100000">
                  <a:schemeClr val="bg1"/>
                </a:gs>
              </a:gsLst>
              <a:lin ang="2700000" scaled="1"/>
            </a:gradFill>
            <a:ln w="19050">
              <a:noFill/>
            </a:ln>
            <a:effectLst>
              <a:softEdge rad="381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Calibri" panose="020F0502020204030204"/>
                <a:ea typeface="宋体" panose="02010600030101010101" pitchFamily="2" charset="-122"/>
                <a:cs typeface="+mn-cs"/>
              </a:endParaRPr>
            </a:p>
          </p:txBody>
        </p:sp>
      </p:grpSp>
      <p:grpSp>
        <p:nvGrpSpPr>
          <p:cNvPr id="23" name="组合 22"/>
          <p:cNvGrpSpPr/>
          <p:nvPr/>
        </p:nvGrpSpPr>
        <p:grpSpPr>
          <a:xfrm>
            <a:off x="2556647" y="2301092"/>
            <a:ext cx="1071601" cy="994705"/>
            <a:chOff x="3503864" y="2079606"/>
            <a:chExt cx="1071601" cy="994705"/>
          </a:xfrm>
        </p:grpSpPr>
        <p:sp>
          <p:nvSpPr>
            <p:cNvPr id="21" name="文本框 20"/>
            <p:cNvSpPr txBox="1"/>
            <p:nvPr/>
          </p:nvSpPr>
          <p:spPr>
            <a:xfrm>
              <a:off x="3503864" y="2427980"/>
              <a:ext cx="1071601" cy="646331"/>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3600" b="0" i="0" u="none" strike="noStrike" kern="1200" cap="none" spc="0" normalizeH="0" baseline="0" noProof="0" dirty="0">
                  <a:ln w="12700">
                    <a:noFill/>
                  </a:ln>
                  <a:solidFill>
                    <a:srgbClr val="FFBF53"/>
                  </a:solidFill>
                  <a:effectLst/>
                  <a:uLnTx/>
                  <a:uFillTx/>
                  <a:latin typeface="ITC Avant Garde Std Md" panose="020B0602020202020204" pitchFamily="34" charset="0"/>
                  <a:ea typeface="宋体" panose="02010600030101010101" pitchFamily="2" charset="-122"/>
                  <a:cs typeface="+mn-cs"/>
                </a:rPr>
                <a:t>01</a:t>
              </a:r>
              <a:endParaRPr kumimoji="0" lang="zh-CN" altLang="en-US" sz="3600" b="0" i="0" u="none" strike="noStrike" kern="1200" cap="none" spc="0" normalizeH="0" baseline="0" noProof="0" dirty="0">
                <a:ln w="12700">
                  <a:noFill/>
                </a:ln>
                <a:solidFill>
                  <a:srgbClr val="FFBF53"/>
                </a:solidFill>
                <a:effectLst/>
                <a:uLnTx/>
                <a:uFillTx/>
                <a:latin typeface="ITC Avant Garde Std Md" panose="020B0602020202020204" pitchFamily="34" charset="0"/>
                <a:ea typeface="宋体" panose="02010600030101010101" pitchFamily="2" charset="-122"/>
                <a:cs typeface="+mn-cs"/>
              </a:endParaRPr>
            </a:p>
          </p:txBody>
        </p:sp>
        <p:sp>
          <p:nvSpPr>
            <p:cNvPr id="22" name="文本框 21"/>
            <p:cNvSpPr txBox="1"/>
            <p:nvPr/>
          </p:nvSpPr>
          <p:spPr>
            <a:xfrm>
              <a:off x="3597472" y="2079606"/>
              <a:ext cx="884387" cy="461665"/>
            </a:xfrm>
            <a:prstGeom prst="rect">
              <a:avLst/>
            </a:prstGeom>
            <a:noFill/>
          </p:spPr>
          <p:txBody>
            <a:bodyPr wrap="square" rtlCol="0">
              <a:spAutoFit/>
            </a:bodyPr>
            <a:lstStyle/>
            <a:p>
              <a:pPr marL="0" marR="0" lvl="0" indent="0" algn="dist" defTabSz="914400" rtl="0" eaLnBrk="1" fontAlgn="auto" latinLnBrk="0" hangingPunct="1">
                <a:lnSpc>
                  <a:spcPct val="100000"/>
                </a:lnSpc>
                <a:spcBef>
                  <a:spcPts val="0"/>
                </a:spcBef>
                <a:spcAft>
                  <a:spcPts val="0"/>
                </a:spcAft>
                <a:buClrTx/>
                <a:buSzTx/>
                <a:buFontTx/>
                <a:buNone/>
                <a:defRPr/>
              </a:pPr>
              <a:r>
                <a:rPr kumimoji="0" lang="en-US" altLang="zh-CN" sz="2400" b="0" i="0" u="none" strike="noStrike" kern="1200" cap="none" spc="0" normalizeH="0" baseline="0" noProof="0" dirty="0">
                  <a:ln w="12700">
                    <a:noFill/>
                  </a:ln>
                  <a:solidFill>
                    <a:srgbClr val="FFBF53"/>
                  </a:solidFill>
                  <a:effectLst/>
                  <a:uLnTx/>
                  <a:uFillTx/>
                  <a:latin typeface="Impact" panose="020B0806030902050204" pitchFamily="34" charset="0"/>
                  <a:ea typeface="LiHei Pro" panose="020B0500000000000000" pitchFamily="34" charset="-122"/>
                  <a:cs typeface="+mn-cs"/>
                </a:rPr>
                <a:t>PRAT</a:t>
              </a:r>
              <a:endParaRPr kumimoji="0" lang="zh-CN" altLang="en-US" sz="2400" b="0" i="0" u="none" strike="noStrike" kern="1200" cap="none" spc="0" normalizeH="0" baseline="0" noProof="0" dirty="0">
                <a:ln w="12700">
                  <a:noFill/>
                </a:ln>
                <a:solidFill>
                  <a:srgbClr val="FFBF53"/>
                </a:solidFill>
                <a:effectLst/>
                <a:uLnTx/>
                <a:uFillTx/>
                <a:latin typeface="Impact" panose="020B0806030902050204" pitchFamily="34" charset="0"/>
                <a:ea typeface="LiHei Pro" panose="020B0500000000000000" pitchFamily="34" charset="-122"/>
                <a:cs typeface="+mn-cs"/>
              </a:endParaRPr>
            </a:p>
          </p:txBody>
        </p:sp>
      </p:grpSp>
      <p:grpSp>
        <p:nvGrpSpPr>
          <p:cNvPr id="24" name="组合 23"/>
          <p:cNvGrpSpPr/>
          <p:nvPr/>
        </p:nvGrpSpPr>
        <p:grpSpPr>
          <a:xfrm>
            <a:off x="5560197" y="2301092"/>
            <a:ext cx="1071601" cy="994705"/>
            <a:chOff x="3503864" y="2079606"/>
            <a:chExt cx="1071601" cy="994705"/>
          </a:xfrm>
        </p:grpSpPr>
        <p:sp>
          <p:nvSpPr>
            <p:cNvPr id="25" name="文本框 24"/>
            <p:cNvSpPr txBox="1"/>
            <p:nvPr/>
          </p:nvSpPr>
          <p:spPr>
            <a:xfrm>
              <a:off x="3503864" y="2427980"/>
              <a:ext cx="1071601" cy="646331"/>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3600" b="0" i="0" u="none" strike="noStrike" kern="1200" cap="none" spc="0" normalizeH="0" baseline="0" noProof="0" dirty="0">
                  <a:ln w="12700">
                    <a:noFill/>
                  </a:ln>
                  <a:solidFill>
                    <a:srgbClr val="01B3C5"/>
                  </a:solidFill>
                  <a:effectLst/>
                  <a:uLnTx/>
                  <a:uFillTx/>
                  <a:latin typeface="ITC Avant Garde Std Md" panose="020B0602020202020204" pitchFamily="34" charset="0"/>
                  <a:ea typeface="宋体" panose="02010600030101010101" pitchFamily="2" charset="-122"/>
                  <a:cs typeface="+mn-cs"/>
                </a:rPr>
                <a:t>02</a:t>
              </a:r>
              <a:endParaRPr kumimoji="0" lang="zh-CN" altLang="en-US" sz="3600" b="0" i="0" u="none" strike="noStrike" kern="1200" cap="none" spc="0" normalizeH="0" baseline="0" noProof="0" dirty="0">
                <a:ln w="12700">
                  <a:noFill/>
                </a:ln>
                <a:solidFill>
                  <a:srgbClr val="01B3C5"/>
                </a:solidFill>
                <a:effectLst/>
                <a:uLnTx/>
                <a:uFillTx/>
                <a:latin typeface="ITC Avant Garde Std Md" panose="020B0602020202020204" pitchFamily="34" charset="0"/>
                <a:ea typeface="宋体" panose="02010600030101010101" pitchFamily="2" charset="-122"/>
                <a:cs typeface="+mn-cs"/>
              </a:endParaRPr>
            </a:p>
          </p:txBody>
        </p:sp>
        <p:sp>
          <p:nvSpPr>
            <p:cNvPr id="26" name="文本框 25"/>
            <p:cNvSpPr txBox="1"/>
            <p:nvPr/>
          </p:nvSpPr>
          <p:spPr>
            <a:xfrm>
              <a:off x="3597472" y="2079606"/>
              <a:ext cx="884387" cy="461665"/>
            </a:xfrm>
            <a:prstGeom prst="rect">
              <a:avLst/>
            </a:prstGeom>
            <a:noFill/>
          </p:spPr>
          <p:txBody>
            <a:bodyPr wrap="square" rtlCol="0">
              <a:spAutoFit/>
            </a:bodyPr>
            <a:lstStyle/>
            <a:p>
              <a:pPr marL="0" marR="0" lvl="0" indent="0" algn="dist" defTabSz="914400" rtl="0" eaLnBrk="1" fontAlgn="auto" latinLnBrk="0" hangingPunct="1">
                <a:lnSpc>
                  <a:spcPct val="100000"/>
                </a:lnSpc>
                <a:spcBef>
                  <a:spcPts val="0"/>
                </a:spcBef>
                <a:spcAft>
                  <a:spcPts val="0"/>
                </a:spcAft>
                <a:buClrTx/>
                <a:buSzTx/>
                <a:buFontTx/>
                <a:buNone/>
                <a:defRPr/>
              </a:pPr>
              <a:r>
                <a:rPr kumimoji="0" lang="en-US" altLang="zh-CN" sz="2400" b="0" i="0" u="none" strike="noStrike" kern="1200" cap="none" spc="0" normalizeH="0" baseline="0" noProof="0" dirty="0">
                  <a:ln w="12700">
                    <a:noFill/>
                  </a:ln>
                  <a:solidFill>
                    <a:srgbClr val="01B3C5"/>
                  </a:solidFill>
                  <a:effectLst/>
                  <a:uLnTx/>
                  <a:uFillTx/>
                  <a:latin typeface="Impact" panose="020B0806030902050204" pitchFamily="34" charset="0"/>
                  <a:ea typeface="LiHei Pro" panose="020B0500000000000000" pitchFamily="34" charset="-122"/>
                  <a:cs typeface="+mn-cs"/>
                </a:rPr>
                <a:t>PRAT</a:t>
              </a:r>
              <a:endParaRPr kumimoji="0" lang="zh-CN" altLang="en-US" sz="2400" b="0" i="0" u="none" strike="noStrike" kern="1200" cap="none" spc="0" normalizeH="0" baseline="0" noProof="0" dirty="0">
                <a:ln w="12700">
                  <a:noFill/>
                </a:ln>
                <a:solidFill>
                  <a:srgbClr val="01B3C5"/>
                </a:solidFill>
                <a:effectLst/>
                <a:uLnTx/>
                <a:uFillTx/>
                <a:latin typeface="Impact" panose="020B0806030902050204" pitchFamily="34" charset="0"/>
                <a:ea typeface="LiHei Pro" panose="020B0500000000000000" pitchFamily="34" charset="-122"/>
                <a:cs typeface="+mn-cs"/>
              </a:endParaRPr>
            </a:p>
          </p:txBody>
        </p:sp>
      </p:grpSp>
      <p:grpSp>
        <p:nvGrpSpPr>
          <p:cNvPr id="27" name="组合 26"/>
          <p:cNvGrpSpPr/>
          <p:nvPr/>
        </p:nvGrpSpPr>
        <p:grpSpPr>
          <a:xfrm>
            <a:off x="8563747" y="2301092"/>
            <a:ext cx="1071601" cy="994705"/>
            <a:chOff x="3503864" y="2079606"/>
            <a:chExt cx="1071601" cy="994705"/>
          </a:xfrm>
        </p:grpSpPr>
        <p:sp>
          <p:nvSpPr>
            <p:cNvPr id="28" name="文本框 27"/>
            <p:cNvSpPr txBox="1"/>
            <p:nvPr/>
          </p:nvSpPr>
          <p:spPr>
            <a:xfrm>
              <a:off x="3503864" y="2427980"/>
              <a:ext cx="1071601" cy="646331"/>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3600" b="0" i="0" u="none" strike="noStrike" kern="1200" cap="none" spc="0" normalizeH="0" baseline="0" noProof="0" dirty="0">
                  <a:ln w="12700">
                    <a:noFill/>
                  </a:ln>
                  <a:solidFill>
                    <a:srgbClr val="F17475"/>
                  </a:solidFill>
                  <a:effectLst/>
                  <a:uLnTx/>
                  <a:uFillTx/>
                  <a:latin typeface="ITC Avant Garde Std Md" panose="020B0602020202020204" pitchFamily="34" charset="0"/>
                  <a:ea typeface="宋体" panose="02010600030101010101" pitchFamily="2" charset="-122"/>
                  <a:cs typeface="+mn-cs"/>
                </a:rPr>
                <a:t>03</a:t>
              </a:r>
              <a:endParaRPr kumimoji="0" lang="zh-CN" altLang="en-US" sz="3600" b="0" i="0" u="none" strike="noStrike" kern="1200" cap="none" spc="0" normalizeH="0" baseline="0" noProof="0" dirty="0">
                <a:ln w="12700">
                  <a:noFill/>
                </a:ln>
                <a:solidFill>
                  <a:srgbClr val="F17475"/>
                </a:solidFill>
                <a:effectLst/>
                <a:uLnTx/>
                <a:uFillTx/>
                <a:latin typeface="ITC Avant Garde Std Md" panose="020B0602020202020204" pitchFamily="34" charset="0"/>
                <a:ea typeface="宋体" panose="02010600030101010101" pitchFamily="2" charset="-122"/>
                <a:cs typeface="+mn-cs"/>
              </a:endParaRPr>
            </a:p>
          </p:txBody>
        </p:sp>
        <p:sp>
          <p:nvSpPr>
            <p:cNvPr id="29" name="文本框 28"/>
            <p:cNvSpPr txBox="1"/>
            <p:nvPr/>
          </p:nvSpPr>
          <p:spPr>
            <a:xfrm>
              <a:off x="3597472" y="2079606"/>
              <a:ext cx="884387" cy="461665"/>
            </a:xfrm>
            <a:prstGeom prst="rect">
              <a:avLst/>
            </a:prstGeom>
            <a:noFill/>
          </p:spPr>
          <p:txBody>
            <a:bodyPr wrap="square" rtlCol="0">
              <a:spAutoFit/>
            </a:bodyPr>
            <a:lstStyle/>
            <a:p>
              <a:pPr marL="0" marR="0" lvl="0" indent="0" algn="dist" defTabSz="914400" rtl="0" eaLnBrk="1" fontAlgn="auto" latinLnBrk="0" hangingPunct="1">
                <a:lnSpc>
                  <a:spcPct val="100000"/>
                </a:lnSpc>
                <a:spcBef>
                  <a:spcPts val="0"/>
                </a:spcBef>
                <a:spcAft>
                  <a:spcPts val="0"/>
                </a:spcAft>
                <a:buClrTx/>
                <a:buSzTx/>
                <a:buFontTx/>
                <a:buNone/>
                <a:defRPr/>
              </a:pPr>
              <a:r>
                <a:rPr kumimoji="0" lang="en-US" altLang="zh-CN" sz="2400" b="0" i="0" u="none" strike="noStrike" kern="1200" cap="none" spc="0" normalizeH="0" baseline="0" noProof="0" dirty="0">
                  <a:ln w="12700">
                    <a:noFill/>
                  </a:ln>
                  <a:solidFill>
                    <a:srgbClr val="F17475"/>
                  </a:solidFill>
                  <a:effectLst/>
                  <a:uLnTx/>
                  <a:uFillTx/>
                  <a:latin typeface="Impact" panose="020B0806030902050204" pitchFamily="34" charset="0"/>
                  <a:ea typeface="LiHei Pro" panose="020B0500000000000000" pitchFamily="34" charset="-122"/>
                  <a:cs typeface="+mn-cs"/>
                </a:rPr>
                <a:t>PRAT</a:t>
              </a:r>
              <a:endParaRPr kumimoji="0" lang="zh-CN" altLang="en-US" sz="2400" b="0" i="0" u="none" strike="noStrike" kern="1200" cap="none" spc="0" normalizeH="0" baseline="0" noProof="0" dirty="0">
                <a:ln w="12700">
                  <a:noFill/>
                </a:ln>
                <a:solidFill>
                  <a:srgbClr val="F17475"/>
                </a:solidFill>
                <a:effectLst/>
                <a:uLnTx/>
                <a:uFillTx/>
                <a:latin typeface="Impact" panose="020B0806030902050204" pitchFamily="34" charset="0"/>
                <a:ea typeface="LiHei Pro" panose="020B0500000000000000" pitchFamily="34" charset="-122"/>
                <a:cs typeface="+mn-cs"/>
              </a:endParaRPr>
            </a:p>
          </p:txBody>
        </p:sp>
      </p:grpSp>
      <p:grpSp>
        <p:nvGrpSpPr>
          <p:cNvPr id="30" name="组合 29"/>
          <p:cNvGrpSpPr/>
          <p:nvPr/>
        </p:nvGrpSpPr>
        <p:grpSpPr>
          <a:xfrm>
            <a:off x="1901387" y="4117580"/>
            <a:ext cx="2382121" cy="1061221"/>
            <a:chOff x="2652976" y="4792830"/>
            <a:chExt cx="2335184" cy="1061221"/>
          </a:xfrm>
        </p:grpSpPr>
        <p:sp>
          <p:nvSpPr>
            <p:cNvPr id="31" name="文本框 30"/>
            <p:cNvSpPr txBox="1"/>
            <p:nvPr/>
          </p:nvSpPr>
          <p:spPr bwMode="auto">
            <a:xfrm>
              <a:off x="2652976" y="5096921"/>
              <a:ext cx="2335184" cy="757130"/>
            </a:xfrm>
            <a:prstGeom prst="rect">
              <a:avLst/>
            </a:prstGeom>
            <a:noFill/>
          </p:spPr>
          <p:txBody>
            <a:bodyPr wrap="square">
              <a:spAutoFit/>
            </a:bodyPr>
            <a:lstStyle/>
            <a:p>
              <a:pPr marL="0" marR="0" lvl="0" indent="0" algn="ctr" defTabSz="914400" rtl="0" eaLnBrk="1" fontAlgn="auto" latinLnBrk="0" hangingPunct="1">
                <a:lnSpc>
                  <a:spcPct val="120000"/>
                </a:lnSpc>
                <a:spcBef>
                  <a:spcPts val="0"/>
                </a:spcBef>
                <a:spcAft>
                  <a:spcPts val="0"/>
                </a:spcAft>
                <a:buClrTx/>
                <a:buSzTx/>
                <a:buFontTx/>
                <a:buNone/>
                <a:defRPr/>
              </a:pPr>
              <a:r>
                <a:rPr kumimoji="0" lang="zh-CN" altLang="en-US" sz="1200" b="0" i="0" u="none" strike="noStrike" kern="1200" cap="none" spc="0" normalizeH="0" baseline="0" noProof="0" dirty="0">
                  <a:ln>
                    <a:noFill/>
                  </a:ln>
                  <a:solidFill>
                    <a:srgbClr val="FFFFFF">
                      <a:lumMod val="50000"/>
                    </a:srgbClr>
                  </a:solidFill>
                  <a:effectLst/>
                  <a:uLnTx/>
                  <a:uFillTx/>
                  <a:latin typeface="方正正纤黑简体" panose="02000000000000000000" pitchFamily="2" charset="-122"/>
                  <a:ea typeface="方正正纤黑简体" panose="02000000000000000000" pitchFamily="2" charset="-122"/>
                  <a:cs typeface="+mn-cs"/>
                </a:rPr>
                <a:t>点击输入替换的内容点击输入替换的内容点击输入替换的内容点击输入替换的内容</a:t>
              </a:r>
            </a:p>
          </p:txBody>
        </p:sp>
        <p:sp>
          <p:nvSpPr>
            <p:cNvPr id="32" name="文本框 31"/>
            <p:cNvSpPr txBox="1"/>
            <p:nvPr/>
          </p:nvSpPr>
          <p:spPr bwMode="auto">
            <a:xfrm>
              <a:off x="2867361" y="4792830"/>
              <a:ext cx="1922797" cy="400863"/>
            </a:xfrm>
            <a:prstGeom prst="rect">
              <a:avLst/>
            </a:prstGeom>
            <a:noFill/>
          </p:spPr>
          <p:txBody>
            <a:bodyPr>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2000" b="0" i="0" u="none" strike="noStrike" kern="1200" cap="none" spc="0" normalizeH="0" baseline="0" noProof="0" dirty="0">
                  <a:ln>
                    <a:noFill/>
                  </a:ln>
                  <a:solidFill>
                    <a:srgbClr val="FFFFFF">
                      <a:lumMod val="50000"/>
                    </a:srgbClr>
                  </a:solidFill>
                  <a:effectLst/>
                  <a:uLnTx/>
                  <a:uFillTx/>
                  <a:latin typeface="方正正黑简体" panose="02000000000000000000" pitchFamily="2" charset="-122"/>
                  <a:ea typeface="方正正黑简体" panose="02000000000000000000" pitchFamily="2" charset="-122"/>
                  <a:cs typeface="+mn-cs"/>
                </a:rPr>
                <a:t>在此添加标题</a:t>
              </a:r>
            </a:p>
          </p:txBody>
        </p:sp>
      </p:grpSp>
      <p:grpSp>
        <p:nvGrpSpPr>
          <p:cNvPr id="33" name="组合 32"/>
          <p:cNvGrpSpPr/>
          <p:nvPr/>
        </p:nvGrpSpPr>
        <p:grpSpPr>
          <a:xfrm>
            <a:off x="4904937" y="4117580"/>
            <a:ext cx="2382121" cy="1061221"/>
            <a:chOff x="2652976" y="4792830"/>
            <a:chExt cx="2335184" cy="1061221"/>
          </a:xfrm>
        </p:grpSpPr>
        <p:sp>
          <p:nvSpPr>
            <p:cNvPr id="34" name="文本框 33"/>
            <p:cNvSpPr txBox="1"/>
            <p:nvPr/>
          </p:nvSpPr>
          <p:spPr bwMode="auto">
            <a:xfrm>
              <a:off x="2652976" y="5096921"/>
              <a:ext cx="2335184" cy="757130"/>
            </a:xfrm>
            <a:prstGeom prst="rect">
              <a:avLst/>
            </a:prstGeom>
            <a:noFill/>
          </p:spPr>
          <p:txBody>
            <a:bodyPr wrap="square">
              <a:spAutoFit/>
            </a:bodyPr>
            <a:lstStyle/>
            <a:p>
              <a:pPr marL="0" marR="0" lvl="0" indent="0" algn="ctr" defTabSz="914400" rtl="0" eaLnBrk="1" fontAlgn="auto" latinLnBrk="0" hangingPunct="1">
                <a:lnSpc>
                  <a:spcPct val="120000"/>
                </a:lnSpc>
                <a:spcBef>
                  <a:spcPts val="0"/>
                </a:spcBef>
                <a:spcAft>
                  <a:spcPts val="0"/>
                </a:spcAft>
                <a:buClrTx/>
                <a:buSzTx/>
                <a:buFontTx/>
                <a:buNone/>
                <a:defRPr/>
              </a:pPr>
              <a:r>
                <a:rPr kumimoji="0" lang="zh-CN" altLang="en-US" sz="1200" b="0" i="0" u="none" strike="noStrike" kern="1200" cap="none" spc="0" normalizeH="0" baseline="0" noProof="0" dirty="0">
                  <a:ln>
                    <a:noFill/>
                  </a:ln>
                  <a:solidFill>
                    <a:srgbClr val="FFFFFF">
                      <a:lumMod val="50000"/>
                    </a:srgbClr>
                  </a:solidFill>
                  <a:effectLst/>
                  <a:uLnTx/>
                  <a:uFillTx/>
                  <a:latin typeface="方正正纤黑简体" panose="02000000000000000000" pitchFamily="2" charset="-122"/>
                  <a:ea typeface="方正正纤黑简体" panose="02000000000000000000" pitchFamily="2" charset="-122"/>
                  <a:cs typeface="+mn-cs"/>
                </a:rPr>
                <a:t>点击输入替换的内容点击输入替换的内容点击输入替换的内容点击输入替换的内容</a:t>
              </a:r>
            </a:p>
          </p:txBody>
        </p:sp>
        <p:sp>
          <p:nvSpPr>
            <p:cNvPr id="35" name="文本框 34"/>
            <p:cNvSpPr txBox="1"/>
            <p:nvPr/>
          </p:nvSpPr>
          <p:spPr bwMode="auto">
            <a:xfrm>
              <a:off x="2867361" y="4792830"/>
              <a:ext cx="1922797" cy="400863"/>
            </a:xfrm>
            <a:prstGeom prst="rect">
              <a:avLst/>
            </a:prstGeom>
            <a:noFill/>
          </p:spPr>
          <p:txBody>
            <a:bodyPr>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2000" b="0" i="0" u="none" strike="noStrike" kern="1200" cap="none" spc="0" normalizeH="0" baseline="0" noProof="0" dirty="0">
                  <a:ln>
                    <a:noFill/>
                  </a:ln>
                  <a:solidFill>
                    <a:srgbClr val="FFFFFF">
                      <a:lumMod val="50000"/>
                    </a:srgbClr>
                  </a:solidFill>
                  <a:effectLst/>
                  <a:uLnTx/>
                  <a:uFillTx/>
                  <a:latin typeface="方正正黑简体" panose="02000000000000000000" pitchFamily="2" charset="-122"/>
                  <a:ea typeface="方正正黑简体" panose="02000000000000000000" pitchFamily="2" charset="-122"/>
                  <a:cs typeface="+mn-cs"/>
                </a:rPr>
                <a:t>在此添加标题</a:t>
              </a:r>
            </a:p>
          </p:txBody>
        </p:sp>
      </p:grpSp>
      <p:grpSp>
        <p:nvGrpSpPr>
          <p:cNvPr id="36" name="组合 35"/>
          <p:cNvGrpSpPr/>
          <p:nvPr/>
        </p:nvGrpSpPr>
        <p:grpSpPr>
          <a:xfrm>
            <a:off x="7908487" y="4117580"/>
            <a:ext cx="2382121" cy="1061221"/>
            <a:chOff x="2652976" y="4792830"/>
            <a:chExt cx="2335184" cy="1061221"/>
          </a:xfrm>
        </p:grpSpPr>
        <p:sp>
          <p:nvSpPr>
            <p:cNvPr id="37" name="文本框 36"/>
            <p:cNvSpPr txBox="1"/>
            <p:nvPr/>
          </p:nvSpPr>
          <p:spPr bwMode="auto">
            <a:xfrm>
              <a:off x="2652976" y="5096921"/>
              <a:ext cx="2335184" cy="757130"/>
            </a:xfrm>
            <a:prstGeom prst="rect">
              <a:avLst/>
            </a:prstGeom>
            <a:noFill/>
          </p:spPr>
          <p:txBody>
            <a:bodyPr wrap="square">
              <a:spAutoFit/>
            </a:bodyPr>
            <a:lstStyle/>
            <a:p>
              <a:pPr marL="0" marR="0" lvl="0" indent="0" algn="ctr" defTabSz="914400" rtl="0" eaLnBrk="1" fontAlgn="auto" latinLnBrk="0" hangingPunct="1">
                <a:lnSpc>
                  <a:spcPct val="120000"/>
                </a:lnSpc>
                <a:spcBef>
                  <a:spcPts val="0"/>
                </a:spcBef>
                <a:spcAft>
                  <a:spcPts val="0"/>
                </a:spcAft>
                <a:buClrTx/>
                <a:buSzTx/>
                <a:buFontTx/>
                <a:buNone/>
                <a:defRPr/>
              </a:pPr>
              <a:r>
                <a:rPr kumimoji="0" lang="zh-CN" altLang="en-US" sz="1200" b="0" i="0" u="none" strike="noStrike" kern="1200" cap="none" spc="0" normalizeH="0" baseline="0" noProof="0" dirty="0">
                  <a:ln>
                    <a:noFill/>
                  </a:ln>
                  <a:solidFill>
                    <a:srgbClr val="FFFFFF">
                      <a:lumMod val="50000"/>
                    </a:srgbClr>
                  </a:solidFill>
                  <a:effectLst/>
                  <a:uLnTx/>
                  <a:uFillTx/>
                  <a:latin typeface="方正正纤黑简体" panose="02000000000000000000" pitchFamily="2" charset="-122"/>
                  <a:ea typeface="方正正纤黑简体" panose="02000000000000000000" pitchFamily="2" charset="-122"/>
                  <a:cs typeface="+mn-cs"/>
                </a:rPr>
                <a:t>点击输入替换的内容点击输入替换的内容点击输入替换的内容点击输入替换的内容</a:t>
              </a:r>
            </a:p>
          </p:txBody>
        </p:sp>
        <p:sp>
          <p:nvSpPr>
            <p:cNvPr id="38" name="文本框 37"/>
            <p:cNvSpPr txBox="1"/>
            <p:nvPr/>
          </p:nvSpPr>
          <p:spPr bwMode="auto">
            <a:xfrm>
              <a:off x="2867361" y="4792830"/>
              <a:ext cx="1922797" cy="400863"/>
            </a:xfrm>
            <a:prstGeom prst="rect">
              <a:avLst/>
            </a:prstGeom>
            <a:noFill/>
          </p:spPr>
          <p:txBody>
            <a:bodyPr>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2000" b="0" i="0" u="none" strike="noStrike" kern="1200" cap="none" spc="0" normalizeH="0" baseline="0" noProof="0" dirty="0">
                  <a:ln>
                    <a:noFill/>
                  </a:ln>
                  <a:solidFill>
                    <a:srgbClr val="FFFFFF">
                      <a:lumMod val="50000"/>
                    </a:srgbClr>
                  </a:solidFill>
                  <a:effectLst/>
                  <a:uLnTx/>
                  <a:uFillTx/>
                  <a:latin typeface="方正正黑简体" panose="02000000000000000000" pitchFamily="2" charset="-122"/>
                  <a:ea typeface="方正正黑简体" panose="02000000000000000000" pitchFamily="2" charset="-122"/>
                  <a:cs typeface="+mn-cs"/>
                </a:rPr>
                <a:t>在此添加标题</a:t>
              </a:r>
            </a:p>
          </p:txBody>
        </p:sp>
      </p:grpSp>
      <p:sp>
        <p:nvSpPr>
          <p:cNvPr id="39" name="椭圆 38"/>
          <p:cNvSpPr/>
          <p:nvPr/>
        </p:nvSpPr>
        <p:spPr>
          <a:xfrm>
            <a:off x="709696" y="497792"/>
            <a:ext cx="4015519" cy="466634"/>
          </a:xfrm>
          <a:prstGeom prst="ellipse">
            <a:avLst/>
          </a:prstGeom>
          <a:gradFill flip="none" rotWithShape="1">
            <a:gsLst>
              <a:gs pos="100000">
                <a:srgbClr val="C9C9C9">
                  <a:alpha val="0"/>
                </a:srgbClr>
              </a:gs>
              <a:gs pos="20000">
                <a:schemeClr val="bg1">
                  <a:lumMod val="50000"/>
                </a:schemeClr>
              </a:gs>
            </a:gsLst>
            <a:path path="shap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40" name="组合 39"/>
          <p:cNvGrpSpPr/>
          <p:nvPr/>
        </p:nvGrpSpPr>
        <p:grpSpPr>
          <a:xfrm>
            <a:off x="640284" y="184024"/>
            <a:ext cx="4021131" cy="613991"/>
            <a:chOff x="3418293" y="305852"/>
            <a:chExt cx="4844075" cy="872774"/>
          </a:xfrm>
        </p:grpSpPr>
        <p:sp>
          <p:nvSpPr>
            <p:cNvPr id="41" name="椭圆 40"/>
            <p:cNvSpPr/>
            <p:nvPr/>
          </p:nvSpPr>
          <p:spPr>
            <a:xfrm>
              <a:off x="3418293" y="305852"/>
              <a:ext cx="4844075" cy="466634"/>
            </a:xfrm>
            <a:prstGeom prst="ellipse">
              <a:avLst/>
            </a:prstGeom>
            <a:gradFill flip="none" rotWithShape="1">
              <a:gsLst>
                <a:gs pos="100000">
                  <a:srgbClr val="C9C9C9">
                    <a:alpha val="0"/>
                  </a:srgbClr>
                </a:gs>
                <a:gs pos="20000">
                  <a:schemeClr val="bg1">
                    <a:lumMod val="50000"/>
                  </a:schemeClr>
                </a:gs>
              </a:gsLst>
              <a:path path="shap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2" name="矩形 41"/>
            <p:cNvSpPr/>
            <p:nvPr/>
          </p:nvSpPr>
          <p:spPr>
            <a:xfrm>
              <a:off x="3502027" y="470122"/>
              <a:ext cx="4499303" cy="708504"/>
            </a:xfrm>
            <a:prstGeom prst="rect">
              <a:avLst/>
            </a:prstGeom>
            <a:gradFill>
              <a:gsLst>
                <a:gs pos="0">
                  <a:schemeClr val="bg1"/>
                </a:gs>
                <a:gs pos="100000">
                  <a:schemeClr val="bg1">
                    <a:lumMod val="95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43" name="组合 42"/>
          <p:cNvGrpSpPr/>
          <p:nvPr/>
        </p:nvGrpSpPr>
        <p:grpSpPr>
          <a:xfrm>
            <a:off x="574288" y="185585"/>
            <a:ext cx="970204" cy="1019136"/>
            <a:chOff x="1003288" y="1798087"/>
            <a:chExt cx="3398850" cy="3383513"/>
          </a:xfrm>
        </p:grpSpPr>
        <p:sp>
          <p:nvSpPr>
            <p:cNvPr id="44" name="AutoShape 3"/>
            <p:cNvSpPr>
              <a:spLocks noChangeAspect="1" noChangeArrowheads="1" noTextEdit="1"/>
            </p:cNvSpPr>
            <p:nvPr/>
          </p:nvSpPr>
          <p:spPr bwMode="auto">
            <a:xfrm>
              <a:off x="1566863" y="1863725"/>
              <a:ext cx="2835275" cy="3317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45" name="AutoShape 11"/>
            <p:cNvSpPr>
              <a:spLocks noChangeAspect="1" noChangeArrowheads="1" noTextEdit="1"/>
            </p:cNvSpPr>
            <p:nvPr/>
          </p:nvSpPr>
          <p:spPr bwMode="auto">
            <a:xfrm>
              <a:off x="1028024" y="1798087"/>
              <a:ext cx="2896276" cy="19966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grpSp>
          <p:nvGrpSpPr>
            <p:cNvPr id="46" name="组合 45"/>
            <p:cNvGrpSpPr/>
            <p:nvPr/>
          </p:nvGrpSpPr>
          <p:grpSpPr>
            <a:xfrm>
              <a:off x="1003288" y="1856944"/>
              <a:ext cx="3119221" cy="1919931"/>
              <a:chOff x="1028026" y="1617975"/>
              <a:chExt cx="3119221" cy="1919931"/>
            </a:xfrm>
          </p:grpSpPr>
          <p:sp>
            <p:nvSpPr>
              <p:cNvPr id="47" name="Freeform 13"/>
              <p:cNvSpPr/>
              <p:nvPr/>
            </p:nvSpPr>
            <p:spPr bwMode="auto">
              <a:xfrm>
                <a:off x="1028026" y="1617975"/>
                <a:ext cx="3119221" cy="1832376"/>
              </a:xfrm>
              <a:custGeom>
                <a:avLst/>
                <a:gdLst>
                  <a:gd name="T0" fmla="*/ 264 w 306"/>
                  <a:gd name="T1" fmla="*/ 91 h 210"/>
                  <a:gd name="T2" fmla="*/ 266 w 306"/>
                  <a:gd name="T3" fmla="*/ 73 h 210"/>
                  <a:gd name="T4" fmla="*/ 194 w 306"/>
                  <a:gd name="T5" fmla="*/ 0 h 210"/>
                  <a:gd name="T6" fmla="*/ 127 w 306"/>
                  <a:gd name="T7" fmla="*/ 43 h 210"/>
                  <a:gd name="T8" fmla="*/ 90 w 306"/>
                  <a:gd name="T9" fmla="*/ 27 h 210"/>
                  <a:gd name="T10" fmla="*/ 37 w 306"/>
                  <a:gd name="T11" fmla="*/ 80 h 210"/>
                  <a:gd name="T12" fmla="*/ 39 w 306"/>
                  <a:gd name="T13" fmla="*/ 92 h 210"/>
                  <a:gd name="T14" fmla="*/ 0 w 306"/>
                  <a:gd name="T15" fmla="*/ 149 h 210"/>
                  <a:gd name="T16" fmla="*/ 61 w 306"/>
                  <a:gd name="T17" fmla="*/ 210 h 210"/>
                  <a:gd name="T18" fmla="*/ 245 w 306"/>
                  <a:gd name="T19" fmla="*/ 210 h 210"/>
                  <a:gd name="T20" fmla="*/ 306 w 306"/>
                  <a:gd name="T21" fmla="*/ 149 h 210"/>
                  <a:gd name="T22" fmla="*/ 264 w 306"/>
                  <a:gd name="T23" fmla="*/ 91 h 2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06" h="210">
                    <a:moveTo>
                      <a:pt x="264" y="91"/>
                    </a:moveTo>
                    <a:cubicBezTo>
                      <a:pt x="265" y="85"/>
                      <a:pt x="266" y="79"/>
                      <a:pt x="266" y="73"/>
                    </a:cubicBezTo>
                    <a:cubicBezTo>
                      <a:pt x="266" y="33"/>
                      <a:pt x="234" y="0"/>
                      <a:pt x="194" y="0"/>
                    </a:cubicBezTo>
                    <a:cubicBezTo>
                      <a:pt x="164" y="0"/>
                      <a:pt x="139" y="18"/>
                      <a:pt x="127" y="43"/>
                    </a:cubicBezTo>
                    <a:cubicBezTo>
                      <a:pt x="118" y="33"/>
                      <a:pt x="104" y="27"/>
                      <a:pt x="90" y="27"/>
                    </a:cubicBezTo>
                    <a:cubicBezTo>
                      <a:pt x="61" y="27"/>
                      <a:pt x="37" y="50"/>
                      <a:pt x="37" y="80"/>
                    </a:cubicBezTo>
                    <a:cubicBezTo>
                      <a:pt x="37" y="84"/>
                      <a:pt x="38" y="88"/>
                      <a:pt x="39" y="92"/>
                    </a:cubicBezTo>
                    <a:cubicBezTo>
                      <a:pt x="16" y="101"/>
                      <a:pt x="0" y="123"/>
                      <a:pt x="0" y="149"/>
                    </a:cubicBezTo>
                    <a:cubicBezTo>
                      <a:pt x="0" y="183"/>
                      <a:pt x="28" y="210"/>
                      <a:pt x="61" y="210"/>
                    </a:cubicBezTo>
                    <a:cubicBezTo>
                      <a:pt x="245" y="210"/>
                      <a:pt x="245" y="210"/>
                      <a:pt x="245" y="210"/>
                    </a:cubicBezTo>
                    <a:cubicBezTo>
                      <a:pt x="278" y="210"/>
                      <a:pt x="306" y="183"/>
                      <a:pt x="306" y="149"/>
                    </a:cubicBezTo>
                    <a:cubicBezTo>
                      <a:pt x="306" y="122"/>
                      <a:pt x="288" y="99"/>
                      <a:pt x="264" y="91"/>
                    </a:cubicBezTo>
                    <a:close/>
                  </a:path>
                </a:pathLst>
              </a:custGeom>
              <a:gradFill flip="none" rotWithShape="1">
                <a:gsLst>
                  <a:gs pos="0">
                    <a:srgbClr val="9CCCC9"/>
                  </a:gs>
                  <a:gs pos="87000">
                    <a:srgbClr val="68B0AB"/>
                  </a:gs>
                </a:gsLst>
                <a:lin ang="0" scaled="0"/>
                <a:tileRect/>
              </a:gradFill>
              <a:ln w="101600">
                <a:gradFill>
                  <a:gsLst>
                    <a:gs pos="0">
                      <a:srgbClr val="81BDB9"/>
                    </a:gs>
                    <a:gs pos="100000">
                      <a:srgbClr val="9CCCC9"/>
                    </a:gs>
                  </a:gsLst>
                  <a:lin ang="0" scaled="0"/>
                </a:gradFill>
              </a:ln>
              <a:effectLst>
                <a:outerShdw blurRad="127000" dist="63500" dir="8100000" algn="tr" rotWithShape="0">
                  <a:prstClr val="black">
                    <a:alpha val="30000"/>
                  </a:prstClr>
                </a:outerShdw>
              </a:effectLst>
            </p:spPr>
            <p:txBody>
              <a:bodyPr vert="horz" wrap="square" lIns="91440" tIns="45720" rIns="91440" bIns="45720" numCol="1" anchor="t" anchorCtr="0" compatLnSpc="1"/>
              <a:lstStyle/>
              <a:p>
                <a:endParaRPr lang="zh-CN" altLang="en-US"/>
              </a:p>
            </p:txBody>
          </p:sp>
          <p:sp>
            <p:nvSpPr>
              <p:cNvPr id="48" name="Freeform 13"/>
              <p:cNvSpPr/>
              <p:nvPr/>
            </p:nvSpPr>
            <p:spPr bwMode="auto">
              <a:xfrm>
                <a:off x="1441600" y="1876870"/>
                <a:ext cx="2507439" cy="1661036"/>
              </a:xfrm>
              <a:custGeom>
                <a:avLst/>
                <a:gdLst>
                  <a:gd name="T0" fmla="*/ 264 w 306"/>
                  <a:gd name="T1" fmla="*/ 91 h 210"/>
                  <a:gd name="T2" fmla="*/ 266 w 306"/>
                  <a:gd name="T3" fmla="*/ 73 h 210"/>
                  <a:gd name="T4" fmla="*/ 194 w 306"/>
                  <a:gd name="T5" fmla="*/ 0 h 210"/>
                  <a:gd name="T6" fmla="*/ 127 w 306"/>
                  <a:gd name="T7" fmla="*/ 43 h 210"/>
                  <a:gd name="T8" fmla="*/ 90 w 306"/>
                  <a:gd name="T9" fmla="*/ 27 h 210"/>
                  <a:gd name="T10" fmla="*/ 37 w 306"/>
                  <a:gd name="T11" fmla="*/ 80 h 210"/>
                  <a:gd name="T12" fmla="*/ 39 w 306"/>
                  <a:gd name="T13" fmla="*/ 92 h 210"/>
                  <a:gd name="T14" fmla="*/ 0 w 306"/>
                  <a:gd name="T15" fmla="*/ 149 h 210"/>
                  <a:gd name="T16" fmla="*/ 61 w 306"/>
                  <a:gd name="T17" fmla="*/ 210 h 210"/>
                  <a:gd name="T18" fmla="*/ 245 w 306"/>
                  <a:gd name="T19" fmla="*/ 210 h 210"/>
                  <a:gd name="T20" fmla="*/ 306 w 306"/>
                  <a:gd name="T21" fmla="*/ 149 h 210"/>
                  <a:gd name="T22" fmla="*/ 264 w 306"/>
                  <a:gd name="T23" fmla="*/ 91 h 2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06" h="210">
                    <a:moveTo>
                      <a:pt x="264" y="91"/>
                    </a:moveTo>
                    <a:cubicBezTo>
                      <a:pt x="265" y="85"/>
                      <a:pt x="266" y="79"/>
                      <a:pt x="266" y="73"/>
                    </a:cubicBezTo>
                    <a:cubicBezTo>
                      <a:pt x="266" y="33"/>
                      <a:pt x="234" y="0"/>
                      <a:pt x="194" y="0"/>
                    </a:cubicBezTo>
                    <a:cubicBezTo>
                      <a:pt x="164" y="0"/>
                      <a:pt x="139" y="18"/>
                      <a:pt x="127" y="43"/>
                    </a:cubicBezTo>
                    <a:cubicBezTo>
                      <a:pt x="118" y="33"/>
                      <a:pt x="104" y="27"/>
                      <a:pt x="90" y="27"/>
                    </a:cubicBezTo>
                    <a:cubicBezTo>
                      <a:pt x="61" y="27"/>
                      <a:pt x="37" y="50"/>
                      <a:pt x="37" y="80"/>
                    </a:cubicBezTo>
                    <a:cubicBezTo>
                      <a:pt x="37" y="84"/>
                      <a:pt x="38" y="88"/>
                      <a:pt x="39" y="92"/>
                    </a:cubicBezTo>
                    <a:cubicBezTo>
                      <a:pt x="16" y="101"/>
                      <a:pt x="0" y="123"/>
                      <a:pt x="0" y="149"/>
                    </a:cubicBezTo>
                    <a:cubicBezTo>
                      <a:pt x="0" y="183"/>
                      <a:pt x="28" y="210"/>
                      <a:pt x="61" y="210"/>
                    </a:cubicBezTo>
                    <a:cubicBezTo>
                      <a:pt x="245" y="210"/>
                      <a:pt x="245" y="210"/>
                      <a:pt x="245" y="210"/>
                    </a:cubicBezTo>
                    <a:cubicBezTo>
                      <a:pt x="278" y="210"/>
                      <a:pt x="306" y="183"/>
                      <a:pt x="306" y="149"/>
                    </a:cubicBezTo>
                    <a:cubicBezTo>
                      <a:pt x="306" y="122"/>
                      <a:pt x="288" y="99"/>
                      <a:pt x="264" y="91"/>
                    </a:cubicBezTo>
                    <a:close/>
                  </a:path>
                </a:pathLst>
              </a:custGeom>
              <a:gradFill flip="none" rotWithShape="1">
                <a:gsLst>
                  <a:gs pos="0">
                    <a:schemeClr val="bg1"/>
                  </a:gs>
                  <a:gs pos="87000">
                    <a:schemeClr val="bg1">
                      <a:lumMod val="85000"/>
                    </a:schemeClr>
                  </a:gs>
                </a:gsLst>
                <a:lin ang="0" scaled="0"/>
                <a:tileRect/>
              </a:gradFill>
              <a:ln w="63500">
                <a:gradFill>
                  <a:gsLst>
                    <a:gs pos="0">
                      <a:schemeClr val="bg1">
                        <a:lumMod val="85000"/>
                      </a:schemeClr>
                    </a:gs>
                    <a:gs pos="100000">
                      <a:schemeClr val="bg1"/>
                    </a:gs>
                  </a:gsLst>
                  <a:lin ang="5400000" scaled="1"/>
                </a:gradFill>
              </a:ln>
              <a:effectLst>
                <a:outerShdw blurRad="127000" dist="63500" dir="8100000" algn="tr" rotWithShape="0">
                  <a:prstClr val="black">
                    <a:alpha val="30000"/>
                  </a:prstClr>
                </a:outerShdw>
              </a:effectLst>
            </p:spPr>
            <p:txBody>
              <a:bodyPr vert="horz" wrap="square" lIns="91440" tIns="45720" rIns="91440" bIns="45720" numCol="1" anchor="t" anchorCtr="0" compatLnSpc="1"/>
              <a:lstStyle/>
              <a:p>
                <a:endParaRPr lang="zh-CN" altLang="en-US"/>
              </a:p>
            </p:txBody>
          </p:sp>
        </p:grpSp>
      </p:grpSp>
      <p:sp>
        <p:nvSpPr>
          <p:cNvPr id="49" name="文本框 48"/>
          <p:cNvSpPr txBox="1"/>
          <p:nvPr/>
        </p:nvSpPr>
        <p:spPr>
          <a:xfrm>
            <a:off x="1723411" y="299043"/>
            <a:ext cx="2645285" cy="461665"/>
          </a:xfrm>
          <a:prstGeom prst="rect">
            <a:avLst/>
          </a:prstGeom>
          <a:noFill/>
        </p:spPr>
        <p:txBody>
          <a:bodyPr wrap="square" rtlCol="0">
            <a:spAutoFit/>
          </a:bodyPr>
          <a:lstStyle/>
          <a:p>
            <a:r>
              <a:rPr lang="zh-CN" altLang="en-US" sz="2400" b="1" dirty="0">
                <a:solidFill>
                  <a:srgbClr val="3A6461"/>
                </a:solidFill>
                <a:latin typeface="微软雅黑" panose="020B0503020204020204" pitchFamily="34" charset="-122"/>
                <a:ea typeface="微软雅黑" panose="020B0503020204020204" pitchFamily="34" charset="-122"/>
              </a:rPr>
              <a:t>并列关系图表</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椭圆 1"/>
          <p:cNvSpPr/>
          <p:nvPr/>
        </p:nvSpPr>
        <p:spPr>
          <a:xfrm>
            <a:off x="4362450" y="1695450"/>
            <a:ext cx="3467100" cy="3467100"/>
          </a:xfrm>
          <a:prstGeom prst="ellipse">
            <a:avLst/>
          </a:prstGeom>
          <a:gradFill>
            <a:gsLst>
              <a:gs pos="0">
                <a:srgbClr val="ECECEC"/>
              </a:gs>
              <a:gs pos="100000">
                <a:schemeClr val="bg1"/>
              </a:gs>
            </a:gsLst>
            <a:lin ang="5400000" scaled="1"/>
          </a:gradFill>
          <a:ln>
            <a:noFill/>
          </a:ln>
          <a:effectLst>
            <a:softEdge rad="254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Calibri" panose="020F0502020204030204"/>
              <a:ea typeface="宋体" panose="02010600030101010101" pitchFamily="2" charset="-122"/>
              <a:cs typeface="+mn-cs"/>
            </a:endParaRPr>
          </a:p>
        </p:txBody>
      </p:sp>
      <p:grpSp>
        <p:nvGrpSpPr>
          <p:cNvPr id="6" name="组合 5"/>
          <p:cNvGrpSpPr/>
          <p:nvPr/>
        </p:nvGrpSpPr>
        <p:grpSpPr>
          <a:xfrm>
            <a:off x="4997110" y="2330110"/>
            <a:ext cx="2197781" cy="2197781"/>
            <a:chOff x="8502650" y="2178050"/>
            <a:chExt cx="2120900" cy="2120900"/>
          </a:xfrm>
        </p:grpSpPr>
        <p:sp>
          <p:nvSpPr>
            <p:cNvPr id="3" name="椭圆 2"/>
            <p:cNvSpPr/>
            <p:nvPr/>
          </p:nvSpPr>
          <p:spPr>
            <a:xfrm>
              <a:off x="8502650" y="2178050"/>
              <a:ext cx="2120900" cy="2120900"/>
            </a:xfrm>
            <a:prstGeom prst="ellipse">
              <a:avLst/>
            </a:prstGeom>
            <a:gradFill>
              <a:gsLst>
                <a:gs pos="100000">
                  <a:srgbClr val="E4E4E4"/>
                </a:gs>
                <a:gs pos="0">
                  <a:schemeClr val="bg1"/>
                </a:gs>
              </a:gsLst>
              <a:lin ang="5400000" scaled="1"/>
            </a:gradFill>
            <a:ln>
              <a:noFill/>
            </a:ln>
            <a:effectLst>
              <a:outerShdw blurRad="127000" dist="50800" dir="5400000" algn="t"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Calibri" panose="020F0502020204030204"/>
                <a:ea typeface="宋体" panose="02010600030101010101" pitchFamily="2" charset="-122"/>
                <a:cs typeface="+mn-cs"/>
              </a:endParaRPr>
            </a:p>
          </p:txBody>
        </p:sp>
        <p:sp>
          <p:nvSpPr>
            <p:cNvPr id="5" name="椭圆 4"/>
            <p:cNvSpPr/>
            <p:nvPr/>
          </p:nvSpPr>
          <p:spPr>
            <a:xfrm>
              <a:off x="8502650" y="2178050"/>
              <a:ext cx="2120900" cy="2120900"/>
            </a:xfrm>
            <a:prstGeom prst="ellipse">
              <a:avLst/>
            </a:prstGeom>
            <a:gradFill>
              <a:gsLst>
                <a:gs pos="100000">
                  <a:srgbClr val="E4E4E4"/>
                </a:gs>
                <a:gs pos="0">
                  <a:srgbClr val="FBFBFB"/>
                </a:gs>
              </a:gsLst>
              <a:lin ang="5400000" scaled="1"/>
            </a:gradFill>
            <a:ln>
              <a:noFill/>
            </a:ln>
            <a:effectLst>
              <a:softEdge rad="508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Calibri" panose="020F0502020204030204"/>
                <a:ea typeface="宋体" panose="02010600030101010101" pitchFamily="2" charset="-122"/>
                <a:cs typeface="+mn-cs"/>
              </a:endParaRPr>
            </a:p>
          </p:txBody>
        </p:sp>
      </p:grpSp>
      <p:sp>
        <p:nvSpPr>
          <p:cNvPr id="7" name="椭圆 6"/>
          <p:cNvSpPr/>
          <p:nvPr/>
        </p:nvSpPr>
        <p:spPr>
          <a:xfrm>
            <a:off x="5342271" y="2675271"/>
            <a:ext cx="1507460" cy="1507460"/>
          </a:xfrm>
          <a:prstGeom prst="ellipse">
            <a:avLst/>
          </a:prstGeom>
          <a:gradFill>
            <a:gsLst>
              <a:gs pos="0">
                <a:srgbClr val="ECECEC"/>
              </a:gs>
              <a:gs pos="100000">
                <a:schemeClr val="bg1"/>
              </a:gs>
            </a:gsLst>
            <a:lin ang="5400000" scaled="1"/>
          </a:gradFill>
          <a:ln>
            <a:noFill/>
          </a:ln>
          <a:effectLst>
            <a:softEdge rad="254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Calibri" panose="020F0502020204030204"/>
              <a:ea typeface="宋体" panose="02010600030101010101" pitchFamily="2" charset="-122"/>
              <a:cs typeface="+mn-cs"/>
            </a:endParaRPr>
          </a:p>
        </p:txBody>
      </p:sp>
      <p:sp>
        <p:nvSpPr>
          <p:cNvPr id="9" name="椭圆 8"/>
          <p:cNvSpPr/>
          <p:nvPr/>
        </p:nvSpPr>
        <p:spPr>
          <a:xfrm>
            <a:off x="5509769" y="2842769"/>
            <a:ext cx="1183259" cy="1183259"/>
          </a:xfrm>
          <a:prstGeom prst="ellipse">
            <a:avLst/>
          </a:prstGeom>
          <a:solidFill>
            <a:schemeClr val="accent2"/>
          </a:solidFill>
          <a:ln>
            <a:noFill/>
          </a:ln>
          <a:effectLst>
            <a:innerShdw blurRad="101600" dist="50800" dir="16200000">
              <a:schemeClr val="accent2">
                <a:lumMod val="50000"/>
                <a:alpha val="59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Calibri" panose="020F0502020204030204"/>
              <a:ea typeface="宋体" panose="02010600030101010101" pitchFamily="2" charset="-122"/>
              <a:cs typeface="+mn-cs"/>
            </a:endParaRPr>
          </a:p>
        </p:txBody>
      </p:sp>
      <p:grpSp>
        <p:nvGrpSpPr>
          <p:cNvPr id="18" name="组合 17"/>
          <p:cNvGrpSpPr/>
          <p:nvPr/>
        </p:nvGrpSpPr>
        <p:grpSpPr>
          <a:xfrm>
            <a:off x="5759598" y="3139803"/>
            <a:ext cx="674521" cy="578394"/>
            <a:chOff x="3546346" y="2339026"/>
            <a:chExt cx="897787" cy="769842"/>
          </a:xfrm>
          <a:solidFill>
            <a:schemeClr val="bg1"/>
          </a:solidFill>
        </p:grpSpPr>
        <p:sp>
          <p:nvSpPr>
            <p:cNvPr id="11" name="Rectangle 227"/>
            <p:cNvSpPr>
              <a:spLocks noChangeArrowheads="1"/>
            </p:cNvSpPr>
            <p:nvPr/>
          </p:nvSpPr>
          <p:spPr bwMode="auto">
            <a:xfrm>
              <a:off x="3561526" y="3077423"/>
              <a:ext cx="882607" cy="3144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Calibri" panose="020F0502020204030204"/>
                <a:ea typeface="宋体" panose="02010600030101010101" pitchFamily="2" charset="-122"/>
                <a:cs typeface="+mn-cs"/>
              </a:endParaRPr>
            </a:p>
          </p:txBody>
        </p:sp>
        <p:sp>
          <p:nvSpPr>
            <p:cNvPr id="12" name="Freeform 228"/>
            <p:cNvSpPr/>
            <p:nvPr/>
          </p:nvSpPr>
          <p:spPr bwMode="auto">
            <a:xfrm>
              <a:off x="3617909" y="2844302"/>
              <a:ext cx="125777" cy="210351"/>
            </a:xfrm>
            <a:custGeom>
              <a:avLst/>
              <a:gdLst>
                <a:gd name="T0" fmla="*/ 6 w 49"/>
                <a:gd name="T1" fmla="*/ 82 h 82"/>
                <a:gd name="T2" fmla="*/ 43 w 49"/>
                <a:gd name="T3" fmla="*/ 82 h 82"/>
                <a:gd name="T4" fmla="*/ 49 w 49"/>
                <a:gd name="T5" fmla="*/ 76 h 82"/>
                <a:gd name="T6" fmla="*/ 49 w 49"/>
                <a:gd name="T7" fmla="*/ 0 h 82"/>
                <a:gd name="T8" fmla="*/ 0 w 49"/>
                <a:gd name="T9" fmla="*/ 49 h 82"/>
                <a:gd name="T10" fmla="*/ 0 w 49"/>
                <a:gd name="T11" fmla="*/ 76 h 82"/>
                <a:gd name="T12" fmla="*/ 6 w 49"/>
                <a:gd name="T13" fmla="*/ 82 h 82"/>
              </a:gdLst>
              <a:ahLst/>
              <a:cxnLst>
                <a:cxn ang="0">
                  <a:pos x="T0" y="T1"/>
                </a:cxn>
                <a:cxn ang="0">
                  <a:pos x="T2" y="T3"/>
                </a:cxn>
                <a:cxn ang="0">
                  <a:pos x="T4" y="T5"/>
                </a:cxn>
                <a:cxn ang="0">
                  <a:pos x="T6" y="T7"/>
                </a:cxn>
                <a:cxn ang="0">
                  <a:pos x="T8" y="T9"/>
                </a:cxn>
                <a:cxn ang="0">
                  <a:pos x="T10" y="T11"/>
                </a:cxn>
                <a:cxn ang="0">
                  <a:pos x="T12" y="T13"/>
                </a:cxn>
              </a:cxnLst>
              <a:rect l="0" t="0" r="r" b="b"/>
              <a:pathLst>
                <a:path w="49" h="82">
                  <a:moveTo>
                    <a:pt x="6" y="82"/>
                  </a:moveTo>
                  <a:cubicBezTo>
                    <a:pt x="43" y="82"/>
                    <a:pt x="43" y="82"/>
                    <a:pt x="43" y="82"/>
                  </a:cubicBezTo>
                  <a:cubicBezTo>
                    <a:pt x="46" y="82"/>
                    <a:pt x="49" y="79"/>
                    <a:pt x="49" y="76"/>
                  </a:cubicBezTo>
                  <a:cubicBezTo>
                    <a:pt x="49" y="0"/>
                    <a:pt x="49" y="0"/>
                    <a:pt x="49" y="0"/>
                  </a:cubicBezTo>
                  <a:cubicBezTo>
                    <a:pt x="0" y="49"/>
                    <a:pt x="0" y="49"/>
                    <a:pt x="0" y="49"/>
                  </a:cubicBezTo>
                  <a:cubicBezTo>
                    <a:pt x="0" y="76"/>
                    <a:pt x="0" y="76"/>
                    <a:pt x="0" y="76"/>
                  </a:cubicBezTo>
                  <a:cubicBezTo>
                    <a:pt x="0" y="79"/>
                    <a:pt x="3" y="82"/>
                    <a:pt x="6" y="8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Calibri" panose="020F0502020204030204"/>
                <a:ea typeface="宋体" panose="02010600030101010101" pitchFamily="2" charset="-122"/>
                <a:cs typeface="+mn-cs"/>
              </a:endParaRPr>
            </a:p>
          </p:txBody>
        </p:sp>
        <p:sp>
          <p:nvSpPr>
            <p:cNvPr id="13" name="Freeform 229"/>
            <p:cNvSpPr/>
            <p:nvPr/>
          </p:nvSpPr>
          <p:spPr bwMode="auto">
            <a:xfrm>
              <a:off x="3779467" y="2682744"/>
              <a:ext cx="122524" cy="371910"/>
            </a:xfrm>
            <a:custGeom>
              <a:avLst/>
              <a:gdLst>
                <a:gd name="T0" fmla="*/ 5 w 48"/>
                <a:gd name="T1" fmla="*/ 145 h 145"/>
                <a:gd name="T2" fmla="*/ 43 w 48"/>
                <a:gd name="T3" fmla="*/ 145 h 145"/>
                <a:gd name="T4" fmla="*/ 48 w 48"/>
                <a:gd name="T5" fmla="*/ 139 h 145"/>
                <a:gd name="T6" fmla="*/ 48 w 48"/>
                <a:gd name="T7" fmla="*/ 0 h 145"/>
                <a:gd name="T8" fmla="*/ 0 w 48"/>
                <a:gd name="T9" fmla="*/ 49 h 145"/>
                <a:gd name="T10" fmla="*/ 0 w 48"/>
                <a:gd name="T11" fmla="*/ 139 h 145"/>
                <a:gd name="T12" fmla="*/ 5 w 48"/>
                <a:gd name="T13" fmla="*/ 145 h 145"/>
              </a:gdLst>
              <a:ahLst/>
              <a:cxnLst>
                <a:cxn ang="0">
                  <a:pos x="T0" y="T1"/>
                </a:cxn>
                <a:cxn ang="0">
                  <a:pos x="T2" y="T3"/>
                </a:cxn>
                <a:cxn ang="0">
                  <a:pos x="T4" y="T5"/>
                </a:cxn>
                <a:cxn ang="0">
                  <a:pos x="T6" y="T7"/>
                </a:cxn>
                <a:cxn ang="0">
                  <a:pos x="T8" y="T9"/>
                </a:cxn>
                <a:cxn ang="0">
                  <a:pos x="T10" y="T11"/>
                </a:cxn>
                <a:cxn ang="0">
                  <a:pos x="T12" y="T13"/>
                </a:cxn>
              </a:cxnLst>
              <a:rect l="0" t="0" r="r" b="b"/>
              <a:pathLst>
                <a:path w="48" h="145">
                  <a:moveTo>
                    <a:pt x="5" y="145"/>
                  </a:moveTo>
                  <a:cubicBezTo>
                    <a:pt x="43" y="145"/>
                    <a:pt x="43" y="145"/>
                    <a:pt x="43" y="145"/>
                  </a:cubicBezTo>
                  <a:cubicBezTo>
                    <a:pt x="46" y="145"/>
                    <a:pt x="48" y="142"/>
                    <a:pt x="48" y="139"/>
                  </a:cubicBezTo>
                  <a:cubicBezTo>
                    <a:pt x="48" y="0"/>
                    <a:pt x="48" y="0"/>
                    <a:pt x="48" y="0"/>
                  </a:cubicBezTo>
                  <a:cubicBezTo>
                    <a:pt x="0" y="49"/>
                    <a:pt x="0" y="49"/>
                    <a:pt x="0" y="49"/>
                  </a:cubicBezTo>
                  <a:cubicBezTo>
                    <a:pt x="0" y="139"/>
                    <a:pt x="0" y="139"/>
                    <a:pt x="0" y="139"/>
                  </a:cubicBezTo>
                  <a:cubicBezTo>
                    <a:pt x="0" y="142"/>
                    <a:pt x="2" y="145"/>
                    <a:pt x="5" y="14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Calibri" panose="020F0502020204030204"/>
                <a:ea typeface="宋体" panose="02010600030101010101" pitchFamily="2" charset="-122"/>
                <a:cs typeface="+mn-cs"/>
              </a:endParaRPr>
            </a:p>
          </p:txBody>
        </p:sp>
        <p:sp>
          <p:nvSpPr>
            <p:cNvPr id="14" name="Freeform 230"/>
            <p:cNvSpPr/>
            <p:nvPr/>
          </p:nvSpPr>
          <p:spPr bwMode="auto">
            <a:xfrm>
              <a:off x="3938857" y="2713104"/>
              <a:ext cx="124693" cy="341550"/>
            </a:xfrm>
            <a:custGeom>
              <a:avLst/>
              <a:gdLst>
                <a:gd name="T0" fmla="*/ 22 w 49"/>
                <a:gd name="T1" fmla="*/ 22 h 133"/>
                <a:gd name="T2" fmla="*/ 0 w 49"/>
                <a:gd name="T3" fmla="*/ 0 h 133"/>
                <a:gd name="T4" fmla="*/ 0 w 49"/>
                <a:gd name="T5" fmla="*/ 127 h 133"/>
                <a:gd name="T6" fmla="*/ 6 w 49"/>
                <a:gd name="T7" fmla="*/ 133 h 133"/>
                <a:gd name="T8" fmla="*/ 43 w 49"/>
                <a:gd name="T9" fmla="*/ 133 h 133"/>
                <a:gd name="T10" fmla="*/ 49 w 49"/>
                <a:gd name="T11" fmla="*/ 127 h 133"/>
                <a:gd name="T12" fmla="*/ 49 w 49"/>
                <a:gd name="T13" fmla="*/ 26 h 133"/>
                <a:gd name="T14" fmla="*/ 38 w 49"/>
                <a:gd name="T15" fmla="*/ 29 h 133"/>
                <a:gd name="T16" fmla="*/ 22 w 49"/>
                <a:gd name="T17" fmla="*/ 22 h 1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9" h="133">
                  <a:moveTo>
                    <a:pt x="22" y="22"/>
                  </a:moveTo>
                  <a:cubicBezTo>
                    <a:pt x="0" y="0"/>
                    <a:pt x="0" y="0"/>
                    <a:pt x="0" y="0"/>
                  </a:cubicBezTo>
                  <a:cubicBezTo>
                    <a:pt x="0" y="127"/>
                    <a:pt x="0" y="127"/>
                    <a:pt x="0" y="127"/>
                  </a:cubicBezTo>
                  <a:cubicBezTo>
                    <a:pt x="0" y="130"/>
                    <a:pt x="3" y="133"/>
                    <a:pt x="6" y="133"/>
                  </a:cubicBezTo>
                  <a:cubicBezTo>
                    <a:pt x="43" y="133"/>
                    <a:pt x="43" y="133"/>
                    <a:pt x="43" y="133"/>
                  </a:cubicBezTo>
                  <a:cubicBezTo>
                    <a:pt x="46" y="133"/>
                    <a:pt x="49" y="130"/>
                    <a:pt x="49" y="127"/>
                  </a:cubicBezTo>
                  <a:cubicBezTo>
                    <a:pt x="49" y="26"/>
                    <a:pt x="49" y="26"/>
                    <a:pt x="49" y="26"/>
                  </a:cubicBezTo>
                  <a:cubicBezTo>
                    <a:pt x="46" y="28"/>
                    <a:pt x="42" y="29"/>
                    <a:pt x="38" y="29"/>
                  </a:cubicBezTo>
                  <a:cubicBezTo>
                    <a:pt x="32" y="29"/>
                    <a:pt x="27" y="26"/>
                    <a:pt x="22" y="2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Calibri" panose="020F0502020204030204"/>
                <a:ea typeface="宋体" panose="02010600030101010101" pitchFamily="2" charset="-122"/>
                <a:cs typeface="+mn-cs"/>
              </a:endParaRPr>
            </a:p>
          </p:txBody>
        </p:sp>
        <p:sp>
          <p:nvSpPr>
            <p:cNvPr id="15" name="Freeform 231"/>
            <p:cNvSpPr/>
            <p:nvPr/>
          </p:nvSpPr>
          <p:spPr bwMode="auto">
            <a:xfrm>
              <a:off x="4100415" y="2624193"/>
              <a:ext cx="122524" cy="430461"/>
            </a:xfrm>
            <a:custGeom>
              <a:avLst/>
              <a:gdLst>
                <a:gd name="T0" fmla="*/ 5 w 48"/>
                <a:gd name="T1" fmla="*/ 168 h 168"/>
                <a:gd name="T2" fmla="*/ 43 w 48"/>
                <a:gd name="T3" fmla="*/ 168 h 168"/>
                <a:gd name="T4" fmla="*/ 48 w 48"/>
                <a:gd name="T5" fmla="*/ 162 h 168"/>
                <a:gd name="T6" fmla="*/ 48 w 48"/>
                <a:gd name="T7" fmla="*/ 0 h 168"/>
                <a:gd name="T8" fmla="*/ 0 w 48"/>
                <a:gd name="T9" fmla="*/ 48 h 168"/>
                <a:gd name="T10" fmla="*/ 0 w 48"/>
                <a:gd name="T11" fmla="*/ 162 h 168"/>
                <a:gd name="T12" fmla="*/ 5 w 48"/>
                <a:gd name="T13" fmla="*/ 168 h 168"/>
              </a:gdLst>
              <a:ahLst/>
              <a:cxnLst>
                <a:cxn ang="0">
                  <a:pos x="T0" y="T1"/>
                </a:cxn>
                <a:cxn ang="0">
                  <a:pos x="T2" y="T3"/>
                </a:cxn>
                <a:cxn ang="0">
                  <a:pos x="T4" y="T5"/>
                </a:cxn>
                <a:cxn ang="0">
                  <a:pos x="T6" y="T7"/>
                </a:cxn>
                <a:cxn ang="0">
                  <a:pos x="T8" y="T9"/>
                </a:cxn>
                <a:cxn ang="0">
                  <a:pos x="T10" y="T11"/>
                </a:cxn>
                <a:cxn ang="0">
                  <a:pos x="T12" y="T13"/>
                </a:cxn>
              </a:cxnLst>
              <a:rect l="0" t="0" r="r" b="b"/>
              <a:pathLst>
                <a:path w="48" h="168">
                  <a:moveTo>
                    <a:pt x="5" y="168"/>
                  </a:moveTo>
                  <a:cubicBezTo>
                    <a:pt x="43" y="168"/>
                    <a:pt x="43" y="168"/>
                    <a:pt x="43" y="168"/>
                  </a:cubicBezTo>
                  <a:cubicBezTo>
                    <a:pt x="46" y="168"/>
                    <a:pt x="48" y="165"/>
                    <a:pt x="48" y="162"/>
                  </a:cubicBezTo>
                  <a:cubicBezTo>
                    <a:pt x="48" y="0"/>
                    <a:pt x="48" y="0"/>
                    <a:pt x="48" y="0"/>
                  </a:cubicBezTo>
                  <a:cubicBezTo>
                    <a:pt x="0" y="48"/>
                    <a:pt x="0" y="48"/>
                    <a:pt x="0" y="48"/>
                  </a:cubicBezTo>
                  <a:cubicBezTo>
                    <a:pt x="0" y="162"/>
                    <a:pt x="0" y="162"/>
                    <a:pt x="0" y="162"/>
                  </a:cubicBezTo>
                  <a:cubicBezTo>
                    <a:pt x="0" y="165"/>
                    <a:pt x="2" y="168"/>
                    <a:pt x="5" y="16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Calibri" panose="020F0502020204030204"/>
                <a:ea typeface="宋体" panose="02010600030101010101" pitchFamily="2" charset="-122"/>
                <a:cs typeface="+mn-cs"/>
              </a:endParaRPr>
            </a:p>
          </p:txBody>
        </p:sp>
        <p:sp>
          <p:nvSpPr>
            <p:cNvPr id="16" name="Freeform 232"/>
            <p:cNvSpPr/>
            <p:nvPr/>
          </p:nvSpPr>
          <p:spPr bwMode="auto">
            <a:xfrm>
              <a:off x="4258721" y="2513596"/>
              <a:ext cx="125777" cy="541058"/>
            </a:xfrm>
            <a:custGeom>
              <a:avLst/>
              <a:gdLst>
                <a:gd name="T0" fmla="*/ 29 w 49"/>
                <a:gd name="T1" fmla="*/ 0 h 211"/>
                <a:gd name="T2" fmla="*/ 0 w 49"/>
                <a:gd name="T3" fmla="*/ 29 h 211"/>
                <a:gd name="T4" fmla="*/ 0 w 49"/>
                <a:gd name="T5" fmla="*/ 205 h 211"/>
                <a:gd name="T6" fmla="*/ 6 w 49"/>
                <a:gd name="T7" fmla="*/ 211 h 211"/>
                <a:gd name="T8" fmla="*/ 43 w 49"/>
                <a:gd name="T9" fmla="*/ 211 h 211"/>
                <a:gd name="T10" fmla="*/ 49 w 49"/>
                <a:gd name="T11" fmla="*/ 205 h 211"/>
                <a:gd name="T12" fmla="*/ 49 w 49"/>
                <a:gd name="T13" fmla="*/ 22 h 211"/>
                <a:gd name="T14" fmla="*/ 29 w 49"/>
                <a:gd name="T15" fmla="*/ 0 h 21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9" h="211">
                  <a:moveTo>
                    <a:pt x="29" y="0"/>
                  </a:moveTo>
                  <a:cubicBezTo>
                    <a:pt x="0" y="29"/>
                    <a:pt x="0" y="29"/>
                    <a:pt x="0" y="29"/>
                  </a:cubicBezTo>
                  <a:cubicBezTo>
                    <a:pt x="0" y="205"/>
                    <a:pt x="0" y="205"/>
                    <a:pt x="0" y="205"/>
                  </a:cubicBezTo>
                  <a:cubicBezTo>
                    <a:pt x="0" y="208"/>
                    <a:pt x="3" y="211"/>
                    <a:pt x="6" y="211"/>
                  </a:cubicBezTo>
                  <a:cubicBezTo>
                    <a:pt x="43" y="211"/>
                    <a:pt x="43" y="211"/>
                    <a:pt x="43" y="211"/>
                  </a:cubicBezTo>
                  <a:cubicBezTo>
                    <a:pt x="46" y="211"/>
                    <a:pt x="49" y="208"/>
                    <a:pt x="49" y="205"/>
                  </a:cubicBezTo>
                  <a:cubicBezTo>
                    <a:pt x="49" y="22"/>
                    <a:pt x="49" y="22"/>
                    <a:pt x="49" y="22"/>
                  </a:cubicBezTo>
                  <a:cubicBezTo>
                    <a:pt x="38" y="21"/>
                    <a:pt x="29" y="12"/>
                    <a:pt x="29"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Calibri" panose="020F0502020204030204"/>
                <a:ea typeface="宋体" panose="02010600030101010101" pitchFamily="2" charset="-122"/>
                <a:cs typeface="+mn-cs"/>
              </a:endParaRPr>
            </a:p>
          </p:txBody>
        </p:sp>
        <p:sp>
          <p:nvSpPr>
            <p:cNvPr id="17" name="Freeform 233"/>
            <p:cNvSpPr/>
            <p:nvPr/>
          </p:nvSpPr>
          <p:spPr bwMode="auto">
            <a:xfrm>
              <a:off x="3546346" y="2339026"/>
              <a:ext cx="871764" cy="610452"/>
            </a:xfrm>
            <a:custGeom>
              <a:avLst/>
              <a:gdLst>
                <a:gd name="T0" fmla="*/ 20 w 340"/>
                <a:gd name="T1" fmla="*/ 234 h 238"/>
                <a:gd name="T2" fmla="*/ 140 w 340"/>
                <a:gd name="T3" fmla="*/ 113 h 238"/>
                <a:gd name="T4" fmla="*/ 183 w 340"/>
                <a:gd name="T5" fmla="*/ 156 h 238"/>
                <a:gd name="T6" fmla="*/ 199 w 340"/>
                <a:gd name="T7" fmla="*/ 156 h 238"/>
                <a:gd name="T8" fmla="*/ 318 w 340"/>
                <a:gd name="T9" fmla="*/ 37 h 238"/>
                <a:gd name="T10" fmla="*/ 318 w 340"/>
                <a:gd name="T11" fmla="*/ 64 h 238"/>
                <a:gd name="T12" fmla="*/ 329 w 340"/>
                <a:gd name="T13" fmla="*/ 75 h 238"/>
                <a:gd name="T14" fmla="*/ 340 w 340"/>
                <a:gd name="T15" fmla="*/ 64 h 238"/>
                <a:gd name="T16" fmla="*/ 340 w 340"/>
                <a:gd name="T17" fmla="*/ 11 h 238"/>
                <a:gd name="T18" fmla="*/ 337 w 340"/>
                <a:gd name="T19" fmla="*/ 3 h 238"/>
                <a:gd name="T20" fmla="*/ 329 w 340"/>
                <a:gd name="T21" fmla="*/ 0 h 238"/>
                <a:gd name="T22" fmla="*/ 276 w 340"/>
                <a:gd name="T23" fmla="*/ 0 h 238"/>
                <a:gd name="T24" fmla="*/ 265 w 340"/>
                <a:gd name="T25" fmla="*/ 11 h 238"/>
                <a:gd name="T26" fmla="*/ 276 w 340"/>
                <a:gd name="T27" fmla="*/ 22 h 238"/>
                <a:gd name="T28" fmla="*/ 302 w 340"/>
                <a:gd name="T29" fmla="*/ 22 h 238"/>
                <a:gd name="T30" fmla="*/ 191 w 340"/>
                <a:gd name="T31" fmla="*/ 133 h 238"/>
                <a:gd name="T32" fmla="*/ 148 w 340"/>
                <a:gd name="T33" fmla="*/ 90 h 238"/>
                <a:gd name="T34" fmla="*/ 133 w 340"/>
                <a:gd name="T35" fmla="*/ 90 h 238"/>
                <a:gd name="T36" fmla="*/ 4 w 340"/>
                <a:gd name="T37" fmla="*/ 219 h 238"/>
                <a:gd name="T38" fmla="*/ 4 w 340"/>
                <a:gd name="T39" fmla="*/ 234 h 238"/>
                <a:gd name="T40" fmla="*/ 20 w 340"/>
                <a:gd name="T41" fmla="*/ 234 h 2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340" h="238">
                  <a:moveTo>
                    <a:pt x="20" y="234"/>
                  </a:moveTo>
                  <a:cubicBezTo>
                    <a:pt x="140" y="113"/>
                    <a:pt x="140" y="113"/>
                    <a:pt x="140" y="113"/>
                  </a:cubicBezTo>
                  <a:cubicBezTo>
                    <a:pt x="183" y="156"/>
                    <a:pt x="183" y="156"/>
                    <a:pt x="183" y="156"/>
                  </a:cubicBezTo>
                  <a:cubicBezTo>
                    <a:pt x="188" y="160"/>
                    <a:pt x="195" y="160"/>
                    <a:pt x="199" y="156"/>
                  </a:cubicBezTo>
                  <a:cubicBezTo>
                    <a:pt x="318" y="37"/>
                    <a:pt x="318" y="37"/>
                    <a:pt x="318" y="37"/>
                  </a:cubicBezTo>
                  <a:cubicBezTo>
                    <a:pt x="318" y="64"/>
                    <a:pt x="318" y="64"/>
                    <a:pt x="318" y="64"/>
                  </a:cubicBezTo>
                  <a:cubicBezTo>
                    <a:pt x="318" y="70"/>
                    <a:pt x="323" y="75"/>
                    <a:pt x="329" y="75"/>
                  </a:cubicBezTo>
                  <a:cubicBezTo>
                    <a:pt x="335" y="75"/>
                    <a:pt x="340" y="70"/>
                    <a:pt x="340" y="64"/>
                  </a:cubicBezTo>
                  <a:cubicBezTo>
                    <a:pt x="340" y="11"/>
                    <a:pt x="340" y="11"/>
                    <a:pt x="340" y="11"/>
                  </a:cubicBezTo>
                  <a:cubicBezTo>
                    <a:pt x="340" y="8"/>
                    <a:pt x="339" y="5"/>
                    <a:pt x="337" y="3"/>
                  </a:cubicBezTo>
                  <a:cubicBezTo>
                    <a:pt x="335" y="1"/>
                    <a:pt x="332" y="0"/>
                    <a:pt x="329" y="0"/>
                  </a:cubicBezTo>
                  <a:cubicBezTo>
                    <a:pt x="276" y="0"/>
                    <a:pt x="276" y="0"/>
                    <a:pt x="276" y="0"/>
                  </a:cubicBezTo>
                  <a:cubicBezTo>
                    <a:pt x="270" y="0"/>
                    <a:pt x="265" y="4"/>
                    <a:pt x="265" y="11"/>
                  </a:cubicBezTo>
                  <a:cubicBezTo>
                    <a:pt x="265" y="17"/>
                    <a:pt x="270" y="22"/>
                    <a:pt x="276" y="22"/>
                  </a:cubicBezTo>
                  <a:cubicBezTo>
                    <a:pt x="302" y="22"/>
                    <a:pt x="302" y="22"/>
                    <a:pt x="302" y="22"/>
                  </a:cubicBezTo>
                  <a:cubicBezTo>
                    <a:pt x="191" y="133"/>
                    <a:pt x="191" y="133"/>
                    <a:pt x="191" y="133"/>
                  </a:cubicBezTo>
                  <a:cubicBezTo>
                    <a:pt x="148" y="90"/>
                    <a:pt x="148" y="90"/>
                    <a:pt x="148" y="90"/>
                  </a:cubicBezTo>
                  <a:cubicBezTo>
                    <a:pt x="144" y="86"/>
                    <a:pt x="137" y="86"/>
                    <a:pt x="133" y="90"/>
                  </a:cubicBezTo>
                  <a:cubicBezTo>
                    <a:pt x="4" y="219"/>
                    <a:pt x="4" y="219"/>
                    <a:pt x="4" y="219"/>
                  </a:cubicBezTo>
                  <a:cubicBezTo>
                    <a:pt x="0" y="223"/>
                    <a:pt x="0" y="230"/>
                    <a:pt x="4" y="234"/>
                  </a:cubicBezTo>
                  <a:cubicBezTo>
                    <a:pt x="8" y="238"/>
                    <a:pt x="15" y="238"/>
                    <a:pt x="20" y="23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Calibri" panose="020F0502020204030204"/>
                <a:ea typeface="宋体" panose="02010600030101010101" pitchFamily="2" charset="-122"/>
                <a:cs typeface="+mn-cs"/>
              </a:endParaRPr>
            </a:p>
          </p:txBody>
        </p:sp>
      </p:grpSp>
      <p:grpSp>
        <p:nvGrpSpPr>
          <p:cNvPr id="23" name="组合 22"/>
          <p:cNvGrpSpPr/>
          <p:nvPr/>
        </p:nvGrpSpPr>
        <p:grpSpPr>
          <a:xfrm>
            <a:off x="3653355" y="1399105"/>
            <a:ext cx="910190" cy="910190"/>
            <a:chOff x="996100" y="1952903"/>
            <a:chExt cx="2952197" cy="2952197"/>
          </a:xfrm>
        </p:grpSpPr>
        <p:sp>
          <p:nvSpPr>
            <p:cNvPr id="19" name="椭圆 18"/>
            <p:cNvSpPr/>
            <p:nvPr/>
          </p:nvSpPr>
          <p:spPr>
            <a:xfrm>
              <a:off x="996100" y="1952903"/>
              <a:ext cx="2952197" cy="2952197"/>
            </a:xfrm>
            <a:prstGeom prst="ellipse">
              <a:avLst/>
            </a:prstGeom>
            <a:gradFill>
              <a:gsLst>
                <a:gs pos="0">
                  <a:srgbClr val="ECECEC"/>
                </a:gs>
                <a:gs pos="100000">
                  <a:schemeClr val="bg1"/>
                </a:gs>
              </a:gsLst>
              <a:lin ang="5400000" scaled="1"/>
            </a:gradFill>
            <a:ln>
              <a:noFill/>
            </a:ln>
            <a:effectLst>
              <a:softEdge rad="254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Calibri" panose="020F0502020204030204"/>
                <a:ea typeface="宋体" panose="02010600030101010101" pitchFamily="2" charset="-122"/>
                <a:cs typeface="+mn-cs"/>
              </a:endParaRPr>
            </a:p>
          </p:txBody>
        </p:sp>
        <p:grpSp>
          <p:nvGrpSpPr>
            <p:cNvPr id="20" name="组合 19"/>
            <p:cNvGrpSpPr/>
            <p:nvPr/>
          </p:nvGrpSpPr>
          <p:grpSpPr>
            <a:xfrm>
              <a:off x="1373307" y="2330110"/>
              <a:ext cx="2197781" cy="2197781"/>
              <a:chOff x="8502650" y="2178050"/>
              <a:chExt cx="2120900" cy="2120900"/>
            </a:xfrm>
          </p:grpSpPr>
          <p:sp>
            <p:nvSpPr>
              <p:cNvPr id="21" name="椭圆 20"/>
              <p:cNvSpPr/>
              <p:nvPr/>
            </p:nvSpPr>
            <p:spPr>
              <a:xfrm>
                <a:off x="8502650" y="2178050"/>
                <a:ext cx="2120900" cy="2120900"/>
              </a:xfrm>
              <a:prstGeom prst="ellipse">
                <a:avLst/>
              </a:prstGeom>
              <a:gradFill>
                <a:gsLst>
                  <a:gs pos="100000">
                    <a:srgbClr val="E4E4E4"/>
                  </a:gs>
                  <a:gs pos="0">
                    <a:schemeClr val="bg1"/>
                  </a:gs>
                </a:gsLst>
                <a:lin ang="5400000" scaled="1"/>
              </a:gradFill>
              <a:ln>
                <a:noFill/>
              </a:ln>
              <a:effectLst>
                <a:outerShdw blurRad="63500" dist="25400" dir="5400000" algn="t"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Calibri" panose="020F0502020204030204"/>
                  <a:ea typeface="宋体" panose="02010600030101010101" pitchFamily="2" charset="-122"/>
                  <a:cs typeface="+mn-cs"/>
                </a:endParaRPr>
              </a:p>
            </p:txBody>
          </p:sp>
          <p:sp>
            <p:nvSpPr>
              <p:cNvPr id="22" name="椭圆 21"/>
              <p:cNvSpPr/>
              <p:nvPr/>
            </p:nvSpPr>
            <p:spPr>
              <a:xfrm>
                <a:off x="8502650" y="2178050"/>
                <a:ext cx="2120900" cy="2120900"/>
              </a:xfrm>
              <a:prstGeom prst="ellipse">
                <a:avLst/>
              </a:prstGeom>
              <a:gradFill>
                <a:gsLst>
                  <a:gs pos="100000">
                    <a:srgbClr val="E4E4E4"/>
                  </a:gs>
                  <a:gs pos="0">
                    <a:srgbClr val="FBFBFB"/>
                  </a:gs>
                </a:gsLst>
                <a:lin ang="5400000" scaled="1"/>
              </a:gradFill>
              <a:ln>
                <a:noFill/>
              </a:ln>
              <a:effectLst>
                <a:softEdge rad="508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Calibri" panose="020F0502020204030204"/>
                  <a:ea typeface="宋体" panose="02010600030101010101" pitchFamily="2" charset="-122"/>
                  <a:cs typeface="+mn-cs"/>
                </a:endParaRPr>
              </a:p>
            </p:txBody>
          </p:sp>
        </p:grpSp>
      </p:grpSp>
      <p:grpSp>
        <p:nvGrpSpPr>
          <p:cNvPr id="24" name="组合 23"/>
          <p:cNvGrpSpPr/>
          <p:nvPr/>
        </p:nvGrpSpPr>
        <p:grpSpPr>
          <a:xfrm>
            <a:off x="7628455" y="1399105"/>
            <a:ext cx="910190" cy="910190"/>
            <a:chOff x="996100" y="1952903"/>
            <a:chExt cx="2952197" cy="2952197"/>
          </a:xfrm>
        </p:grpSpPr>
        <p:sp>
          <p:nvSpPr>
            <p:cNvPr id="25" name="椭圆 24"/>
            <p:cNvSpPr/>
            <p:nvPr/>
          </p:nvSpPr>
          <p:spPr>
            <a:xfrm>
              <a:off x="996100" y="1952903"/>
              <a:ext cx="2952197" cy="2952197"/>
            </a:xfrm>
            <a:prstGeom prst="ellipse">
              <a:avLst/>
            </a:prstGeom>
            <a:gradFill>
              <a:gsLst>
                <a:gs pos="0">
                  <a:srgbClr val="ECECEC"/>
                </a:gs>
                <a:gs pos="100000">
                  <a:schemeClr val="bg1"/>
                </a:gs>
              </a:gsLst>
              <a:lin ang="5400000" scaled="1"/>
            </a:gradFill>
            <a:ln>
              <a:noFill/>
            </a:ln>
            <a:effectLst>
              <a:softEdge rad="254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Calibri" panose="020F0502020204030204"/>
                <a:ea typeface="宋体" panose="02010600030101010101" pitchFamily="2" charset="-122"/>
                <a:cs typeface="+mn-cs"/>
              </a:endParaRPr>
            </a:p>
          </p:txBody>
        </p:sp>
        <p:grpSp>
          <p:nvGrpSpPr>
            <p:cNvPr id="26" name="组合 25"/>
            <p:cNvGrpSpPr/>
            <p:nvPr/>
          </p:nvGrpSpPr>
          <p:grpSpPr>
            <a:xfrm>
              <a:off x="1373307" y="2330110"/>
              <a:ext cx="2197781" cy="2197781"/>
              <a:chOff x="8502650" y="2178050"/>
              <a:chExt cx="2120900" cy="2120900"/>
            </a:xfrm>
          </p:grpSpPr>
          <p:sp>
            <p:nvSpPr>
              <p:cNvPr id="27" name="椭圆 26"/>
              <p:cNvSpPr/>
              <p:nvPr/>
            </p:nvSpPr>
            <p:spPr>
              <a:xfrm>
                <a:off x="8502650" y="2178050"/>
                <a:ext cx="2120900" cy="2120900"/>
              </a:xfrm>
              <a:prstGeom prst="ellipse">
                <a:avLst/>
              </a:prstGeom>
              <a:gradFill>
                <a:gsLst>
                  <a:gs pos="100000">
                    <a:srgbClr val="E4E4E4"/>
                  </a:gs>
                  <a:gs pos="0">
                    <a:schemeClr val="bg1"/>
                  </a:gs>
                </a:gsLst>
                <a:lin ang="5400000" scaled="1"/>
              </a:gradFill>
              <a:ln>
                <a:noFill/>
              </a:ln>
              <a:effectLst>
                <a:outerShdw blurRad="63500" dist="25400" dir="5400000" algn="t"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Calibri" panose="020F0502020204030204"/>
                  <a:ea typeface="宋体" panose="02010600030101010101" pitchFamily="2" charset="-122"/>
                  <a:cs typeface="+mn-cs"/>
                </a:endParaRPr>
              </a:p>
            </p:txBody>
          </p:sp>
          <p:sp>
            <p:nvSpPr>
              <p:cNvPr id="28" name="椭圆 27"/>
              <p:cNvSpPr/>
              <p:nvPr/>
            </p:nvSpPr>
            <p:spPr>
              <a:xfrm>
                <a:off x="8502650" y="2178050"/>
                <a:ext cx="2120900" cy="2120900"/>
              </a:xfrm>
              <a:prstGeom prst="ellipse">
                <a:avLst/>
              </a:prstGeom>
              <a:gradFill>
                <a:gsLst>
                  <a:gs pos="100000">
                    <a:srgbClr val="E4E4E4"/>
                  </a:gs>
                  <a:gs pos="0">
                    <a:srgbClr val="FBFBFB"/>
                  </a:gs>
                </a:gsLst>
                <a:lin ang="5400000" scaled="1"/>
              </a:gradFill>
              <a:ln>
                <a:noFill/>
              </a:ln>
              <a:effectLst>
                <a:softEdge rad="508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Calibri" panose="020F0502020204030204"/>
                  <a:ea typeface="宋体" panose="02010600030101010101" pitchFamily="2" charset="-122"/>
                  <a:cs typeface="+mn-cs"/>
                </a:endParaRPr>
              </a:p>
            </p:txBody>
          </p:sp>
        </p:grpSp>
      </p:grpSp>
      <p:grpSp>
        <p:nvGrpSpPr>
          <p:cNvPr id="29" name="组合 28"/>
          <p:cNvGrpSpPr/>
          <p:nvPr/>
        </p:nvGrpSpPr>
        <p:grpSpPr>
          <a:xfrm>
            <a:off x="3653355" y="4548705"/>
            <a:ext cx="910190" cy="910190"/>
            <a:chOff x="996100" y="1952903"/>
            <a:chExt cx="2952197" cy="2952197"/>
          </a:xfrm>
        </p:grpSpPr>
        <p:sp>
          <p:nvSpPr>
            <p:cNvPr id="30" name="椭圆 29"/>
            <p:cNvSpPr/>
            <p:nvPr/>
          </p:nvSpPr>
          <p:spPr>
            <a:xfrm>
              <a:off x="996100" y="1952903"/>
              <a:ext cx="2952197" cy="2952197"/>
            </a:xfrm>
            <a:prstGeom prst="ellipse">
              <a:avLst/>
            </a:prstGeom>
            <a:gradFill>
              <a:gsLst>
                <a:gs pos="0">
                  <a:srgbClr val="ECECEC"/>
                </a:gs>
                <a:gs pos="100000">
                  <a:schemeClr val="bg1"/>
                </a:gs>
              </a:gsLst>
              <a:lin ang="5400000" scaled="1"/>
            </a:gradFill>
            <a:ln>
              <a:noFill/>
            </a:ln>
            <a:effectLst>
              <a:softEdge rad="254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Calibri" panose="020F0502020204030204"/>
                <a:ea typeface="宋体" panose="02010600030101010101" pitchFamily="2" charset="-122"/>
                <a:cs typeface="+mn-cs"/>
              </a:endParaRPr>
            </a:p>
          </p:txBody>
        </p:sp>
        <p:grpSp>
          <p:nvGrpSpPr>
            <p:cNvPr id="31" name="组合 30"/>
            <p:cNvGrpSpPr/>
            <p:nvPr/>
          </p:nvGrpSpPr>
          <p:grpSpPr>
            <a:xfrm>
              <a:off x="1373307" y="2330110"/>
              <a:ext cx="2197781" cy="2197781"/>
              <a:chOff x="8502650" y="2178050"/>
              <a:chExt cx="2120900" cy="2120900"/>
            </a:xfrm>
          </p:grpSpPr>
          <p:sp>
            <p:nvSpPr>
              <p:cNvPr id="32" name="椭圆 31"/>
              <p:cNvSpPr/>
              <p:nvPr/>
            </p:nvSpPr>
            <p:spPr>
              <a:xfrm>
                <a:off x="8502650" y="2178050"/>
                <a:ext cx="2120900" cy="2120900"/>
              </a:xfrm>
              <a:prstGeom prst="ellipse">
                <a:avLst/>
              </a:prstGeom>
              <a:gradFill>
                <a:gsLst>
                  <a:gs pos="100000">
                    <a:srgbClr val="E4E4E4"/>
                  </a:gs>
                  <a:gs pos="0">
                    <a:schemeClr val="bg1"/>
                  </a:gs>
                </a:gsLst>
                <a:lin ang="5400000" scaled="1"/>
              </a:gradFill>
              <a:ln>
                <a:noFill/>
              </a:ln>
              <a:effectLst>
                <a:outerShdw blurRad="63500" dist="25400" dir="5400000" algn="t"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Calibri" panose="020F0502020204030204"/>
                  <a:ea typeface="宋体" panose="02010600030101010101" pitchFamily="2" charset="-122"/>
                  <a:cs typeface="+mn-cs"/>
                </a:endParaRPr>
              </a:p>
            </p:txBody>
          </p:sp>
          <p:sp>
            <p:nvSpPr>
              <p:cNvPr id="33" name="椭圆 32"/>
              <p:cNvSpPr/>
              <p:nvPr/>
            </p:nvSpPr>
            <p:spPr>
              <a:xfrm>
                <a:off x="8502650" y="2178050"/>
                <a:ext cx="2120900" cy="2120900"/>
              </a:xfrm>
              <a:prstGeom prst="ellipse">
                <a:avLst/>
              </a:prstGeom>
              <a:gradFill>
                <a:gsLst>
                  <a:gs pos="100000">
                    <a:srgbClr val="E4E4E4"/>
                  </a:gs>
                  <a:gs pos="0">
                    <a:srgbClr val="FBFBFB"/>
                  </a:gs>
                </a:gsLst>
                <a:lin ang="5400000" scaled="1"/>
              </a:gradFill>
              <a:ln>
                <a:noFill/>
              </a:ln>
              <a:effectLst>
                <a:softEdge rad="508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Calibri" panose="020F0502020204030204"/>
                  <a:ea typeface="宋体" panose="02010600030101010101" pitchFamily="2" charset="-122"/>
                  <a:cs typeface="+mn-cs"/>
                </a:endParaRPr>
              </a:p>
            </p:txBody>
          </p:sp>
        </p:grpSp>
      </p:grpSp>
      <p:grpSp>
        <p:nvGrpSpPr>
          <p:cNvPr id="34" name="组合 33"/>
          <p:cNvGrpSpPr/>
          <p:nvPr/>
        </p:nvGrpSpPr>
        <p:grpSpPr>
          <a:xfrm>
            <a:off x="7628455" y="4548705"/>
            <a:ext cx="910190" cy="910190"/>
            <a:chOff x="996100" y="1952903"/>
            <a:chExt cx="2952197" cy="2952197"/>
          </a:xfrm>
        </p:grpSpPr>
        <p:sp>
          <p:nvSpPr>
            <p:cNvPr id="35" name="椭圆 34"/>
            <p:cNvSpPr/>
            <p:nvPr/>
          </p:nvSpPr>
          <p:spPr>
            <a:xfrm>
              <a:off x="996100" y="1952903"/>
              <a:ext cx="2952197" cy="2952197"/>
            </a:xfrm>
            <a:prstGeom prst="ellipse">
              <a:avLst/>
            </a:prstGeom>
            <a:gradFill>
              <a:gsLst>
                <a:gs pos="0">
                  <a:srgbClr val="ECECEC"/>
                </a:gs>
                <a:gs pos="100000">
                  <a:schemeClr val="bg1"/>
                </a:gs>
              </a:gsLst>
              <a:lin ang="5400000" scaled="1"/>
            </a:gradFill>
            <a:ln>
              <a:noFill/>
            </a:ln>
            <a:effectLst>
              <a:softEdge rad="254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Calibri" panose="020F0502020204030204"/>
                <a:ea typeface="宋体" panose="02010600030101010101" pitchFamily="2" charset="-122"/>
                <a:cs typeface="+mn-cs"/>
              </a:endParaRPr>
            </a:p>
          </p:txBody>
        </p:sp>
        <p:grpSp>
          <p:nvGrpSpPr>
            <p:cNvPr id="36" name="组合 35"/>
            <p:cNvGrpSpPr/>
            <p:nvPr/>
          </p:nvGrpSpPr>
          <p:grpSpPr>
            <a:xfrm>
              <a:off x="1373307" y="2330110"/>
              <a:ext cx="2197781" cy="2197781"/>
              <a:chOff x="8502650" y="2178050"/>
              <a:chExt cx="2120900" cy="2120900"/>
            </a:xfrm>
          </p:grpSpPr>
          <p:sp>
            <p:nvSpPr>
              <p:cNvPr id="37" name="椭圆 36"/>
              <p:cNvSpPr/>
              <p:nvPr/>
            </p:nvSpPr>
            <p:spPr>
              <a:xfrm>
                <a:off x="8502650" y="2178050"/>
                <a:ext cx="2120900" cy="2120900"/>
              </a:xfrm>
              <a:prstGeom prst="ellipse">
                <a:avLst/>
              </a:prstGeom>
              <a:gradFill>
                <a:gsLst>
                  <a:gs pos="100000">
                    <a:srgbClr val="E4E4E4"/>
                  </a:gs>
                  <a:gs pos="0">
                    <a:schemeClr val="bg1"/>
                  </a:gs>
                </a:gsLst>
                <a:lin ang="5400000" scaled="1"/>
              </a:gradFill>
              <a:ln>
                <a:noFill/>
              </a:ln>
              <a:effectLst>
                <a:outerShdw blurRad="63500" dist="25400" dir="5400000" algn="t"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Calibri" panose="020F0502020204030204"/>
                  <a:ea typeface="宋体" panose="02010600030101010101" pitchFamily="2" charset="-122"/>
                  <a:cs typeface="+mn-cs"/>
                </a:endParaRPr>
              </a:p>
            </p:txBody>
          </p:sp>
          <p:sp>
            <p:nvSpPr>
              <p:cNvPr id="38" name="椭圆 37"/>
              <p:cNvSpPr/>
              <p:nvPr/>
            </p:nvSpPr>
            <p:spPr>
              <a:xfrm>
                <a:off x="8502650" y="2178050"/>
                <a:ext cx="2120900" cy="2120900"/>
              </a:xfrm>
              <a:prstGeom prst="ellipse">
                <a:avLst/>
              </a:prstGeom>
              <a:gradFill>
                <a:gsLst>
                  <a:gs pos="100000">
                    <a:srgbClr val="E4E4E4"/>
                  </a:gs>
                  <a:gs pos="0">
                    <a:srgbClr val="FBFBFB"/>
                  </a:gs>
                </a:gsLst>
                <a:lin ang="5400000" scaled="1"/>
              </a:gradFill>
              <a:ln>
                <a:noFill/>
              </a:ln>
              <a:effectLst>
                <a:softEdge rad="508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Calibri" panose="020F0502020204030204"/>
                  <a:ea typeface="宋体" panose="02010600030101010101" pitchFamily="2" charset="-122"/>
                  <a:cs typeface="+mn-cs"/>
                </a:endParaRPr>
              </a:p>
            </p:txBody>
          </p:sp>
        </p:grpSp>
      </p:grpSp>
      <p:grpSp>
        <p:nvGrpSpPr>
          <p:cNvPr id="42" name="组合 41"/>
          <p:cNvGrpSpPr/>
          <p:nvPr/>
        </p:nvGrpSpPr>
        <p:grpSpPr>
          <a:xfrm>
            <a:off x="3811636" y="3313398"/>
            <a:ext cx="4568728" cy="231205"/>
            <a:chOff x="3583200" y="3301838"/>
            <a:chExt cx="5025601" cy="254325"/>
          </a:xfrm>
        </p:grpSpPr>
        <p:sp>
          <p:nvSpPr>
            <p:cNvPr id="39" name="等腰三角形 38"/>
            <p:cNvSpPr/>
            <p:nvPr/>
          </p:nvSpPr>
          <p:spPr>
            <a:xfrm rot="5400000">
              <a:off x="8372016" y="3319378"/>
              <a:ext cx="254325" cy="219245"/>
            </a:xfrm>
            <a:prstGeom prst="triangle">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Calibri" panose="020F0502020204030204"/>
                <a:ea typeface="宋体" panose="02010600030101010101" pitchFamily="2" charset="-122"/>
                <a:cs typeface="+mn-cs"/>
              </a:endParaRPr>
            </a:p>
          </p:txBody>
        </p:sp>
        <p:sp>
          <p:nvSpPr>
            <p:cNvPr id="40" name="等腰三角形 39"/>
            <p:cNvSpPr/>
            <p:nvPr/>
          </p:nvSpPr>
          <p:spPr>
            <a:xfrm rot="16200000" flipH="1">
              <a:off x="3565660" y="3319378"/>
              <a:ext cx="254325" cy="219245"/>
            </a:xfrm>
            <a:prstGeom prst="triangle">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Calibri" panose="020F0502020204030204"/>
                <a:ea typeface="宋体" panose="02010600030101010101" pitchFamily="2" charset="-122"/>
                <a:cs typeface="+mn-cs"/>
              </a:endParaRPr>
            </a:p>
          </p:txBody>
        </p:sp>
      </p:grpSp>
      <p:grpSp>
        <p:nvGrpSpPr>
          <p:cNvPr id="43" name="组合 42"/>
          <p:cNvGrpSpPr/>
          <p:nvPr/>
        </p:nvGrpSpPr>
        <p:grpSpPr>
          <a:xfrm rot="5400000">
            <a:off x="3811636" y="3313398"/>
            <a:ext cx="4568728" cy="231205"/>
            <a:chOff x="3583200" y="3301838"/>
            <a:chExt cx="5025601" cy="254325"/>
          </a:xfrm>
        </p:grpSpPr>
        <p:sp>
          <p:nvSpPr>
            <p:cNvPr id="44" name="等腰三角形 43"/>
            <p:cNvSpPr/>
            <p:nvPr/>
          </p:nvSpPr>
          <p:spPr>
            <a:xfrm rot="5400000">
              <a:off x="8372016" y="3319378"/>
              <a:ext cx="254325" cy="219245"/>
            </a:xfrm>
            <a:prstGeom prst="triangle">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Calibri" panose="020F0502020204030204"/>
                <a:ea typeface="宋体" panose="02010600030101010101" pitchFamily="2" charset="-122"/>
                <a:cs typeface="+mn-cs"/>
              </a:endParaRPr>
            </a:p>
          </p:txBody>
        </p:sp>
        <p:sp>
          <p:nvSpPr>
            <p:cNvPr id="45" name="等腰三角形 44"/>
            <p:cNvSpPr/>
            <p:nvPr/>
          </p:nvSpPr>
          <p:spPr>
            <a:xfrm rot="16200000" flipH="1">
              <a:off x="3565660" y="3319378"/>
              <a:ext cx="254325" cy="219245"/>
            </a:xfrm>
            <a:prstGeom prst="triangle">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Calibri" panose="020F0502020204030204"/>
                <a:ea typeface="宋体" panose="02010600030101010101" pitchFamily="2" charset="-122"/>
                <a:cs typeface="+mn-cs"/>
              </a:endParaRPr>
            </a:p>
          </p:txBody>
        </p:sp>
      </p:grpSp>
      <p:grpSp>
        <p:nvGrpSpPr>
          <p:cNvPr id="97" name="组合 96"/>
          <p:cNvGrpSpPr/>
          <p:nvPr/>
        </p:nvGrpSpPr>
        <p:grpSpPr>
          <a:xfrm>
            <a:off x="3937049" y="1669276"/>
            <a:ext cx="352739" cy="369846"/>
            <a:chOff x="2396234" y="1140796"/>
            <a:chExt cx="516445" cy="541492"/>
          </a:xfrm>
          <a:solidFill>
            <a:schemeClr val="accent1"/>
          </a:solidFill>
        </p:grpSpPr>
        <p:sp>
          <p:nvSpPr>
            <p:cNvPr id="70" name="Freeform 33"/>
            <p:cNvSpPr>
              <a:spLocks noEditPoints="1"/>
            </p:cNvSpPr>
            <p:nvPr/>
          </p:nvSpPr>
          <p:spPr bwMode="auto">
            <a:xfrm>
              <a:off x="2396234" y="1140796"/>
              <a:ext cx="516445" cy="425799"/>
            </a:xfrm>
            <a:custGeom>
              <a:avLst/>
              <a:gdLst>
                <a:gd name="T0" fmla="*/ 172 w 183"/>
                <a:gd name="T1" fmla="*/ 0 h 151"/>
                <a:gd name="T2" fmla="*/ 11 w 183"/>
                <a:gd name="T3" fmla="*/ 0 h 151"/>
                <a:gd name="T4" fmla="*/ 0 w 183"/>
                <a:gd name="T5" fmla="*/ 11 h 151"/>
                <a:gd name="T6" fmla="*/ 0 w 183"/>
                <a:gd name="T7" fmla="*/ 140 h 151"/>
                <a:gd name="T8" fmla="*/ 11 w 183"/>
                <a:gd name="T9" fmla="*/ 151 h 151"/>
                <a:gd name="T10" fmla="*/ 172 w 183"/>
                <a:gd name="T11" fmla="*/ 151 h 151"/>
                <a:gd name="T12" fmla="*/ 183 w 183"/>
                <a:gd name="T13" fmla="*/ 140 h 151"/>
                <a:gd name="T14" fmla="*/ 183 w 183"/>
                <a:gd name="T15" fmla="*/ 11 h 151"/>
                <a:gd name="T16" fmla="*/ 172 w 183"/>
                <a:gd name="T17" fmla="*/ 0 h 151"/>
                <a:gd name="T18" fmla="*/ 91 w 183"/>
                <a:gd name="T19" fmla="*/ 143 h 151"/>
                <a:gd name="T20" fmla="*/ 84 w 183"/>
                <a:gd name="T21" fmla="*/ 136 h 151"/>
                <a:gd name="T22" fmla="*/ 91 w 183"/>
                <a:gd name="T23" fmla="*/ 128 h 151"/>
                <a:gd name="T24" fmla="*/ 99 w 183"/>
                <a:gd name="T25" fmla="*/ 136 h 151"/>
                <a:gd name="T26" fmla="*/ 91 w 183"/>
                <a:gd name="T27" fmla="*/ 143 h 151"/>
                <a:gd name="T28" fmla="*/ 171 w 183"/>
                <a:gd name="T29" fmla="*/ 121 h 151"/>
                <a:gd name="T30" fmla="*/ 12 w 183"/>
                <a:gd name="T31" fmla="*/ 121 h 151"/>
                <a:gd name="T32" fmla="*/ 12 w 183"/>
                <a:gd name="T33" fmla="*/ 11 h 151"/>
                <a:gd name="T34" fmla="*/ 171 w 183"/>
                <a:gd name="T35" fmla="*/ 11 h 151"/>
                <a:gd name="T36" fmla="*/ 171 w 183"/>
                <a:gd name="T37" fmla="*/ 121 h 1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83" h="151">
                  <a:moveTo>
                    <a:pt x="172" y="0"/>
                  </a:moveTo>
                  <a:cubicBezTo>
                    <a:pt x="11" y="0"/>
                    <a:pt x="11" y="0"/>
                    <a:pt x="11" y="0"/>
                  </a:cubicBezTo>
                  <a:cubicBezTo>
                    <a:pt x="5" y="0"/>
                    <a:pt x="0" y="5"/>
                    <a:pt x="0" y="11"/>
                  </a:cubicBezTo>
                  <a:cubicBezTo>
                    <a:pt x="0" y="140"/>
                    <a:pt x="0" y="140"/>
                    <a:pt x="0" y="140"/>
                  </a:cubicBezTo>
                  <a:cubicBezTo>
                    <a:pt x="0" y="146"/>
                    <a:pt x="5" y="151"/>
                    <a:pt x="11" y="151"/>
                  </a:cubicBezTo>
                  <a:cubicBezTo>
                    <a:pt x="172" y="151"/>
                    <a:pt x="172" y="151"/>
                    <a:pt x="172" y="151"/>
                  </a:cubicBezTo>
                  <a:cubicBezTo>
                    <a:pt x="178" y="151"/>
                    <a:pt x="183" y="146"/>
                    <a:pt x="183" y="140"/>
                  </a:cubicBezTo>
                  <a:cubicBezTo>
                    <a:pt x="183" y="11"/>
                    <a:pt x="183" y="11"/>
                    <a:pt x="183" y="11"/>
                  </a:cubicBezTo>
                  <a:cubicBezTo>
                    <a:pt x="183" y="5"/>
                    <a:pt x="178" y="0"/>
                    <a:pt x="172" y="0"/>
                  </a:cubicBezTo>
                  <a:close/>
                  <a:moveTo>
                    <a:pt x="91" y="143"/>
                  </a:moveTo>
                  <a:cubicBezTo>
                    <a:pt x="87" y="143"/>
                    <a:pt x="84" y="140"/>
                    <a:pt x="84" y="136"/>
                  </a:cubicBezTo>
                  <a:cubicBezTo>
                    <a:pt x="84" y="131"/>
                    <a:pt x="87" y="128"/>
                    <a:pt x="91" y="128"/>
                  </a:cubicBezTo>
                  <a:cubicBezTo>
                    <a:pt x="96" y="128"/>
                    <a:pt x="99" y="131"/>
                    <a:pt x="99" y="136"/>
                  </a:cubicBezTo>
                  <a:cubicBezTo>
                    <a:pt x="99" y="140"/>
                    <a:pt x="96" y="143"/>
                    <a:pt x="91" y="143"/>
                  </a:cubicBezTo>
                  <a:close/>
                  <a:moveTo>
                    <a:pt x="171" y="121"/>
                  </a:moveTo>
                  <a:cubicBezTo>
                    <a:pt x="12" y="121"/>
                    <a:pt x="12" y="121"/>
                    <a:pt x="12" y="121"/>
                  </a:cubicBezTo>
                  <a:cubicBezTo>
                    <a:pt x="12" y="11"/>
                    <a:pt x="12" y="11"/>
                    <a:pt x="12" y="11"/>
                  </a:cubicBezTo>
                  <a:cubicBezTo>
                    <a:pt x="171" y="11"/>
                    <a:pt x="171" y="11"/>
                    <a:pt x="171" y="11"/>
                  </a:cubicBezTo>
                  <a:lnTo>
                    <a:pt x="171" y="121"/>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Calibri" panose="020F0502020204030204"/>
                <a:ea typeface="宋体" panose="02010600030101010101" pitchFamily="2" charset="-122"/>
                <a:cs typeface="+mn-cs"/>
              </a:endParaRPr>
            </a:p>
          </p:txBody>
        </p:sp>
        <p:sp>
          <p:nvSpPr>
            <p:cNvPr id="71" name="Freeform 34"/>
            <p:cNvSpPr/>
            <p:nvPr/>
          </p:nvSpPr>
          <p:spPr bwMode="auto">
            <a:xfrm>
              <a:off x="2497614" y="1574944"/>
              <a:ext cx="313684" cy="107344"/>
            </a:xfrm>
            <a:custGeom>
              <a:avLst/>
              <a:gdLst>
                <a:gd name="T0" fmla="*/ 102 w 111"/>
                <a:gd name="T1" fmla="*/ 26 h 38"/>
                <a:gd name="T2" fmla="*/ 75 w 111"/>
                <a:gd name="T3" fmla="*/ 26 h 38"/>
                <a:gd name="T4" fmla="*/ 75 w 111"/>
                <a:gd name="T5" fmla="*/ 0 h 38"/>
                <a:gd name="T6" fmla="*/ 36 w 111"/>
                <a:gd name="T7" fmla="*/ 0 h 38"/>
                <a:gd name="T8" fmla="*/ 36 w 111"/>
                <a:gd name="T9" fmla="*/ 26 h 38"/>
                <a:gd name="T10" fmla="*/ 9 w 111"/>
                <a:gd name="T11" fmla="*/ 26 h 38"/>
                <a:gd name="T12" fmla="*/ 0 w 111"/>
                <a:gd name="T13" fmla="*/ 31 h 38"/>
                <a:gd name="T14" fmla="*/ 0 w 111"/>
                <a:gd name="T15" fmla="*/ 38 h 38"/>
                <a:gd name="T16" fmla="*/ 111 w 111"/>
                <a:gd name="T17" fmla="*/ 38 h 38"/>
                <a:gd name="T18" fmla="*/ 111 w 111"/>
                <a:gd name="T19" fmla="*/ 31 h 38"/>
                <a:gd name="T20" fmla="*/ 102 w 111"/>
                <a:gd name="T21" fmla="*/ 26 h 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11" h="38">
                  <a:moveTo>
                    <a:pt x="102" y="26"/>
                  </a:moveTo>
                  <a:cubicBezTo>
                    <a:pt x="75" y="26"/>
                    <a:pt x="75" y="26"/>
                    <a:pt x="75" y="26"/>
                  </a:cubicBezTo>
                  <a:cubicBezTo>
                    <a:pt x="75" y="0"/>
                    <a:pt x="75" y="0"/>
                    <a:pt x="75" y="0"/>
                  </a:cubicBezTo>
                  <a:cubicBezTo>
                    <a:pt x="36" y="0"/>
                    <a:pt x="36" y="0"/>
                    <a:pt x="36" y="0"/>
                  </a:cubicBezTo>
                  <a:cubicBezTo>
                    <a:pt x="36" y="26"/>
                    <a:pt x="36" y="26"/>
                    <a:pt x="36" y="26"/>
                  </a:cubicBezTo>
                  <a:cubicBezTo>
                    <a:pt x="9" y="26"/>
                    <a:pt x="9" y="26"/>
                    <a:pt x="9" y="26"/>
                  </a:cubicBezTo>
                  <a:cubicBezTo>
                    <a:pt x="4" y="26"/>
                    <a:pt x="0" y="29"/>
                    <a:pt x="0" y="31"/>
                  </a:cubicBezTo>
                  <a:cubicBezTo>
                    <a:pt x="0" y="38"/>
                    <a:pt x="0" y="38"/>
                    <a:pt x="0" y="38"/>
                  </a:cubicBezTo>
                  <a:cubicBezTo>
                    <a:pt x="111" y="38"/>
                    <a:pt x="111" y="38"/>
                    <a:pt x="111" y="38"/>
                  </a:cubicBezTo>
                  <a:cubicBezTo>
                    <a:pt x="111" y="31"/>
                    <a:pt x="111" y="31"/>
                    <a:pt x="111" y="31"/>
                  </a:cubicBezTo>
                  <a:cubicBezTo>
                    <a:pt x="111" y="29"/>
                    <a:pt x="107" y="26"/>
                    <a:pt x="102" y="2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Calibri" panose="020F0502020204030204"/>
                <a:ea typeface="宋体" panose="02010600030101010101" pitchFamily="2" charset="-122"/>
                <a:cs typeface="+mn-cs"/>
              </a:endParaRPr>
            </a:p>
          </p:txBody>
        </p:sp>
        <p:sp>
          <p:nvSpPr>
            <p:cNvPr id="72" name="Freeform 35"/>
            <p:cNvSpPr/>
            <p:nvPr/>
          </p:nvSpPr>
          <p:spPr bwMode="auto">
            <a:xfrm>
              <a:off x="2449906" y="1281536"/>
              <a:ext cx="90646" cy="101381"/>
            </a:xfrm>
            <a:custGeom>
              <a:avLst/>
              <a:gdLst>
                <a:gd name="T0" fmla="*/ 76 w 76"/>
                <a:gd name="T1" fmla="*/ 69 h 85"/>
                <a:gd name="T2" fmla="*/ 19 w 76"/>
                <a:gd name="T3" fmla="*/ 43 h 85"/>
                <a:gd name="T4" fmla="*/ 19 w 76"/>
                <a:gd name="T5" fmla="*/ 43 h 85"/>
                <a:gd name="T6" fmla="*/ 76 w 76"/>
                <a:gd name="T7" fmla="*/ 17 h 85"/>
                <a:gd name="T8" fmla="*/ 76 w 76"/>
                <a:gd name="T9" fmla="*/ 0 h 85"/>
                <a:gd name="T10" fmla="*/ 0 w 76"/>
                <a:gd name="T11" fmla="*/ 36 h 85"/>
                <a:gd name="T12" fmla="*/ 0 w 76"/>
                <a:gd name="T13" fmla="*/ 50 h 85"/>
                <a:gd name="T14" fmla="*/ 76 w 76"/>
                <a:gd name="T15" fmla="*/ 85 h 85"/>
                <a:gd name="T16" fmla="*/ 76 w 76"/>
                <a:gd name="T17" fmla="*/ 69 h 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6" h="85">
                  <a:moveTo>
                    <a:pt x="76" y="69"/>
                  </a:moveTo>
                  <a:lnTo>
                    <a:pt x="19" y="43"/>
                  </a:lnTo>
                  <a:lnTo>
                    <a:pt x="19" y="43"/>
                  </a:lnTo>
                  <a:lnTo>
                    <a:pt x="76" y="17"/>
                  </a:lnTo>
                  <a:lnTo>
                    <a:pt x="76" y="0"/>
                  </a:lnTo>
                  <a:lnTo>
                    <a:pt x="0" y="36"/>
                  </a:lnTo>
                  <a:lnTo>
                    <a:pt x="0" y="50"/>
                  </a:lnTo>
                  <a:lnTo>
                    <a:pt x="76" y="85"/>
                  </a:lnTo>
                  <a:lnTo>
                    <a:pt x="76" y="69"/>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Calibri" panose="020F0502020204030204"/>
                <a:ea typeface="宋体" panose="02010600030101010101" pitchFamily="2" charset="-122"/>
                <a:cs typeface="+mn-cs"/>
              </a:endParaRPr>
            </a:p>
          </p:txBody>
        </p:sp>
        <p:sp>
          <p:nvSpPr>
            <p:cNvPr id="73" name="Freeform 36"/>
            <p:cNvSpPr/>
            <p:nvPr/>
          </p:nvSpPr>
          <p:spPr bwMode="auto">
            <a:xfrm>
              <a:off x="2765975" y="1281536"/>
              <a:ext cx="93032" cy="101381"/>
            </a:xfrm>
            <a:custGeom>
              <a:avLst/>
              <a:gdLst>
                <a:gd name="T0" fmla="*/ 78 w 78"/>
                <a:gd name="T1" fmla="*/ 36 h 85"/>
                <a:gd name="T2" fmla="*/ 0 w 78"/>
                <a:gd name="T3" fmla="*/ 0 h 85"/>
                <a:gd name="T4" fmla="*/ 0 w 78"/>
                <a:gd name="T5" fmla="*/ 17 h 85"/>
                <a:gd name="T6" fmla="*/ 59 w 78"/>
                <a:gd name="T7" fmla="*/ 43 h 85"/>
                <a:gd name="T8" fmla="*/ 59 w 78"/>
                <a:gd name="T9" fmla="*/ 43 h 85"/>
                <a:gd name="T10" fmla="*/ 0 w 78"/>
                <a:gd name="T11" fmla="*/ 69 h 85"/>
                <a:gd name="T12" fmla="*/ 0 w 78"/>
                <a:gd name="T13" fmla="*/ 85 h 85"/>
                <a:gd name="T14" fmla="*/ 78 w 78"/>
                <a:gd name="T15" fmla="*/ 50 h 85"/>
                <a:gd name="T16" fmla="*/ 78 w 78"/>
                <a:gd name="T17" fmla="*/ 36 h 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8" h="85">
                  <a:moveTo>
                    <a:pt x="78" y="36"/>
                  </a:moveTo>
                  <a:lnTo>
                    <a:pt x="0" y="0"/>
                  </a:lnTo>
                  <a:lnTo>
                    <a:pt x="0" y="17"/>
                  </a:lnTo>
                  <a:lnTo>
                    <a:pt x="59" y="43"/>
                  </a:lnTo>
                  <a:lnTo>
                    <a:pt x="59" y="43"/>
                  </a:lnTo>
                  <a:lnTo>
                    <a:pt x="0" y="69"/>
                  </a:lnTo>
                  <a:lnTo>
                    <a:pt x="0" y="85"/>
                  </a:lnTo>
                  <a:lnTo>
                    <a:pt x="78" y="50"/>
                  </a:lnTo>
                  <a:lnTo>
                    <a:pt x="78" y="36"/>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Calibri" panose="020F0502020204030204"/>
                <a:ea typeface="宋体" panose="02010600030101010101" pitchFamily="2" charset="-122"/>
                <a:cs typeface="+mn-cs"/>
              </a:endParaRPr>
            </a:p>
          </p:txBody>
        </p:sp>
        <p:sp>
          <p:nvSpPr>
            <p:cNvPr id="74" name="Freeform 37"/>
            <p:cNvSpPr>
              <a:spLocks noEditPoints="1"/>
            </p:cNvSpPr>
            <p:nvPr/>
          </p:nvSpPr>
          <p:spPr bwMode="auto">
            <a:xfrm>
              <a:off x="2559635" y="1236213"/>
              <a:ext cx="189642" cy="187256"/>
            </a:xfrm>
            <a:custGeom>
              <a:avLst/>
              <a:gdLst>
                <a:gd name="T0" fmla="*/ 9 w 67"/>
                <a:gd name="T1" fmla="*/ 49 h 66"/>
                <a:gd name="T2" fmla="*/ 6 w 67"/>
                <a:gd name="T3" fmla="*/ 52 h 66"/>
                <a:gd name="T4" fmla="*/ 14 w 67"/>
                <a:gd name="T5" fmla="*/ 61 h 66"/>
                <a:gd name="T6" fmla="*/ 18 w 67"/>
                <a:gd name="T7" fmla="*/ 57 h 66"/>
                <a:gd name="T8" fmla="*/ 27 w 67"/>
                <a:gd name="T9" fmla="*/ 61 h 66"/>
                <a:gd name="T10" fmla="*/ 27 w 67"/>
                <a:gd name="T11" fmla="*/ 66 h 66"/>
                <a:gd name="T12" fmla="*/ 39 w 67"/>
                <a:gd name="T13" fmla="*/ 66 h 66"/>
                <a:gd name="T14" fmla="*/ 39 w 67"/>
                <a:gd name="T15" fmla="*/ 61 h 66"/>
                <a:gd name="T16" fmla="*/ 49 w 67"/>
                <a:gd name="T17" fmla="*/ 57 h 66"/>
                <a:gd name="T18" fmla="*/ 53 w 67"/>
                <a:gd name="T19" fmla="*/ 61 h 66"/>
                <a:gd name="T20" fmla="*/ 61 w 67"/>
                <a:gd name="T21" fmla="*/ 52 h 66"/>
                <a:gd name="T22" fmla="*/ 58 w 67"/>
                <a:gd name="T23" fmla="*/ 49 h 66"/>
                <a:gd name="T24" fmla="*/ 62 w 67"/>
                <a:gd name="T25" fmla="*/ 39 h 66"/>
                <a:gd name="T26" fmla="*/ 67 w 67"/>
                <a:gd name="T27" fmla="*/ 39 h 66"/>
                <a:gd name="T28" fmla="*/ 67 w 67"/>
                <a:gd name="T29" fmla="*/ 27 h 66"/>
                <a:gd name="T30" fmla="*/ 62 w 67"/>
                <a:gd name="T31" fmla="*/ 27 h 66"/>
                <a:gd name="T32" fmla="*/ 58 w 67"/>
                <a:gd name="T33" fmla="*/ 17 h 66"/>
                <a:gd name="T34" fmla="*/ 62 w 67"/>
                <a:gd name="T35" fmla="*/ 14 h 66"/>
                <a:gd name="T36" fmla="*/ 53 w 67"/>
                <a:gd name="T37" fmla="*/ 5 h 66"/>
                <a:gd name="T38" fmla="*/ 49 w 67"/>
                <a:gd name="T39" fmla="*/ 9 h 66"/>
                <a:gd name="T40" fmla="*/ 39 w 67"/>
                <a:gd name="T41" fmla="*/ 5 h 66"/>
                <a:gd name="T42" fmla="*/ 39 w 67"/>
                <a:gd name="T43" fmla="*/ 0 h 66"/>
                <a:gd name="T44" fmla="*/ 27 w 67"/>
                <a:gd name="T45" fmla="*/ 0 h 66"/>
                <a:gd name="T46" fmla="*/ 27 w 67"/>
                <a:gd name="T47" fmla="*/ 5 h 66"/>
                <a:gd name="T48" fmla="*/ 18 w 67"/>
                <a:gd name="T49" fmla="*/ 9 h 66"/>
                <a:gd name="T50" fmla="*/ 14 w 67"/>
                <a:gd name="T51" fmla="*/ 5 h 66"/>
                <a:gd name="T52" fmla="*/ 5 w 67"/>
                <a:gd name="T53" fmla="*/ 13 h 66"/>
                <a:gd name="T54" fmla="*/ 9 w 67"/>
                <a:gd name="T55" fmla="*/ 17 h 66"/>
                <a:gd name="T56" fmla="*/ 5 w 67"/>
                <a:gd name="T57" fmla="*/ 27 h 66"/>
                <a:gd name="T58" fmla="*/ 0 w 67"/>
                <a:gd name="T59" fmla="*/ 27 h 66"/>
                <a:gd name="T60" fmla="*/ 0 w 67"/>
                <a:gd name="T61" fmla="*/ 39 h 66"/>
                <a:gd name="T62" fmla="*/ 5 w 67"/>
                <a:gd name="T63" fmla="*/ 39 h 66"/>
                <a:gd name="T64" fmla="*/ 9 w 67"/>
                <a:gd name="T65" fmla="*/ 49 h 66"/>
                <a:gd name="T66" fmla="*/ 34 w 67"/>
                <a:gd name="T67" fmla="*/ 13 h 66"/>
                <a:gd name="T68" fmla="*/ 54 w 67"/>
                <a:gd name="T69" fmla="*/ 33 h 66"/>
                <a:gd name="T70" fmla="*/ 34 w 67"/>
                <a:gd name="T71" fmla="*/ 53 h 66"/>
                <a:gd name="T72" fmla="*/ 13 w 67"/>
                <a:gd name="T73" fmla="*/ 33 h 66"/>
                <a:gd name="T74" fmla="*/ 34 w 67"/>
                <a:gd name="T75" fmla="*/ 13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67" h="66">
                  <a:moveTo>
                    <a:pt x="9" y="49"/>
                  </a:moveTo>
                  <a:cubicBezTo>
                    <a:pt x="6" y="52"/>
                    <a:pt x="6" y="52"/>
                    <a:pt x="6" y="52"/>
                  </a:cubicBezTo>
                  <a:cubicBezTo>
                    <a:pt x="14" y="61"/>
                    <a:pt x="14" y="61"/>
                    <a:pt x="14" y="61"/>
                  </a:cubicBezTo>
                  <a:cubicBezTo>
                    <a:pt x="18" y="57"/>
                    <a:pt x="18" y="57"/>
                    <a:pt x="18" y="57"/>
                  </a:cubicBezTo>
                  <a:cubicBezTo>
                    <a:pt x="21" y="59"/>
                    <a:pt x="24" y="60"/>
                    <a:pt x="27" y="61"/>
                  </a:cubicBezTo>
                  <a:cubicBezTo>
                    <a:pt x="27" y="66"/>
                    <a:pt x="27" y="66"/>
                    <a:pt x="27" y="66"/>
                  </a:cubicBezTo>
                  <a:cubicBezTo>
                    <a:pt x="39" y="66"/>
                    <a:pt x="39" y="66"/>
                    <a:pt x="39" y="66"/>
                  </a:cubicBezTo>
                  <a:cubicBezTo>
                    <a:pt x="39" y="61"/>
                    <a:pt x="39" y="61"/>
                    <a:pt x="39" y="61"/>
                  </a:cubicBezTo>
                  <a:cubicBezTo>
                    <a:pt x="43" y="60"/>
                    <a:pt x="46" y="59"/>
                    <a:pt x="49" y="57"/>
                  </a:cubicBezTo>
                  <a:cubicBezTo>
                    <a:pt x="53" y="61"/>
                    <a:pt x="53" y="61"/>
                    <a:pt x="53" y="61"/>
                  </a:cubicBezTo>
                  <a:cubicBezTo>
                    <a:pt x="61" y="52"/>
                    <a:pt x="61" y="52"/>
                    <a:pt x="61" y="52"/>
                  </a:cubicBezTo>
                  <a:cubicBezTo>
                    <a:pt x="58" y="49"/>
                    <a:pt x="58" y="49"/>
                    <a:pt x="58" y="49"/>
                  </a:cubicBezTo>
                  <a:cubicBezTo>
                    <a:pt x="60" y="46"/>
                    <a:pt x="61" y="43"/>
                    <a:pt x="62" y="39"/>
                  </a:cubicBezTo>
                  <a:cubicBezTo>
                    <a:pt x="67" y="39"/>
                    <a:pt x="67" y="39"/>
                    <a:pt x="67" y="39"/>
                  </a:cubicBezTo>
                  <a:cubicBezTo>
                    <a:pt x="67" y="27"/>
                    <a:pt x="67" y="27"/>
                    <a:pt x="67" y="27"/>
                  </a:cubicBezTo>
                  <a:cubicBezTo>
                    <a:pt x="62" y="27"/>
                    <a:pt x="62" y="27"/>
                    <a:pt x="62" y="27"/>
                  </a:cubicBezTo>
                  <a:cubicBezTo>
                    <a:pt x="61" y="24"/>
                    <a:pt x="60" y="20"/>
                    <a:pt x="58" y="17"/>
                  </a:cubicBezTo>
                  <a:cubicBezTo>
                    <a:pt x="62" y="14"/>
                    <a:pt x="62" y="14"/>
                    <a:pt x="62" y="14"/>
                  </a:cubicBezTo>
                  <a:cubicBezTo>
                    <a:pt x="53" y="5"/>
                    <a:pt x="53" y="5"/>
                    <a:pt x="53" y="5"/>
                  </a:cubicBezTo>
                  <a:cubicBezTo>
                    <a:pt x="49" y="9"/>
                    <a:pt x="49" y="9"/>
                    <a:pt x="49" y="9"/>
                  </a:cubicBezTo>
                  <a:cubicBezTo>
                    <a:pt x="46" y="7"/>
                    <a:pt x="43" y="6"/>
                    <a:pt x="39" y="5"/>
                  </a:cubicBezTo>
                  <a:cubicBezTo>
                    <a:pt x="39" y="0"/>
                    <a:pt x="39" y="0"/>
                    <a:pt x="39" y="0"/>
                  </a:cubicBezTo>
                  <a:cubicBezTo>
                    <a:pt x="27" y="0"/>
                    <a:pt x="27" y="0"/>
                    <a:pt x="27" y="0"/>
                  </a:cubicBezTo>
                  <a:cubicBezTo>
                    <a:pt x="27" y="5"/>
                    <a:pt x="27" y="5"/>
                    <a:pt x="27" y="5"/>
                  </a:cubicBezTo>
                  <a:cubicBezTo>
                    <a:pt x="24" y="6"/>
                    <a:pt x="21" y="7"/>
                    <a:pt x="18" y="9"/>
                  </a:cubicBezTo>
                  <a:cubicBezTo>
                    <a:pt x="14" y="5"/>
                    <a:pt x="14" y="5"/>
                    <a:pt x="14" y="5"/>
                  </a:cubicBezTo>
                  <a:cubicBezTo>
                    <a:pt x="5" y="13"/>
                    <a:pt x="5" y="13"/>
                    <a:pt x="5" y="13"/>
                  </a:cubicBezTo>
                  <a:cubicBezTo>
                    <a:pt x="9" y="17"/>
                    <a:pt x="9" y="17"/>
                    <a:pt x="9" y="17"/>
                  </a:cubicBezTo>
                  <a:cubicBezTo>
                    <a:pt x="7" y="20"/>
                    <a:pt x="6" y="24"/>
                    <a:pt x="5" y="27"/>
                  </a:cubicBezTo>
                  <a:cubicBezTo>
                    <a:pt x="0" y="27"/>
                    <a:pt x="0" y="27"/>
                    <a:pt x="0" y="27"/>
                  </a:cubicBezTo>
                  <a:cubicBezTo>
                    <a:pt x="0" y="39"/>
                    <a:pt x="0" y="39"/>
                    <a:pt x="0" y="39"/>
                  </a:cubicBezTo>
                  <a:cubicBezTo>
                    <a:pt x="5" y="39"/>
                    <a:pt x="5" y="39"/>
                    <a:pt x="5" y="39"/>
                  </a:cubicBezTo>
                  <a:cubicBezTo>
                    <a:pt x="6" y="43"/>
                    <a:pt x="8" y="46"/>
                    <a:pt x="9" y="49"/>
                  </a:cubicBezTo>
                  <a:close/>
                  <a:moveTo>
                    <a:pt x="34" y="13"/>
                  </a:moveTo>
                  <a:cubicBezTo>
                    <a:pt x="45" y="13"/>
                    <a:pt x="54" y="22"/>
                    <a:pt x="54" y="33"/>
                  </a:cubicBezTo>
                  <a:cubicBezTo>
                    <a:pt x="54" y="44"/>
                    <a:pt x="45" y="53"/>
                    <a:pt x="34" y="53"/>
                  </a:cubicBezTo>
                  <a:cubicBezTo>
                    <a:pt x="22" y="53"/>
                    <a:pt x="13" y="44"/>
                    <a:pt x="13" y="33"/>
                  </a:cubicBezTo>
                  <a:cubicBezTo>
                    <a:pt x="13" y="22"/>
                    <a:pt x="22" y="13"/>
                    <a:pt x="34" y="1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Calibri" panose="020F0502020204030204"/>
                <a:ea typeface="宋体" panose="02010600030101010101" pitchFamily="2" charset="-122"/>
                <a:cs typeface="+mn-cs"/>
              </a:endParaRPr>
            </a:p>
          </p:txBody>
        </p:sp>
        <p:sp>
          <p:nvSpPr>
            <p:cNvPr id="75" name="Freeform 38"/>
            <p:cNvSpPr>
              <a:spLocks noEditPoints="1"/>
            </p:cNvSpPr>
            <p:nvPr/>
          </p:nvSpPr>
          <p:spPr bwMode="auto">
            <a:xfrm>
              <a:off x="2610922" y="1287500"/>
              <a:ext cx="87068" cy="84683"/>
            </a:xfrm>
            <a:custGeom>
              <a:avLst/>
              <a:gdLst>
                <a:gd name="T0" fmla="*/ 15 w 31"/>
                <a:gd name="T1" fmla="*/ 30 h 30"/>
                <a:gd name="T2" fmla="*/ 31 w 31"/>
                <a:gd name="T3" fmla="*/ 15 h 30"/>
                <a:gd name="T4" fmla="*/ 15 w 31"/>
                <a:gd name="T5" fmla="*/ 0 h 30"/>
                <a:gd name="T6" fmla="*/ 0 w 31"/>
                <a:gd name="T7" fmla="*/ 15 h 30"/>
                <a:gd name="T8" fmla="*/ 15 w 31"/>
                <a:gd name="T9" fmla="*/ 30 h 30"/>
                <a:gd name="T10" fmla="*/ 15 w 31"/>
                <a:gd name="T11" fmla="*/ 5 h 30"/>
                <a:gd name="T12" fmla="*/ 26 w 31"/>
                <a:gd name="T13" fmla="*/ 15 h 30"/>
                <a:gd name="T14" fmla="*/ 15 w 31"/>
                <a:gd name="T15" fmla="*/ 25 h 30"/>
                <a:gd name="T16" fmla="*/ 5 w 31"/>
                <a:gd name="T17" fmla="*/ 15 h 30"/>
                <a:gd name="T18" fmla="*/ 15 w 31"/>
                <a:gd name="T19" fmla="*/ 5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1" h="30">
                  <a:moveTo>
                    <a:pt x="15" y="30"/>
                  </a:moveTo>
                  <a:cubicBezTo>
                    <a:pt x="24" y="30"/>
                    <a:pt x="31" y="23"/>
                    <a:pt x="31" y="15"/>
                  </a:cubicBezTo>
                  <a:cubicBezTo>
                    <a:pt x="31" y="7"/>
                    <a:pt x="24" y="0"/>
                    <a:pt x="15" y="0"/>
                  </a:cubicBezTo>
                  <a:cubicBezTo>
                    <a:pt x="7" y="0"/>
                    <a:pt x="0" y="7"/>
                    <a:pt x="0" y="15"/>
                  </a:cubicBezTo>
                  <a:cubicBezTo>
                    <a:pt x="0" y="23"/>
                    <a:pt x="7" y="30"/>
                    <a:pt x="15" y="30"/>
                  </a:cubicBezTo>
                  <a:close/>
                  <a:moveTo>
                    <a:pt x="15" y="5"/>
                  </a:moveTo>
                  <a:cubicBezTo>
                    <a:pt x="21" y="5"/>
                    <a:pt x="26" y="9"/>
                    <a:pt x="26" y="15"/>
                  </a:cubicBezTo>
                  <a:cubicBezTo>
                    <a:pt x="26" y="21"/>
                    <a:pt x="21" y="25"/>
                    <a:pt x="15" y="25"/>
                  </a:cubicBezTo>
                  <a:cubicBezTo>
                    <a:pt x="10" y="25"/>
                    <a:pt x="5" y="21"/>
                    <a:pt x="5" y="15"/>
                  </a:cubicBezTo>
                  <a:cubicBezTo>
                    <a:pt x="5" y="9"/>
                    <a:pt x="10" y="5"/>
                    <a:pt x="15" y="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Calibri" panose="020F0502020204030204"/>
                <a:ea typeface="宋体" panose="02010600030101010101" pitchFamily="2" charset="-122"/>
                <a:cs typeface="+mn-cs"/>
              </a:endParaRPr>
            </a:p>
          </p:txBody>
        </p:sp>
        <p:sp>
          <p:nvSpPr>
            <p:cNvPr id="76" name="Oval 39"/>
            <p:cNvSpPr>
              <a:spLocks noChangeArrowheads="1"/>
            </p:cNvSpPr>
            <p:nvPr/>
          </p:nvSpPr>
          <p:spPr bwMode="auto">
            <a:xfrm>
              <a:off x="2639547" y="1316125"/>
              <a:ext cx="31011" cy="27433"/>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Calibri" panose="020F0502020204030204"/>
                <a:ea typeface="宋体" panose="02010600030101010101" pitchFamily="2" charset="-122"/>
                <a:cs typeface="+mn-cs"/>
              </a:endParaRPr>
            </a:p>
          </p:txBody>
        </p:sp>
      </p:grpSp>
      <p:grpSp>
        <p:nvGrpSpPr>
          <p:cNvPr id="98" name="组合 97"/>
          <p:cNvGrpSpPr/>
          <p:nvPr/>
        </p:nvGrpSpPr>
        <p:grpSpPr>
          <a:xfrm>
            <a:off x="3947715" y="4836753"/>
            <a:ext cx="329929" cy="321783"/>
            <a:chOff x="2435593" y="2384795"/>
            <a:chExt cx="483049" cy="471122"/>
          </a:xfrm>
          <a:solidFill>
            <a:schemeClr val="accent5"/>
          </a:solidFill>
        </p:grpSpPr>
        <p:sp>
          <p:nvSpPr>
            <p:cNvPr id="77" name="Freeform 80"/>
            <p:cNvSpPr/>
            <p:nvPr/>
          </p:nvSpPr>
          <p:spPr bwMode="auto">
            <a:xfrm>
              <a:off x="2610922" y="2506452"/>
              <a:ext cx="202761" cy="186063"/>
            </a:xfrm>
            <a:custGeom>
              <a:avLst/>
              <a:gdLst>
                <a:gd name="T0" fmla="*/ 29 w 72"/>
                <a:gd name="T1" fmla="*/ 34 h 66"/>
                <a:gd name="T2" fmla="*/ 56 w 72"/>
                <a:gd name="T3" fmla="*/ 56 h 66"/>
                <a:gd name="T4" fmla="*/ 45 w 72"/>
                <a:gd name="T5" fmla="*/ 66 h 66"/>
                <a:gd name="T6" fmla="*/ 67 w 72"/>
                <a:gd name="T7" fmla="*/ 51 h 66"/>
                <a:gd name="T8" fmla="*/ 36 w 72"/>
                <a:gd name="T9" fmla="*/ 17 h 66"/>
                <a:gd name="T10" fmla="*/ 29 w 72"/>
                <a:gd name="T11" fmla="*/ 16 h 66"/>
                <a:gd name="T12" fmla="*/ 28 w 72"/>
                <a:gd name="T13" fmla="*/ 0 h 66"/>
                <a:gd name="T14" fmla="*/ 0 w 72"/>
                <a:gd name="T15" fmla="*/ 25 h 66"/>
                <a:gd name="T16" fmla="*/ 29 w 72"/>
                <a:gd name="T17" fmla="*/ 50 h 66"/>
                <a:gd name="T18" fmla="*/ 29 w 72"/>
                <a:gd name="T19" fmla="*/ 34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2" h="66">
                  <a:moveTo>
                    <a:pt x="29" y="34"/>
                  </a:moveTo>
                  <a:cubicBezTo>
                    <a:pt x="50" y="35"/>
                    <a:pt x="59" y="45"/>
                    <a:pt x="56" y="56"/>
                  </a:cubicBezTo>
                  <a:cubicBezTo>
                    <a:pt x="54" y="60"/>
                    <a:pt x="50" y="64"/>
                    <a:pt x="45" y="66"/>
                  </a:cubicBezTo>
                  <a:cubicBezTo>
                    <a:pt x="56" y="64"/>
                    <a:pt x="65" y="59"/>
                    <a:pt x="67" y="51"/>
                  </a:cubicBezTo>
                  <a:cubicBezTo>
                    <a:pt x="72" y="38"/>
                    <a:pt x="58" y="23"/>
                    <a:pt x="36" y="17"/>
                  </a:cubicBezTo>
                  <a:cubicBezTo>
                    <a:pt x="33" y="17"/>
                    <a:pt x="31" y="16"/>
                    <a:pt x="29" y="16"/>
                  </a:cubicBezTo>
                  <a:cubicBezTo>
                    <a:pt x="28" y="0"/>
                    <a:pt x="28" y="0"/>
                    <a:pt x="28" y="0"/>
                  </a:cubicBezTo>
                  <a:cubicBezTo>
                    <a:pt x="0" y="25"/>
                    <a:pt x="0" y="25"/>
                    <a:pt x="0" y="25"/>
                  </a:cubicBezTo>
                  <a:cubicBezTo>
                    <a:pt x="29" y="50"/>
                    <a:pt x="29" y="50"/>
                    <a:pt x="29" y="50"/>
                  </a:cubicBezTo>
                  <a:lnTo>
                    <a:pt x="29" y="34"/>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Calibri" panose="020F0502020204030204"/>
                <a:ea typeface="宋体" panose="02010600030101010101" pitchFamily="2" charset="-122"/>
                <a:cs typeface="+mn-cs"/>
              </a:endParaRPr>
            </a:p>
          </p:txBody>
        </p:sp>
        <p:sp>
          <p:nvSpPr>
            <p:cNvPr id="78" name="Freeform 81"/>
            <p:cNvSpPr/>
            <p:nvPr/>
          </p:nvSpPr>
          <p:spPr bwMode="auto">
            <a:xfrm>
              <a:off x="2540552" y="2616182"/>
              <a:ext cx="202761" cy="186063"/>
            </a:xfrm>
            <a:custGeom>
              <a:avLst/>
              <a:gdLst>
                <a:gd name="T0" fmla="*/ 36 w 72"/>
                <a:gd name="T1" fmla="*/ 49 h 66"/>
                <a:gd name="T2" fmla="*/ 43 w 72"/>
                <a:gd name="T3" fmla="*/ 50 h 66"/>
                <a:gd name="T4" fmla="*/ 43 w 72"/>
                <a:gd name="T5" fmla="*/ 66 h 66"/>
                <a:gd name="T6" fmla="*/ 72 w 72"/>
                <a:gd name="T7" fmla="*/ 41 h 66"/>
                <a:gd name="T8" fmla="*/ 43 w 72"/>
                <a:gd name="T9" fmla="*/ 16 h 66"/>
                <a:gd name="T10" fmla="*/ 43 w 72"/>
                <a:gd name="T11" fmla="*/ 32 h 66"/>
                <a:gd name="T12" fmla="*/ 16 w 72"/>
                <a:gd name="T13" fmla="*/ 10 h 66"/>
                <a:gd name="T14" fmla="*/ 26 w 72"/>
                <a:gd name="T15" fmla="*/ 0 h 66"/>
                <a:gd name="T16" fmla="*/ 4 w 72"/>
                <a:gd name="T17" fmla="*/ 15 h 66"/>
                <a:gd name="T18" fmla="*/ 36 w 72"/>
                <a:gd name="T19" fmla="*/ 49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2" h="66">
                  <a:moveTo>
                    <a:pt x="36" y="49"/>
                  </a:moveTo>
                  <a:cubicBezTo>
                    <a:pt x="38" y="50"/>
                    <a:pt x="41" y="50"/>
                    <a:pt x="43" y="50"/>
                  </a:cubicBezTo>
                  <a:cubicBezTo>
                    <a:pt x="43" y="66"/>
                    <a:pt x="43" y="66"/>
                    <a:pt x="43" y="66"/>
                  </a:cubicBezTo>
                  <a:cubicBezTo>
                    <a:pt x="72" y="41"/>
                    <a:pt x="72" y="41"/>
                    <a:pt x="72" y="41"/>
                  </a:cubicBezTo>
                  <a:cubicBezTo>
                    <a:pt x="43" y="16"/>
                    <a:pt x="43" y="16"/>
                    <a:pt x="43" y="16"/>
                  </a:cubicBezTo>
                  <a:cubicBezTo>
                    <a:pt x="43" y="32"/>
                    <a:pt x="43" y="32"/>
                    <a:pt x="43" y="32"/>
                  </a:cubicBezTo>
                  <a:cubicBezTo>
                    <a:pt x="21" y="31"/>
                    <a:pt x="12" y="21"/>
                    <a:pt x="16" y="10"/>
                  </a:cubicBezTo>
                  <a:cubicBezTo>
                    <a:pt x="17" y="6"/>
                    <a:pt x="21" y="2"/>
                    <a:pt x="26" y="0"/>
                  </a:cubicBezTo>
                  <a:cubicBezTo>
                    <a:pt x="15" y="2"/>
                    <a:pt x="7" y="7"/>
                    <a:pt x="4" y="15"/>
                  </a:cubicBezTo>
                  <a:cubicBezTo>
                    <a:pt x="0" y="29"/>
                    <a:pt x="14" y="44"/>
                    <a:pt x="36" y="4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Calibri" panose="020F0502020204030204"/>
                <a:ea typeface="宋体" panose="02010600030101010101" pitchFamily="2" charset="-122"/>
                <a:cs typeface="+mn-cs"/>
              </a:endParaRPr>
            </a:p>
          </p:txBody>
        </p:sp>
        <p:sp>
          <p:nvSpPr>
            <p:cNvPr id="79" name="Freeform 82"/>
            <p:cNvSpPr>
              <a:spLocks noEditPoints="1"/>
            </p:cNvSpPr>
            <p:nvPr/>
          </p:nvSpPr>
          <p:spPr bwMode="auto">
            <a:xfrm>
              <a:off x="2435593" y="2384795"/>
              <a:ext cx="483049" cy="471122"/>
            </a:xfrm>
            <a:custGeom>
              <a:avLst/>
              <a:gdLst>
                <a:gd name="T0" fmla="*/ 166 w 171"/>
                <a:gd name="T1" fmla="*/ 0 h 167"/>
                <a:gd name="T2" fmla="*/ 4 w 171"/>
                <a:gd name="T3" fmla="*/ 0 h 167"/>
                <a:gd name="T4" fmla="*/ 0 w 171"/>
                <a:gd name="T5" fmla="*/ 5 h 167"/>
                <a:gd name="T6" fmla="*/ 0 w 171"/>
                <a:gd name="T7" fmla="*/ 161 h 167"/>
                <a:gd name="T8" fmla="*/ 4 w 171"/>
                <a:gd name="T9" fmla="*/ 167 h 167"/>
                <a:gd name="T10" fmla="*/ 166 w 171"/>
                <a:gd name="T11" fmla="*/ 167 h 167"/>
                <a:gd name="T12" fmla="*/ 171 w 171"/>
                <a:gd name="T13" fmla="*/ 161 h 167"/>
                <a:gd name="T14" fmla="*/ 171 w 171"/>
                <a:gd name="T15" fmla="*/ 5 h 167"/>
                <a:gd name="T16" fmla="*/ 166 w 171"/>
                <a:gd name="T17" fmla="*/ 0 h 167"/>
                <a:gd name="T18" fmla="*/ 138 w 171"/>
                <a:gd name="T19" fmla="*/ 6 h 167"/>
                <a:gd name="T20" fmla="*/ 160 w 171"/>
                <a:gd name="T21" fmla="*/ 6 h 167"/>
                <a:gd name="T22" fmla="*/ 160 w 171"/>
                <a:gd name="T23" fmla="*/ 29 h 167"/>
                <a:gd name="T24" fmla="*/ 138 w 171"/>
                <a:gd name="T25" fmla="*/ 29 h 167"/>
                <a:gd name="T26" fmla="*/ 138 w 171"/>
                <a:gd name="T27" fmla="*/ 6 h 167"/>
                <a:gd name="T28" fmla="*/ 108 w 171"/>
                <a:gd name="T29" fmla="*/ 7 h 167"/>
                <a:gd name="T30" fmla="*/ 130 w 171"/>
                <a:gd name="T31" fmla="*/ 7 h 167"/>
                <a:gd name="T32" fmla="*/ 130 w 171"/>
                <a:gd name="T33" fmla="*/ 30 h 167"/>
                <a:gd name="T34" fmla="*/ 108 w 171"/>
                <a:gd name="T35" fmla="*/ 30 h 167"/>
                <a:gd name="T36" fmla="*/ 108 w 171"/>
                <a:gd name="T37" fmla="*/ 7 h 167"/>
                <a:gd name="T38" fmla="*/ 77 w 171"/>
                <a:gd name="T39" fmla="*/ 7 h 167"/>
                <a:gd name="T40" fmla="*/ 100 w 171"/>
                <a:gd name="T41" fmla="*/ 7 h 167"/>
                <a:gd name="T42" fmla="*/ 100 w 171"/>
                <a:gd name="T43" fmla="*/ 30 h 167"/>
                <a:gd name="T44" fmla="*/ 77 w 171"/>
                <a:gd name="T45" fmla="*/ 30 h 167"/>
                <a:gd name="T46" fmla="*/ 77 w 171"/>
                <a:gd name="T47" fmla="*/ 7 h 167"/>
                <a:gd name="T48" fmla="*/ 161 w 171"/>
                <a:gd name="T49" fmla="*/ 156 h 167"/>
                <a:gd name="T50" fmla="*/ 9 w 171"/>
                <a:gd name="T51" fmla="*/ 156 h 167"/>
                <a:gd name="T52" fmla="*/ 9 w 171"/>
                <a:gd name="T53" fmla="*/ 38 h 167"/>
                <a:gd name="T54" fmla="*/ 161 w 171"/>
                <a:gd name="T55" fmla="*/ 38 h 167"/>
                <a:gd name="T56" fmla="*/ 161 w 171"/>
                <a:gd name="T57" fmla="*/ 156 h 1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171" h="167">
                  <a:moveTo>
                    <a:pt x="166" y="0"/>
                  </a:moveTo>
                  <a:cubicBezTo>
                    <a:pt x="4" y="0"/>
                    <a:pt x="4" y="0"/>
                    <a:pt x="4" y="0"/>
                  </a:cubicBezTo>
                  <a:cubicBezTo>
                    <a:pt x="2" y="0"/>
                    <a:pt x="0" y="2"/>
                    <a:pt x="0" y="5"/>
                  </a:cubicBezTo>
                  <a:cubicBezTo>
                    <a:pt x="0" y="161"/>
                    <a:pt x="0" y="161"/>
                    <a:pt x="0" y="161"/>
                  </a:cubicBezTo>
                  <a:cubicBezTo>
                    <a:pt x="0" y="164"/>
                    <a:pt x="2" y="167"/>
                    <a:pt x="4" y="167"/>
                  </a:cubicBezTo>
                  <a:cubicBezTo>
                    <a:pt x="166" y="167"/>
                    <a:pt x="166" y="167"/>
                    <a:pt x="166" y="167"/>
                  </a:cubicBezTo>
                  <a:cubicBezTo>
                    <a:pt x="169" y="167"/>
                    <a:pt x="171" y="164"/>
                    <a:pt x="171" y="161"/>
                  </a:cubicBezTo>
                  <a:cubicBezTo>
                    <a:pt x="171" y="5"/>
                    <a:pt x="171" y="5"/>
                    <a:pt x="171" y="5"/>
                  </a:cubicBezTo>
                  <a:cubicBezTo>
                    <a:pt x="171" y="2"/>
                    <a:pt x="169" y="0"/>
                    <a:pt x="166" y="0"/>
                  </a:cubicBezTo>
                  <a:close/>
                  <a:moveTo>
                    <a:pt x="138" y="6"/>
                  </a:moveTo>
                  <a:cubicBezTo>
                    <a:pt x="160" y="6"/>
                    <a:pt x="160" y="6"/>
                    <a:pt x="160" y="6"/>
                  </a:cubicBezTo>
                  <a:cubicBezTo>
                    <a:pt x="160" y="29"/>
                    <a:pt x="160" y="29"/>
                    <a:pt x="160" y="29"/>
                  </a:cubicBezTo>
                  <a:cubicBezTo>
                    <a:pt x="138" y="29"/>
                    <a:pt x="138" y="29"/>
                    <a:pt x="138" y="29"/>
                  </a:cubicBezTo>
                  <a:lnTo>
                    <a:pt x="138" y="6"/>
                  </a:lnTo>
                  <a:close/>
                  <a:moveTo>
                    <a:pt x="108" y="7"/>
                  </a:moveTo>
                  <a:cubicBezTo>
                    <a:pt x="130" y="7"/>
                    <a:pt x="130" y="7"/>
                    <a:pt x="130" y="7"/>
                  </a:cubicBezTo>
                  <a:cubicBezTo>
                    <a:pt x="130" y="30"/>
                    <a:pt x="130" y="30"/>
                    <a:pt x="130" y="30"/>
                  </a:cubicBezTo>
                  <a:cubicBezTo>
                    <a:pt x="108" y="30"/>
                    <a:pt x="108" y="30"/>
                    <a:pt x="108" y="30"/>
                  </a:cubicBezTo>
                  <a:lnTo>
                    <a:pt x="108" y="7"/>
                  </a:lnTo>
                  <a:close/>
                  <a:moveTo>
                    <a:pt x="77" y="7"/>
                  </a:moveTo>
                  <a:cubicBezTo>
                    <a:pt x="100" y="7"/>
                    <a:pt x="100" y="7"/>
                    <a:pt x="100" y="7"/>
                  </a:cubicBezTo>
                  <a:cubicBezTo>
                    <a:pt x="100" y="30"/>
                    <a:pt x="100" y="30"/>
                    <a:pt x="100" y="30"/>
                  </a:cubicBezTo>
                  <a:cubicBezTo>
                    <a:pt x="77" y="30"/>
                    <a:pt x="77" y="30"/>
                    <a:pt x="77" y="30"/>
                  </a:cubicBezTo>
                  <a:lnTo>
                    <a:pt x="77" y="7"/>
                  </a:lnTo>
                  <a:close/>
                  <a:moveTo>
                    <a:pt x="161" y="156"/>
                  </a:moveTo>
                  <a:cubicBezTo>
                    <a:pt x="9" y="156"/>
                    <a:pt x="9" y="156"/>
                    <a:pt x="9" y="156"/>
                  </a:cubicBezTo>
                  <a:cubicBezTo>
                    <a:pt x="9" y="38"/>
                    <a:pt x="9" y="38"/>
                    <a:pt x="9" y="38"/>
                  </a:cubicBezTo>
                  <a:cubicBezTo>
                    <a:pt x="161" y="38"/>
                    <a:pt x="161" y="38"/>
                    <a:pt x="161" y="38"/>
                  </a:cubicBezTo>
                  <a:lnTo>
                    <a:pt x="161" y="156"/>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Calibri" panose="020F0502020204030204"/>
                <a:ea typeface="宋体" panose="02010600030101010101" pitchFamily="2" charset="-122"/>
                <a:cs typeface="+mn-cs"/>
              </a:endParaRPr>
            </a:p>
          </p:txBody>
        </p:sp>
      </p:grpSp>
      <p:grpSp>
        <p:nvGrpSpPr>
          <p:cNvPr id="100" name="组合 99"/>
          <p:cNvGrpSpPr/>
          <p:nvPr/>
        </p:nvGrpSpPr>
        <p:grpSpPr>
          <a:xfrm>
            <a:off x="7862782" y="4822691"/>
            <a:ext cx="441533" cy="365773"/>
            <a:chOff x="2427245" y="4642599"/>
            <a:chExt cx="646449" cy="535528"/>
          </a:xfrm>
          <a:solidFill>
            <a:schemeClr val="accent4"/>
          </a:solidFill>
        </p:grpSpPr>
        <p:sp>
          <p:nvSpPr>
            <p:cNvPr id="80" name="Freeform 127"/>
            <p:cNvSpPr>
              <a:spLocks noEditPoints="1"/>
            </p:cNvSpPr>
            <p:nvPr/>
          </p:nvSpPr>
          <p:spPr bwMode="auto">
            <a:xfrm>
              <a:off x="2435593" y="4721318"/>
              <a:ext cx="307720" cy="301757"/>
            </a:xfrm>
            <a:custGeom>
              <a:avLst/>
              <a:gdLst>
                <a:gd name="T0" fmla="*/ 15 w 109"/>
                <a:gd name="T1" fmla="*/ 79 h 107"/>
                <a:gd name="T2" fmla="*/ 9 w 109"/>
                <a:gd name="T3" fmla="*/ 85 h 107"/>
                <a:gd name="T4" fmla="*/ 23 w 109"/>
                <a:gd name="T5" fmla="*/ 99 h 107"/>
                <a:gd name="T6" fmla="*/ 29 w 109"/>
                <a:gd name="T7" fmla="*/ 93 h 107"/>
                <a:gd name="T8" fmla="*/ 44 w 109"/>
                <a:gd name="T9" fmla="*/ 99 h 107"/>
                <a:gd name="T10" fmla="*/ 44 w 109"/>
                <a:gd name="T11" fmla="*/ 107 h 107"/>
                <a:gd name="T12" fmla="*/ 64 w 109"/>
                <a:gd name="T13" fmla="*/ 107 h 107"/>
                <a:gd name="T14" fmla="*/ 64 w 109"/>
                <a:gd name="T15" fmla="*/ 99 h 107"/>
                <a:gd name="T16" fmla="*/ 80 w 109"/>
                <a:gd name="T17" fmla="*/ 93 h 107"/>
                <a:gd name="T18" fmla="*/ 86 w 109"/>
                <a:gd name="T19" fmla="*/ 99 h 107"/>
                <a:gd name="T20" fmla="*/ 100 w 109"/>
                <a:gd name="T21" fmla="*/ 85 h 107"/>
                <a:gd name="T22" fmla="*/ 94 w 109"/>
                <a:gd name="T23" fmla="*/ 79 h 107"/>
                <a:gd name="T24" fmla="*/ 101 w 109"/>
                <a:gd name="T25" fmla="*/ 64 h 107"/>
                <a:gd name="T26" fmla="*/ 109 w 109"/>
                <a:gd name="T27" fmla="*/ 64 h 107"/>
                <a:gd name="T28" fmla="*/ 109 w 109"/>
                <a:gd name="T29" fmla="*/ 44 h 107"/>
                <a:gd name="T30" fmla="*/ 101 w 109"/>
                <a:gd name="T31" fmla="*/ 44 h 107"/>
                <a:gd name="T32" fmla="*/ 94 w 109"/>
                <a:gd name="T33" fmla="*/ 28 h 107"/>
                <a:gd name="T34" fmla="*/ 100 w 109"/>
                <a:gd name="T35" fmla="*/ 22 h 107"/>
                <a:gd name="T36" fmla="*/ 86 w 109"/>
                <a:gd name="T37" fmla="*/ 8 h 107"/>
                <a:gd name="T38" fmla="*/ 80 w 109"/>
                <a:gd name="T39" fmla="*/ 14 h 107"/>
                <a:gd name="T40" fmla="*/ 64 w 109"/>
                <a:gd name="T41" fmla="*/ 7 h 107"/>
                <a:gd name="T42" fmla="*/ 64 w 109"/>
                <a:gd name="T43" fmla="*/ 0 h 107"/>
                <a:gd name="T44" fmla="*/ 44 w 109"/>
                <a:gd name="T45" fmla="*/ 0 h 107"/>
                <a:gd name="T46" fmla="*/ 44 w 109"/>
                <a:gd name="T47" fmla="*/ 8 h 107"/>
                <a:gd name="T48" fmla="*/ 29 w 109"/>
                <a:gd name="T49" fmla="*/ 14 h 107"/>
                <a:gd name="T50" fmla="*/ 22 w 109"/>
                <a:gd name="T51" fmla="*/ 8 h 107"/>
                <a:gd name="T52" fmla="*/ 8 w 109"/>
                <a:gd name="T53" fmla="*/ 21 h 107"/>
                <a:gd name="T54" fmla="*/ 15 w 109"/>
                <a:gd name="T55" fmla="*/ 28 h 107"/>
                <a:gd name="T56" fmla="*/ 8 w 109"/>
                <a:gd name="T57" fmla="*/ 44 h 107"/>
                <a:gd name="T58" fmla="*/ 0 w 109"/>
                <a:gd name="T59" fmla="*/ 44 h 107"/>
                <a:gd name="T60" fmla="*/ 0 w 109"/>
                <a:gd name="T61" fmla="*/ 64 h 107"/>
                <a:gd name="T62" fmla="*/ 9 w 109"/>
                <a:gd name="T63" fmla="*/ 64 h 107"/>
                <a:gd name="T64" fmla="*/ 15 w 109"/>
                <a:gd name="T65" fmla="*/ 79 h 107"/>
                <a:gd name="T66" fmla="*/ 55 w 109"/>
                <a:gd name="T67" fmla="*/ 20 h 107"/>
                <a:gd name="T68" fmla="*/ 88 w 109"/>
                <a:gd name="T69" fmla="*/ 53 h 107"/>
                <a:gd name="T70" fmla="*/ 55 w 109"/>
                <a:gd name="T71" fmla="*/ 87 h 107"/>
                <a:gd name="T72" fmla="*/ 21 w 109"/>
                <a:gd name="T73" fmla="*/ 53 h 107"/>
                <a:gd name="T74" fmla="*/ 55 w 109"/>
                <a:gd name="T75" fmla="*/ 20 h 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09" h="107">
                  <a:moveTo>
                    <a:pt x="15" y="79"/>
                  </a:moveTo>
                  <a:cubicBezTo>
                    <a:pt x="9" y="85"/>
                    <a:pt x="9" y="85"/>
                    <a:pt x="9" y="85"/>
                  </a:cubicBezTo>
                  <a:cubicBezTo>
                    <a:pt x="23" y="99"/>
                    <a:pt x="23" y="99"/>
                    <a:pt x="23" y="99"/>
                  </a:cubicBezTo>
                  <a:cubicBezTo>
                    <a:pt x="29" y="93"/>
                    <a:pt x="29" y="93"/>
                    <a:pt x="29" y="93"/>
                  </a:cubicBezTo>
                  <a:cubicBezTo>
                    <a:pt x="34" y="96"/>
                    <a:pt x="39" y="98"/>
                    <a:pt x="44" y="99"/>
                  </a:cubicBezTo>
                  <a:cubicBezTo>
                    <a:pt x="44" y="107"/>
                    <a:pt x="44" y="107"/>
                    <a:pt x="44" y="107"/>
                  </a:cubicBezTo>
                  <a:cubicBezTo>
                    <a:pt x="64" y="107"/>
                    <a:pt x="64" y="107"/>
                    <a:pt x="64" y="107"/>
                  </a:cubicBezTo>
                  <a:cubicBezTo>
                    <a:pt x="64" y="99"/>
                    <a:pt x="64" y="99"/>
                    <a:pt x="64" y="99"/>
                  </a:cubicBezTo>
                  <a:cubicBezTo>
                    <a:pt x="70" y="98"/>
                    <a:pt x="75" y="96"/>
                    <a:pt x="80" y="93"/>
                  </a:cubicBezTo>
                  <a:cubicBezTo>
                    <a:pt x="86" y="99"/>
                    <a:pt x="86" y="99"/>
                    <a:pt x="86" y="99"/>
                  </a:cubicBezTo>
                  <a:cubicBezTo>
                    <a:pt x="100" y="85"/>
                    <a:pt x="100" y="85"/>
                    <a:pt x="100" y="85"/>
                  </a:cubicBezTo>
                  <a:cubicBezTo>
                    <a:pt x="94" y="79"/>
                    <a:pt x="94" y="79"/>
                    <a:pt x="94" y="79"/>
                  </a:cubicBezTo>
                  <a:cubicBezTo>
                    <a:pt x="97" y="75"/>
                    <a:pt x="99" y="69"/>
                    <a:pt x="101" y="64"/>
                  </a:cubicBezTo>
                  <a:cubicBezTo>
                    <a:pt x="109" y="64"/>
                    <a:pt x="109" y="64"/>
                    <a:pt x="109" y="64"/>
                  </a:cubicBezTo>
                  <a:cubicBezTo>
                    <a:pt x="109" y="44"/>
                    <a:pt x="109" y="44"/>
                    <a:pt x="109" y="44"/>
                  </a:cubicBezTo>
                  <a:cubicBezTo>
                    <a:pt x="101" y="44"/>
                    <a:pt x="101" y="44"/>
                    <a:pt x="101" y="44"/>
                  </a:cubicBezTo>
                  <a:cubicBezTo>
                    <a:pt x="100" y="38"/>
                    <a:pt x="97" y="33"/>
                    <a:pt x="94" y="28"/>
                  </a:cubicBezTo>
                  <a:cubicBezTo>
                    <a:pt x="100" y="22"/>
                    <a:pt x="100" y="22"/>
                    <a:pt x="100" y="22"/>
                  </a:cubicBezTo>
                  <a:cubicBezTo>
                    <a:pt x="86" y="8"/>
                    <a:pt x="86" y="8"/>
                    <a:pt x="86" y="8"/>
                  </a:cubicBezTo>
                  <a:cubicBezTo>
                    <a:pt x="80" y="14"/>
                    <a:pt x="80" y="14"/>
                    <a:pt x="80" y="14"/>
                  </a:cubicBezTo>
                  <a:cubicBezTo>
                    <a:pt x="75" y="11"/>
                    <a:pt x="70" y="9"/>
                    <a:pt x="64" y="7"/>
                  </a:cubicBezTo>
                  <a:cubicBezTo>
                    <a:pt x="64" y="0"/>
                    <a:pt x="64" y="0"/>
                    <a:pt x="64" y="0"/>
                  </a:cubicBezTo>
                  <a:cubicBezTo>
                    <a:pt x="44" y="0"/>
                    <a:pt x="44" y="0"/>
                    <a:pt x="44" y="0"/>
                  </a:cubicBezTo>
                  <a:cubicBezTo>
                    <a:pt x="44" y="8"/>
                    <a:pt x="44" y="8"/>
                    <a:pt x="44" y="8"/>
                  </a:cubicBezTo>
                  <a:cubicBezTo>
                    <a:pt x="39" y="9"/>
                    <a:pt x="33" y="11"/>
                    <a:pt x="29" y="14"/>
                  </a:cubicBezTo>
                  <a:cubicBezTo>
                    <a:pt x="22" y="8"/>
                    <a:pt x="22" y="8"/>
                    <a:pt x="22" y="8"/>
                  </a:cubicBezTo>
                  <a:cubicBezTo>
                    <a:pt x="8" y="21"/>
                    <a:pt x="8" y="21"/>
                    <a:pt x="8" y="21"/>
                  </a:cubicBezTo>
                  <a:cubicBezTo>
                    <a:pt x="15" y="28"/>
                    <a:pt x="15" y="28"/>
                    <a:pt x="15" y="28"/>
                  </a:cubicBezTo>
                  <a:cubicBezTo>
                    <a:pt x="12" y="33"/>
                    <a:pt x="10" y="38"/>
                    <a:pt x="8" y="44"/>
                  </a:cubicBezTo>
                  <a:cubicBezTo>
                    <a:pt x="0" y="44"/>
                    <a:pt x="0" y="44"/>
                    <a:pt x="0" y="44"/>
                  </a:cubicBezTo>
                  <a:cubicBezTo>
                    <a:pt x="0" y="64"/>
                    <a:pt x="0" y="64"/>
                    <a:pt x="0" y="64"/>
                  </a:cubicBezTo>
                  <a:cubicBezTo>
                    <a:pt x="9" y="64"/>
                    <a:pt x="9" y="64"/>
                    <a:pt x="9" y="64"/>
                  </a:cubicBezTo>
                  <a:cubicBezTo>
                    <a:pt x="10" y="69"/>
                    <a:pt x="12" y="74"/>
                    <a:pt x="15" y="79"/>
                  </a:cubicBezTo>
                  <a:close/>
                  <a:moveTo>
                    <a:pt x="55" y="20"/>
                  </a:moveTo>
                  <a:cubicBezTo>
                    <a:pt x="73" y="20"/>
                    <a:pt x="88" y="35"/>
                    <a:pt x="88" y="53"/>
                  </a:cubicBezTo>
                  <a:cubicBezTo>
                    <a:pt x="88" y="72"/>
                    <a:pt x="73" y="87"/>
                    <a:pt x="55" y="87"/>
                  </a:cubicBezTo>
                  <a:cubicBezTo>
                    <a:pt x="36" y="87"/>
                    <a:pt x="21" y="72"/>
                    <a:pt x="21" y="53"/>
                  </a:cubicBezTo>
                  <a:cubicBezTo>
                    <a:pt x="21" y="35"/>
                    <a:pt x="36" y="20"/>
                    <a:pt x="55" y="2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Calibri" panose="020F0502020204030204"/>
                <a:ea typeface="宋体" panose="02010600030101010101" pitchFamily="2" charset="-122"/>
                <a:cs typeface="+mn-cs"/>
              </a:endParaRPr>
            </a:p>
          </p:txBody>
        </p:sp>
        <p:sp>
          <p:nvSpPr>
            <p:cNvPr id="81" name="Freeform 128"/>
            <p:cNvSpPr/>
            <p:nvPr/>
          </p:nvSpPr>
          <p:spPr bwMode="auto">
            <a:xfrm>
              <a:off x="2588260" y="4760678"/>
              <a:ext cx="485434" cy="417449"/>
            </a:xfrm>
            <a:custGeom>
              <a:avLst/>
              <a:gdLst>
                <a:gd name="T0" fmla="*/ 106 w 172"/>
                <a:gd name="T1" fmla="*/ 60 h 148"/>
                <a:gd name="T2" fmla="*/ 106 w 172"/>
                <a:gd name="T3" fmla="*/ 55 h 148"/>
                <a:gd name="T4" fmla="*/ 97 w 172"/>
                <a:gd name="T5" fmla="*/ 46 h 148"/>
                <a:gd name="T6" fmla="*/ 92 w 172"/>
                <a:gd name="T7" fmla="*/ 46 h 148"/>
                <a:gd name="T8" fmla="*/ 107 w 172"/>
                <a:gd name="T9" fmla="*/ 24 h 148"/>
                <a:gd name="T10" fmla="*/ 84 w 172"/>
                <a:gd name="T11" fmla="*/ 0 h 148"/>
                <a:gd name="T12" fmla="*/ 60 w 172"/>
                <a:gd name="T13" fmla="*/ 24 h 148"/>
                <a:gd name="T14" fmla="*/ 60 w 172"/>
                <a:gd name="T15" fmla="*/ 24 h 148"/>
                <a:gd name="T16" fmla="*/ 61 w 172"/>
                <a:gd name="T17" fmla="*/ 24 h 148"/>
                <a:gd name="T18" fmla="*/ 61 w 172"/>
                <a:gd name="T19" fmla="*/ 28 h 148"/>
                <a:gd name="T20" fmla="*/ 75 w 172"/>
                <a:gd name="T21" fmla="*/ 46 h 148"/>
                <a:gd name="T22" fmla="*/ 61 w 172"/>
                <a:gd name="T23" fmla="*/ 46 h 148"/>
                <a:gd name="T24" fmla="*/ 61 w 172"/>
                <a:gd name="T25" fmla="*/ 55 h 148"/>
                <a:gd name="T26" fmla="*/ 51 w 172"/>
                <a:gd name="T27" fmla="*/ 55 h 148"/>
                <a:gd name="T28" fmla="*/ 47 w 172"/>
                <a:gd name="T29" fmla="*/ 64 h 148"/>
                <a:gd name="T30" fmla="*/ 48 w 172"/>
                <a:gd name="T31" fmla="*/ 66 h 148"/>
                <a:gd name="T32" fmla="*/ 48 w 172"/>
                <a:gd name="T33" fmla="*/ 62 h 148"/>
                <a:gd name="T34" fmla="*/ 104 w 172"/>
                <a:gd name="T35" fmla="*/ 62 h 148"/>
                <a:gd name="T36" fmla="*/ 104 w 172"/>
                <a:gd name="T37" fmla="*/ 77 h 148"/>
                <a:gd name="T38" fmla="*/ 48 w 172"/>
                <a:gd name="T39" fmla="*/ 77 h 148"/>
                <a:gd name="T40" fmla="*/ 48 w 172"/>
                <a:gd name="T41" fmla="*/ 76 h 148"/>
                <a:gd name="T42" fmla="*/ 32 w 172"/>
                <a:gd name="T43" fmla="*/ 93 h 148"/>
                <a:gd name="T44" fmla="*/ 26 w 172"/>
                <a:gd name="T45" fmla="*/ 86 h 148"/>
                <a:gd name="T46" fmla="*/ 24 w 172"/>
                <a:gd name="T47" fmla="*/ 86 h 148"/>
                <a:gd name="T48" fmla="*/ 24 w 172"/>
                <a:gd name="T49" fmla="*/ 86 h 148"/>
                <a:gd name="T50" fmla="*/ 15 w 172"/>
                <a:gd name="T51" fmla="*/ 90 h 148"/>
                <a:gd name="T52" fmla="*/ 15 w 172"/>
                <a:gd name="T53" fmla="*/ 98 h 148"/>
                <a:gd name="T54" fmla="*/ 0 w 172"/>
                <a:gd name="T55" fmla="*/ 98 h 148"/>
                <a:gd name="T56" fmla="*/ 0 w 172"/>
                <a:gd name="T57" fmla="*/ 125 h 148"/>
                <a:gd name="T58" fmla="*/ 9 w 172"/>
                <a:gd name="T59" fmla="*/ 134 h 148"/>
                <a:gd name="T60" fmla="*/ 97 w 172"/>
                <a:gd name="T61" fmla="*/ 134 h 148"/>
                <a:gd name="T62" fmla="*/ 106 w 172"/>
                <a:gd name="T63" fmla="*/ 125 h 148"/>
                <a:gd name="T64" fmla="*/ 106 w 172"/>
                <a:gd name="T65" fmla="*/ 120 h 148"/>
                <a:gd name="T66" fmla="*/ 172 w 172"/>
                <a:gd name="T67" fmla="*/ 148 h 148"/>
                <a:gd name="T68" fmla="*/ 172 w 172"/>
                <a:gd name="T69" fmla="*/ 34 h 148"/>
                <a:gd name="T70" fmla="*/ 106 w 172"/>
                <a:gd name="T71" fmla="*/ 60 h 1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172" h="148">
                  <a:moveTo>
                    <a:pt x="106" y="60"/>
                  </a:moveTo>
                  <a:cubicBezTo>
                    <a:pt x="106" y="55"/>
                    <a:pt x="106" y="55"/>
                    <a:pt x="106" y="55"/>
                  </a:cubicBezTo>
                  <a:cubicBezTo>
                    <a:pt x="106" y="50"/>
                    <a:pt x="102" y="46"/>
                    <a:pt x="97" y="46"/>
                  </a:cubicBezTo>
                  <a:cubicBezTo>
                    <a:pt x="92" y="46"/>
                    <a:pt x="92" y="46"/>
                    <a:pt x="92" y="46"/>
                  </a:cubicBezTo>
                  <a:cubicBezTo>
                    <a:pt x="101" y="42"/>
                    <a:pt x="107" y="34"/>
                    <a:pt x="107" y="24"/>
                  </a:cubicBezTo>
                  <a:cubicBezTo>
                    <a:pt x="107" y="11"/>
                    <a:pt x="97" y="0"/>
                    <a:pt x="84" y="0"/>
                  </a:cubicBezTo>
                  <a:cubicBezTo>
                    <a:pt x="71" y="0"/>
                    <a:pt x="60" y="11"/>
                    <a:pt x="60" y="24"/>
                  </a:cubicBezTo>
                  <a:cubicBezTo>
                    <a:pt x="60" y="24"/>
                    <a:pt x="60" y="24"/>
                    <a:pt x="60" y="24"/>
                  </a:cubicBezTo>
                  <a:cubicBezTo>
                    <a:pt x="61" y="24"/>
                    <a:pt x="61" y="24"/>
                    <a:pt x="61" y="24"/>
                  </a:cubicBezTo>
                  <a:cubicBezTo>
                    <a:pt x="61" y="28"/>
                    <a:pt x="61" y="28"/>
                    <a:pt x="61" y="28"/>
                  </a:cubicBezTo>
                  <a:cubicBezTo>
                    <a:pt x="62" y="36"/>
                    <a:pt x="68" y="43"/>
                    <a:pt x="75" y="46"/>
                  </a:cubicBezTo>
                  <a:cubicBezTo>
                    <a:pt x="61" y="46"/>
                    <a:pt x="61" y="46"/>
                    <a:pt x="61" y="46"/>
                  </a:cubicBezTo>
                  <a:cubicBezTo>
                    <a:pt x="61" y="55"/>
                    <a:pt x="61" y="55"/>
                    <a:pt x="61" y="55"/>
                  </a:cubicBezTo>
                  <a:cubicBezTo>
                    <a:pt x="51" y="55"/>
                    <a:pt x="51" y="55"/>
                    <a:pt x="51" y="55"/>
                  </a:cubicBezTo>
                  <a:cubicBezTo>
                    <a:pt x="50" y="58"/>
                    <a:pt x="49" y="61"/>
                    <a:pt x="47" y="64"/>
                  </a:cubicBezTo>
                  <a:cubicBezTo>
                    <a:pt x="48" y="66"/>
                    <a:pt x="48" y="66"/>
                    <a:pt x="48" y="66"/>
                  </a:cubicBezTo>
                  <a:cubicBezTo>
                    <a:pt x="48" y="62"/>
                    <a:pt x="48" y="62"/>
                    <a:pt x="48" y="62"/>
                  </a:cubicBezTo>
                  <a:cubicBezTo>
                    <a:pt x="104" y="62"/>
                    <a:pt x="104" y="62"/>
                    <a:pt x="104" y="62"/>
                  </a:cubicBezTo>
                  <a:cubicBezTo>
                    <a:pt x="104" y="77"/>
                    <a:pt x="104" y="77"/>
                    <a:pt x="104" y="77"/>
                  </a:cubicBezTo>
                  <a:cubicBezTo>
                    <a:pt x="48" y="77"/>
                    <a:pt x="48" y="77"/>
                    <a:pt x="48" y="77"/>
                  </a:cubicBezTo>
                  <a:cubicBezTo>
                    <a:pt x="48" y="76"/>
                    <a:pt x="48" y="76"/>
                    <a:pt x="48" y="76"/>
                  </a:cubicBezTo>
                  <a:cubicBezTo>
                    <a:pt x="32" y="93"/>
                    <a:pt x="32" y="93"/>
                    <a:pt x="32" y="93"/>
                  </a:cubicBezTo>
                  <a:cubicBezTo>
                    <a:pt x="26" y="86"/>
                    <a:pt x="26" y="86"/>
                    <a:pt x="26" y="86"/>
                  </a:cubicBezTo>
                  <a:cubicBezTo>
                    <a:pt x="25" y="86"/>
                    <a:pt x="25" y="86"/>
                    <a:pt x="24" y="86"/>
                  </a:cubicBezTo>
                  <a:cubicBezTo>
                    <a:pt x="24" y="86"/>
                    <a:pt x="24" y="86"/>
                    <a:pt x="24" y="86"/>
                  </a:cubicBezTo>
                  <a:cubicBezTo>
                    <a:pt x="21" y="88"/>
                    <a:pt x="18" y="89"/>
                    <a:pt x="15" y="90"/>
                  </a:cubicBezTo>
                  <a:cubicBezTo>
                    <a:pt x="15" y="98"/>
                    <a:pt x="15" y="98"/>
                    <a:pt x="15" y="98"/>
                  </a:cubicBezTo>
                  <a:cubicBezTo>
                    <a:pt x="0" y="98"/>
                    <a:pt x="0" y="98"/>
                    <a:pt x="0" y="98"/>
                  </a:cubicBezTo>
                  <a:cubicBezTo>
                    <a:pt x="0" y="125"/>
                    <a:pt x="0" y="125"/>
                    <a:pt x="0" y="125"/>
                  </a:cubicBezTo>
                  <a:cubicBezTo>
                    <a:pt x="0" y="130"/>
                    <a:pt x="4" y="134"/>
                    <a:pt x="9" y="134"/>
                  </a:cubicBezTo>
                  <a:cubicBezTo>
                    <a:pt x="97" y="134"/>
                    <a:pt x="97" y="134"/>
                    <a:pt x="97" y="134"/>
                  </a:cubicBezTo>
                  <a:cubicBezTo>
                    <a:pt x="102" y="134"/>
                    <a:pt x="106" y="130"/>
                    <a:pt x="106" y="125"/>
                  </a:cubicBezTo>
                  <a:cubicBezTo>
                    <a:pt x="106" y="120"/>
                    <a:pt x="106" y="120"/>
                    <a:pt x="106" y="120"/>
                  </a:cubicBezTo>
                  <a:cubicBezTo>
                    <a:pt x="172" y="148"/>
                    <a:pt x="172" y="148"/>
                    <a:pt x="172" y="148"/>
                  </a:cubicBezTo>
                  <a:cubicBezTo>
                    <a:pt x="172" y="34"/>
                    <a:pt x="172" y="34"/>
                    <a:pt x="172" y="34"/>
                  </a:cubicBezTo>
                  <a:lnTo>
                    <a:pt x="106" y="6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Calibri" panose="020F0502020204030204"/>
                <a:ea typeface="宋体" panose="02010600030101010101" pitchFamily="2" charset="-122"/>
                <a:cs typeface="+mn-cs"/>
              </a:endParaRPr>
            </a:p>
          </p:txBody>
        </p:sp>
        <p:sp>
          <p:nvSpPr>
            <p:cNvPr id="82" name="Freeform 129"/>
            <p:cNvSpPr/>
            <p:nvPr/>
          </p:nvSpPr>
          <p:spPr bwMode="auto">
            <a:xfrm>
              <a:off x="2720652" y="4800037"/>
              <a:ext cx="5964" cy="11927"/>
            </a:xfrm>
            <a:custGeom>
              <a:avLst/>
              <a:gdLst>
                <a:gd name="T0" fmla="*/ 2 w 2"/>
                <a:gd name="T1" fmla="*/ 4 h 4"/>
                <a:gd name="T2" fmla="*/ 0 w 2"/>
                <a:gd name="T3" fmla="*/ 0 h 4"/>
                <a:gd name="T4" fmla="*/ 0 w 2"/>
                <a:gd name="T5" fmla="*/ 1 h 4"/>
                <a:gd name="T6" fmla="*/ 2 w 2"/>
                <a:gd name="T7" fmla="*/ 4 h 4"/>
              </a:gdLst>
              <a:ahLst/>
              <a:cxnLst>
                <a:cxn ang="0">
                  <a:pos x="T0" y="T1"/>
                </a:cxn>
                <a:cxn ang="0">
                  <a:pos x="T2" y="T3"/>
                </a:cxn>
                <a:cxn ang="0">
                  <a:pos x="T4" y="T5"/>
                </a:cxn>
                <a:cxn ang="0">
                  <a:pos x="T6" y="T7"/>
                </a:cxn>
              </a:cxnLst>
              <a:rect l="0" t="0" r="r" b="b"/>
              <a:pathLst>
                <a:path w="2" h="4">
                  <a:moveTo>
                    <a:pt x="2" y="4"/>
                  </a:moveTo>
                  <a:cubicBezTo>
                    <a:pt x="1" y="3"/>
                    <a:pt x="1" y="1"/>
                    <a:pt x="0" y="0"/>
                  </a:cubicBezTo>
                  <a:cubicBezTo>
                    <a:pt x="0" y="1"/>
                    <a:pt x="0" y="1"/>
                    <a:pt x="0" y="1"/>
                  </a:cubicBezTo>
                  <a:cubicBezTo>
                    <a:pt x="1" y="2"/>
                    <a:pt x="1" y="3"/>
                    <a:pt x="2" y="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Calibri" panose="020F0502020204030204"/>
                <a:ea typeface="宋体" panose="02010600030101010101" pitchFamily="2" charset="-122"/>
                <a:cs typeface="+mn-cs"/>
              </a:endParaRPr>
            </a:p>
          </p:txBody>
        </p:sp>
        <p:sp>
          <p:nvSpPr>
            <p:cNvPr id="83" name="Oval 130"/>
            <p:cNvSpPr>
              <a:spLocks noChangeArrowheads="1"/>
            </p:cNvSpPr>
            <p:nvPr/>
          </p:nvSpPr>
          <p:spPr bwMode="auto">
            <a:xfrm>
              <a:off x="2563214" y="4847746"/>
              <a:ext cx="50094" cy="48902"/>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Calibri" panose="020F0502020204030204"/>
                <a:ea typeface="宋体" panose="02010600030101010101" pitchFamily="2" charset="-122"/>
                <a:cs typeface="+mn-cs"/>
              </a:endParaRPr>
            </a:p>
          </p:txBody>
        </p:sp>
        <p:sp>
          <p:nvSpPr>
            <p:cNvPr id="84" name="Freeform 131"/>
            <p:cNvSpPr>
              <a:spLocks noEditPoints="1"/>
            </p:cNvSpPr>
            <p:nvPr/>
          </p:nvSpPr>
          <p:spPr bwMode="auto">
            <a:xfrm>
              <a:off x="2695604" y="4642599"/>
              <a:ext cx="109730" cy="107344"/>
            </a:xfrm>
            <a:custGeom>
              <a:avLst/>
              <a:gdLst>
                <a:gd name="T0" fmla="*/ 6 w 39"/>
                <a:gd name="T1" fmla="*/ 28 h 38"/>
                <a:gd name="T2" fmla="*/ 4 w 39"/>
                <a:gd name="T3" fmla="*/ 30 h 38"/>
                <a:gd name="T4" fmla="*/ 9 w 39"/>
                <a:gd name="T5" fmla="*/ 35 h 38"/>
                <a:gd name="T6" fmla="*/ 11 w 39"/>
                <a:gd name="T7" fmla="*/ 33 h 38"/>
                <a:gd name="T8" fmla="*/ 16 w 39"/>
                <a:gd name="T9" fmla="*/ 35 h 38"/>
                <a:gd name="T10" fmla="*/ 16 w 39"/>
                <a:gd name="T11" fmla="*/ 38 h 38"/>
                <a:gd name="T12" fmla="*/ 23 w 39"/>
                <a:gd name="T13" fmla="*/ 38 h 38"/>
                <a:gd name="T14" fmla="*/ 23 w 39"/>
                <a:gd name="T15" fmla="*/ 35 h 38"/>
                <a:gd name="T16" fmla="*/ 29 w 39"/>
                <a:gd name="T17" fmla="*/ 33 h 38"/>
                <a:gd name="T18" fmla="*/ 31 w 39"/>
                <a:gd name="T19" fmla="*/ 35 h 38"/>
                <a:gd name="T20" fmla="*/ 36 w 39"/>
                <a:gd name="T21" fmla="*/ 30 h 38"/>
                <a:gd name="T22" fmla="*/ 34 w 39"/>
                <a:gd name="T23" fmla="*/ 28 h 38"/>
                <a:gd name="T24" fmla="*/ 36 w 39"/>
                <a:gd name="T25" fmla="*/ 22 h 38"/>
                <a:gd name="T26" fmla="*/ 39 w 39"/>
                <a:gd name="T27" fmla="*/ 22 h 38"/>
                <a:gd name="T28" fmla="*/ 39 w 39"/>
                <a:gd name="T29" fmla="*/ 15 h 38"/>
                <a:gd name="T30" fmla="*/ 36 w 39"/>
                <a:gd name="T31" fmla="*/ 15 h 38"/>
                <a:gd name="T32" fmla="*/ 34 w 39"/>
                <a:gd name="T33" fmla="*/ 10 h 38"/>
                <a:gd name="T34" fmla="*/ 36 w 39"/>
                <a:gd name="T35" fmla="*/ 7 h 38"/>
                <a:gd name="T36" fmla="*/ 31 w 39"/>
                <a:gd name="T37" fmla="*/ 2 h 38"/>
                <a:gd name="T38" fmla="*/ 29 w 39"/>
                <a:gd name="T39" fmla="*/ 5 h 38"/>
                <a:gd name="T40" fmla="*/ 23 w 39"/>
                <a:gd name="T41" fmla="*/ 2 h 38"/>
                <a:gd name="T42" fmla="*/ 23 w 39"/>
                <a:gd name="T43" fmla="*/ 0 h 38"/>
                <a:gd name="T44" fmla="*/ 16 w 39"/>
                <a:gd name="T45" fmla="*/ 0 h 38"/>
                <a:gd name="T46" fmla="*/ 16 w 39"/>
                <a:gd name="T47" fmla="*/ 2 h 38"/>
                <a:gd name="T48" fmla="*/ 11 w 39"/>
                <a:gd name="T49" fmla="*/ 5 h 38"/>
                <a:gd name="T50" fmla="*/ 8 w 39"/>
                <a:gd name="T51" fmla="*/ 2 h 38"/>
                <a:gd name="T52" fmla="*/ 3 w 39"/>
                <a:gd name="T53" fmla="*/ 7 h 38"/>
                <a:gd name="T54" fmla="*/ 6 w 39"/>
                <a:gd name="T55" fmla="*/ 10 h 38"/>
                <a:gd name="T56" fmla="*/ 3 w 39"/>
                <a:gd name="T57" fmla="*/ 15 h 38"/>
                <a:gd name="T58" fmla="*/ 0 w 39"/>
                <a:gd name="T59" fmla="*/ 15 h 38"/>
                <a:gd name="T60" fmla="*/ 0 w 39"/>
                <a:gd name="T61" fmla="*/ 22 h 38"/>
                <a:gd name="T62" fmla="*/ 4 w 39"/>
                <a:gd name="T63" fmla="*/ 22 h 38"/>
                <a:gd name="T64" fmla="*/ 6 w 39"/>
                <a:gd name="T65" fmla="*/ 28 h 38"/>
                <a:gd name="T66" fmla="*/ 20 w 39"/>
                <a:gd name="T67" fmla="*/ 7 h 38"/>
                <a:gd name="T68" fmla="*/ 32 w 39"/>
                <a:gd name="T69" fmla="*/ 19 h 38"/>
                <a:gd name="T70" fmla="*/ 20 w 39"/>
                <a:gd name="T71" fmla="*/ 30 h 38"/>
                <a:gd name="T72" fmla="*/ 8 w 39"/>
                <a:gd name="T73" fmla="*/ 19 h 38"/>
                <a:gd name="T74" fmla="*/ 20 w 39"/>
                <a:gd name="T75" fmla="*/ 7 h 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39" h="38">
                  <a:moveTo>
                    <a:pt x="6" y="28"/>
                  </a:moveTo>
                  <a:cubicBezTo>
                    <a:pt x="4" y="30"/>
                    <a:pt x="4" y="30"/>
                    <a:pt x="4" y="30"/>
                  </a:cubicBezTo>
                  <a:cubicBezTo>
                    <a:pt x="9" y="35"/>
                    <a:pt x="9" y="35"/>
                    <a:pt x="9" y="35"/>
                  </a:cubicBezTo>
                  <a:cubicBezTo>
                    <a:pt x="11" y="33"/>
                    <a:pt x="11" y="33"/>
                    <a:pt x="11" y="33"/>
                  </a:cubicBezTo>
                  <a:cubicBezTo>
                    <a:pt x="12" y="34"/>
                    <a:pt x="14" y="34"/>
                    <a:pt x="16" y="35"/>
                  </a:cubicBezTo>
                  <a:cubicBezTo>
                    <a:pt x="16" y="38"/>
                    <a:pt x="16" y="38"/>
                    <a:pt x="16" y="38"/>
                  </a:cubicBezTo>
                  <a:cubicBezTo>
                    <a:pt x="23" y="38"/>
                    <a:pt x="23" y="38"/>
                    <a:pt x="23" y="38"/>
                  </a:cubicBezTo>
                  <a:cubicBezTo>
                    <a:pt x="23" y="35"/>
                    <a:pt x="23" y="35"/>
                    <a:pt x="23" y="35"/>
                  </a:cubicBezTo>
                  <a:cubicBezTo>
                    <a:pt x="25" y="35"/>
                    <a:pt x="27" y="34"/>
                    <a:pt x="29" y="33"/>
                  </a:cubicBezTo>
                  <a:cubicBezTo>
                    <a:pt x="31" y="35"/>
                    <a:pt x="31" y="35"/>
                    <a:pt x="31" y="35"/>
                  </a:cubicBezTo>
                  <a:cubicBezTo>
                    <a:pt x="36" y="30"/>
                    <a:pt x="36" y="30"/>
                    <a:pt x="36" y="30"/>
                  </a:cubicBezTo>
                  <a:cubicBezTo>
                    <a:pt x="34" y="28"/>
                    <a:pt x="34" y="28"/>
                    <a:pt x="34" y="28"/>
                  </a:cubicBezTo>
                  <a:cubicBezTo>
                    <a:pt x="35" y="26"/>
                    <a:pt x="36" y="24"/>
                    <a:pt x="36" y="22"/>
                  </a:cubicBezTo>
                  <a:cubicBezTo>
                    <a:pt x="39" y="22"/>
                    <a:pt x="39" y="22"/>
                    <a:pt x="39" y="22"/>
                  </a:cubicBezTo>
                  <a:cubicBezTo>
                    <a:pt x="39" y="15"/>
                    <a:pt x="39" y="15"/>
                    <a:pt x="39" y="15"/>
                  </a:cubicBezTo>
                  <a:cubicBezTo>
                    <a:pt x="36" y="15"/>
                    <a:pt x="36" y="15"/>
                    <a:pt x="36" y="15"/>
                  </a:cubicBezTo>
                  <a:cubicBezTo>
                    <a:pt x="36" y="13"/>
                    <a:pt x="35" y="11"/>
                    <a:pt x="34" y="10"/>
                  </a:cubicBezTo>
                  <a:cubicBezTo>
                    <a:pt x="36" y="7"/>
                    <a:pt x="36" y="7"/>
                    <a:pt x="36" y="7"/>
                  </a:cubicBezTo>
                  <a:cubicBezTo>
                    <a:pt x="31" y="2"/>
                    <a:pt x="31" y="2"/>
                    <a:pt x="31" y="2"/>
                  </a:cubicBezTo>
                  <a:cubicBezTo>
                    <a:pt x="29" y="5"/>
                    <a:pt x="29" y="5"/>
                    <a:pt x="29" y="5"/>
                  </a:cubicBezTo>
                  <a:cubicBezTo>
                    <a:pt x="27" y="4"/>
                    <a:pt x="25" y="3"/>
                    <a:pt x="23" y="2"/>
                  </a:cubicBezTo>
                  <a:cubicBezTo>
                    <a:pt x="23" y="0"/>
                    <a:pt x="23" y="0"/>
                    <a:pt x="23" y="0"/>
                  </a:cubicBezTo>
                  <a:cubicBezTo>
                    <a:pt x="16" y="0"/>
                    <a:pt x="16" y="0"/>
                    <a:pt x="16" y="0"/>
                  </a:cubicBezTo>
                  <a:cubicBezTo>
                    <a:pt x="16" y="2"/>
                    <a:pt x="16" y="2"/>
                    <a:pt x="16" y="2"/>
                  </a:cubicBezTo>
                  <a:cubicBezTo>
                    <a:pt x="14" y="3"/>
                    <a:pt x="12" y="4"/>
                    <a:pt x="11" y="5"/>
                  </a:cubicBezTo>
                  <a:cubicBezTo>
                    <a:pt x="8" y="2"/>
                    <a:pt x="8" y="2"/>
                    <a:pt x="8" y="2"/>
                  </a:cubicBezTo>
                  <a:cubicBezTo>
                    <a:pt x="3" y="7"/>
                    <a:pt x="3" y="7"/>
                    <a:pt x="3" y="7"/>
                  </a:cubicBezTo>
                  <a:cubicBezTo>
                    <a:pt x="6" y="10"/>
                    <a:pt x="6" y="10"/>
                    <a:pt x="6" y="10"/>
                  </a:cubicBezTo>
                  <a:cubicBezTo>
                    <a:pt x="5" y="11"/>
                    <a:pt x="4" y="13"/>
                    <a:pt x="3" y="15"/>
                  </a:cubicBezTo>
                  <a:cubicBezTo>
                    <a:pt x="0" y="15"/>
                    <a:pt x="0" y="15"/>
                    <a:pt x="0" y="15"/>
                  </a:cubicBezTo>
                  <a:cubicBezTo>
                    <a:pt x="0" y="22"/>
                    <a:pt x="0" y="22"/>
                    <a:pt x="0" y="22"/>
                  </a:cubicBezTo>
                  <a:cubicBezTo>
                    <a:pt x="4" y="22"/>
                    <a:pt x="4" y="22"/>
                    <a:pt x="4" y="22"/>
                  </a:cubicBezTo>
                  <a:cubicBezTo>
                    <a:pt x="4" y="24"/>
                    <a:pt x="5" y="26"/>
                    <a:pt x="6" y="28"/>
                  </a:cubicBezTo>
                  <a:close/>
                  <a:moveTo>
                    <a:pt x="20" y="7"/>
                  </a:moveTo>
                  <a:cubicBezTo>
                    <a:pt x="26" y="7"/>
                    <a:pt x="32" y="12"/>
                    <a:pt x="32" y="19"/>
                  </a:cubicBezTo>
                  <a:cubicBezTo>
                    <a:pt x="32" y="25"/>
                    <a:pt x="26" y="30"/>
                    <a:pt x="20" y="30"/>
                  </a:cubicBezTo>
                  <a:cubicBezTo>
                    <a:pt x="13" y="30"/>
                    <a:pt x="8" y="25"/>
                    <a:pt x="8" y="19"/>
                  </a:cubicBezTo>
                  <a:cubicBezTo>
                    <a:pt x="8" y="12"/>
                    <a:pt x="13" y="7"/>
                    <a:pt x="20" y="7"/>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Calibri" panose="020F0502020204030204"/>
                <a:ea typeface="宋体" panose="02010600030101010101" pitchFamily="2" charset="-122"/>
                <a:cs typeface="+mn-cs"/>
              </a:endParaRPr>
            </a:p>
          </p:txBody>
        </p:sp>
        <p:sp>
          <p:nvSpPr>
            <p:cNvPr id="85" name="Oval 132"/>
            <p:cNvSpPr>
              <a:spLocks noChangeArrowheads="1"/>
            </p:cNvSpPr>
            <p:nvPr/>
          </p:nvSpPr>
          <p:spPr bwMode="auto">
            <a:xfrm>
              <a:off x="2743313" y="4687922"/>
              <a:ext cx="16698" cy="16698"/>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Calibri" panose="020F0502020204030204"/>
                <a:ea typeface="宋体" panose="02010600030101010101" pitchFamily="2" charset="-122"/>
                <a:cs typeface="+mn-cs"/>
              </a:endParaRPr>
            </a:p>
          </p:txBody>
        </p:sp>
        <p:sp>
          <p:nvSpPr>
            <p:cNvPr id="86" name="Freeform 133"/>
            <p:cNvSpPr>
              <a:spLocks noEditPoints="1"/>
            </p:cNvSpPr>
            <p:nvPr/>
          </p:nvSpPr>
          <p:spPr bwMode="auto">
            <a:xfrm>
              <a:off x="2427245" y="5023075"/>
              <a:ext cx="138355" cy="132391"/>
            </a:xfrm>
            <a:custGeom>
              <a:avLst/>
              <a:gdLst>
                <a:gd name="T0" fmla="*/ 42 w 49"/>
                <a:gd name="T1" fmla="*/ 12 h 47"/>
                <a:gd name="T2" fmla="*/ 45 w 49"/>
                <a:gd name="T3" fmla="*/ 9 h 47"/>
                <a:gd name="T4" fmla="*/ 38 w 49"/>
                <a:gd name="T5" fmla="*/ 3 h 47"/>
                <a:gd name="T6" fmla="*/ 36 w 49"/>
                <a:gd name="T7" fmla="*/ 6 h 47"/>
                <a:gd name="T8" fmla="*/ 28 w 49"/>
                <a:gd name="T9" fmla="*/ 3 h 47"/>
                <a:gd name="T10" fmla="*/ 28 w 49"/>
                <a:gd name="T11" fmla="*/ 0 h 47"/>
                <a:gd name="T12" fmla="*/ 20 w 49"/>
                <a:gd name="T13" fmla="*/ 0 h 47"/>
                <a:gd name="T14" fmla="*/ 20 w 49"/>
                <a:gd name="T15" fmla="*/ 3 h 47"/>
                <a:gd name="T16" fmla="*/ 13 w 49"/>
                <a:gd name="T17" fmla="*/ 6 h 47"/>
                <a:gd name="T18" fmla="*/ 10 w 49"/>
                <a:gd name="T19" fmla="*/ 3 h 47"/>
                <a:gd name="T20" fmla="*/ 4 w 49"/>
                <a:gd name="T21" fmla="*/ 9 h 47"/>
                <a:gd name="T22" fmla="*/ 7 w 49"/>
                <a:gd name="T23" fmla="*/ 12 h 47"/>
                <a:gd name="T24" fmla="*/ 4 w 49"/>
                <a:gd name="T25" fmla="*/ 19 h 47"/>
                <a:gd name="T26" fmla="*/ 0 w 49"/>
                <a:gd name="T27" fmla="*/ 19 h 47"/>
                <a:gd name="T28" fmla="*/ 0 w 49"/>
                <a:gd name="T29" fmla="*/ 28 h 47"/>
                <a:gd name="T30" fmla="*/ 4 w 49"/>
                <a:gd name="T31" fmla="*/ 28 h 47"/>
                <a:gd name="T32" fmla="*/ 7 w 49"/>
                <a:gd name="T33" fmla="*/ 35 h 47"/>
                <a:gd name="T34" fmla="*/ 4 w 49"/>
                <a:gd name="T35" fmla="*/ 38 h 47"/>
                <a:gd name="T36" fmla="*/ 10 w 49"/>
                <a:gd name="T37" fmla="*/ 44 h 47"/>
                <a:gd name="T38" fmla="*/ 13 w 49"/>
                <a:gd name="T39" fmla="*/ 41 h 47"/>
                <a:gd name="T40" fmla="*/ 20 w 49"/>
                <a:gd name="T41" fmla="*/ 44 h 47"/>
                <a:gd name="T42" fmla="*/ 20 w 49"/>
                <a:gd name="T43" fmla="*/ 47 h 47"/>
                <a:gd name="T44" fmla="*/ 28 w 49"/>
                <a:gd name="T45" fmla="*/ 47 h 47"/>
                <a:gd name="T46" fmla="*/ 28 w 49"/>
                <a:gd name="T47" fmla="*/ 44 h 47"/>
                <a:gd name="T48" fmla="*/ 36 w 49"/>
                <a:gd name="T49" fmla="*/ 41 h 47"/>
                <a:gd name="T50" fmla="*/ 38 w 49"/>
                <a:gd name="T51" fmla="*/ 44 h 47"/>
                <a:gd name="T52" fmla="*/ 44 w 49"/>
                <a:gd name="T53" fmla="*/ 38 h 47"/>
                <a:gd name="T54" fmla="*/ 42 w 49"/>
                <a:gd name="T55" fmla="*/ 35 h 47"/>
                <a:gd name="T56" fmla="*/ 45 w 49"/>
                <a:gd name="T57" fmla="*/ 28 h 47"/>
                <a:gd name="T58" fmla="*/ 49 w 49"/>
                <a:gd name="T59" fmla="*/ 28 h 47"/>
                <a:gd name="T60" fmla="*/ 49 w 49"/>
                <a:gd name="T61" fmla="*/ 19 h 47"/>
                <a:gd name="T62" fmla="*/ 45 w 49"/>
                <a:gd name="T63" fmla="*/ 19 h 47"/>
                <a:gd name="T64" fmla="*/ 42 w 49"/>
                <a:gd name="T65" fmla="*/ 12 h 47"/>
                <a:gd name="T66" fmla="*/ 24 w 49"/>
                <a:gd name="T67" fmla="*/ 38 h 47"/>
                <a:gd name="T68" fmla="*/ 9 w 49"/>
                <a:gd name="T69" fmla="*/ 24 h 47"/>
                <a:gd name="T70" fmla="*/ 24 w 49"/>
                <a:gd name="T71" fmla="*/ 9 h 47"/>
                <a:gd name="T72" fmla="*/ 39 w 49"/>
                <a:gd name="T73" fmla="*/ 24 h 47"/>
                <a:gd name="T74" fmla="*/ 24 w 49"/>
                <a:gd name="T75" fmla="*/ 38 h 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49" h="47">
                  <a:moveTo>
                    <a:pt x="42" y="12"/>
                  </a:moveTo>
                  <a:cubicBezTo>
                    <a:pt x="45" y="9"/>
                    <a:pt x="45" y="9"/>
                    <a:pt x="45" y="9"/>
                  </a:cubicBezTo>
                  <a:cubicBezTo>
                    <a:pt x="38" y="3"/>
                    <a:pt x="38" y="3"/>
                    <a:pt x="38" y="3"/>
                  </a:cubicBezTo>
                  <a:cubicBezTo>
                    <a:pt x="36" y="6"/>
                    <a:pt x="36" y="6"/>
                    <a:pt x="36" y="6"/>
                  </a:cubicBezTo>
                  <a:cubicBezTo>
                    <a:pt x="33" y="5"/>
                    <a:pt x="31" y="4"/>
                    <a:pt x="28" y="3"/>
                  </a:cubicBezTo>
                  <a:cubicBezTo>
                    <a:pt x="28" y="0"/>
                    <a:pt x="28" y="0"/>
                    <a:pt x="28" y="0"/>
                  </a:cubicBezTo>
                  <a:cubicBezTo>
                    <a:pt x="20" y="0"/>
                    <a:pt x="20" y="0"/>
                    <a:pt x="20" y="0"/>
                  </a:cubicBezTo>
                  <a:cubicBezTo>
                    <a:pt x="20" y="3"/>
                    <a:pt x="20" y="3"/>
                    <a:pt x="20" y="3"/>
                  </a:cubicBezTo>
                  <a:cubicBezTo>
                    <a:pt x="17" y="4"/>
                    <a:pt x="15" y="5"/>
                    <a:pt x="13" y="6"/>
                  </a:cubicBezTo>
                  <a:cubicBezTo>
                    <a:pt x="10" y="3"/>
                    <a:pt x="10" y="3"/>
                    <a:pt x="10" y="3"/>
                  </a:cubicBezTo>
                  <a:cubicBezTo>
                    <a:pt x="4" y="9"/>
                    <a:pt x="4" y="9"/>
                    <a:pt x="4" y="9"/>
                  </a:cubicBezTo>
                  <a:cubicBezTo>
                    <a:pt x="7" y="12"/>
                    <a:pt x="7" y="12"/>
                    <a:pt x="7" y="12"/>
                  </a:cubicBezTo>
                  <a:cubicBezTo>
                    <a:pt x="5" y="14"/>
                    <a:pt x="4" y="17"/>
                    <a:pt x="4" y="19"/>
                  </a:cubicBezTo>
                  <a:cubicBezTo>
                    <a:pt x="0" y="19"/>
                    <a:pt x="0" y="19"/>
                    <a:pt x="0" y="19"/>
                  </a:cubicBezTo>
                  <a:cubicBezTo>
                    <a:pt x="0" y="28"/>
                    <a:pt x="0" y="28"/>
                    <a:pt x="0" y="28"/>
                  </a:cubicBezTo>
                  <a:cubicBezTo>
                    <a:pt x="4" y="28"/>
                    <a:pt x="4" y="28"/>
                    <a:pt x="4" y="28"/>
                  </a:cubicBezTo>
                  <a:cubicBezTo>
                    <a:pt x="4" y="31"/>
                    <a:pt x="5" y="33"/>
                    <a:pt x="7" y="35"/>
                  </a:cubicBezTo>
                  <a:cubicBezTo>
                    <a:pt x="4" y="38"/>
                    <a:pt x="4" y="38"/>
                    <a:pt x="4" y="38"/>
                  </a:cubicBezTo>
                  <a:cubicBezTo>
                    <a:pt x="10" y="44"/>
                    <a:pt x="10" y="44"/>
                    <a:pt x="10" y="44"/>
                  </a:cubicBezTo>
                  <a:cubicBezTo>
                    <a:pt x="13" y="41"/>
                    <a:pt x="13" y="41"/>
                    <a:pt x="13" y="41"/>
                  </a:cubicBezTo>
                  <a:cubicBezTo>
                    <a:pt x="15" y="42"/>
                    <a:pt x="17" y="43"/>
                    <a:pt x="20" y="44"/>
                  </a:cubicBezTo>
                  <a:cubicBezTo>
                    <a:pt x="20" y="47"/>
                    <a:pt x="20" y="47"/>
                    <a:pt x="20" y="47"/>
                  </a:cubicBezTo>
                  <a:cubicBezTo>
                    <a:pt x="28" y="47"/>
                    <a:pt x="28" y="47"/>
                    <a:pt x="28" y="47"/>
                  </a:cubicBezTo>
                  <a:cubicBezTo>
                    <a:pt x="28" y="44"/>
                    <a:pt x="28" y="44"/>
                    <a:pt x="28" y="44"/>
                  </a:cubicBezTo>
                  <a:cubicBezTo>
                    <a:pt x="31" y="44"/>
                    <a:pt x="33" y="43"/>
                    <a:pt x="36" y="41"/>
                  </a:cubicBezTo>
                  <a:cubicBezTo>
                    <a:pt x="38" y="44"/>
                    <a:pt x="38" y="44"/>
                    <a:pt x="38" y="44"/>
                  </a:cubicBezTo>
                  <a:cubicBezTo>
                    <a:pt x="44" y="38"/>
                    <a:pt x="44" y="38"/>
                    <a:pt x="44" y="38"/>
                  </a:cubicBezTo>
                  <a:cubicBezTo>
                    <a:pt x="42" y="35"/>
                    <a:pt x="42" y="35"/>
                    <a:pt x="42" y="35"/>
                  </a:cubicBezTo>
                  <a:cubicBezTo>
                    <a:pt x="43" y="33"/>
                    <a:pt x="44" y="31"/>
                    <a:pt x="45" y="28"/>
                  </a:cubicBezTo>
                  <a:cubicBezTo>
                    <a:pt x="49" y="28"/>
                    <a:pt x="49" y="28"/>
                    <a:pt x="49" y="28"/>
                  </a:cubicBezTo>
                  <a:cubicBezTo>
                    <a:pt x="49" y="19"/>
                    <a:pt x="49" y="19"/>
                    <a:pt x="49" y="19"/>
                  </a:cubicBezTo>
                  <a:cubicBezTo>
                    <a:pt x="45" y="19"/>
                    <a:pt x="45" y="19"/>
                    <a:pt x="45" y="19"/>
                  </a:cubicBezTo>
                  <a:cubicBezTo>
                    <a:pt x="44" y="17"/>
                    <a:pt x="43" y="14"/>
                    <a:pt x="42" y="12"/>
                  </a:cubicBezTo>
                  <a:close/>
                  <a:moveTo>
                    <a:pt x="24" y="38"/>
                  </a:moveTo>
                  <a:cubicBezTo>
                    <a:pt x="16" y="38"/>
                    <a:pt x="9" y="32"/>
                    <a:pt x="9" y="24"/>
                  </a:cubicBezTo>
                  <a:cubicBezTo>
                    <a:pt x="9" y="15"/>
                    <a:pt x="16" y="9"/>
                    <a:pt x="24" y="9"/>
                  </a:cubicBezTo>
                  <a:cubicBezTo>
                    <a:pt x="33" y="9"/>
                    <a:pt x="39" y="15"/>
                    <a:pt x="39" y="24"/>
                  </a:cubicBezTo>
                  <a:cubicBezTo>
                    <a:pt x="39" y="32"/>
                    <a:pt x="33" y="38"/>
                    <a:pt x="24" y="3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Calibri" panose="020F0502020204030204"/>
                <a:ea typeface="宋体" panose="02010600030101010101" pitchFamily="2" charset="-122"/>
                <a:cs typeface="+mn-cs"/>
              </a:endParaRPr>
            </a:p>
          </p:txBody>
        </p:sp>
        <p:sp>
          <p:nvSpPr>
            <p:cNvPr id="87" name="Oval 134"/>
            <p:cNvSpPr>
              <a:spLocks noChangeArrowheads="1"/>
            </p:cNvSpPr>
            <p:nvPr/>
          </p:nvSpPr>
          <p:spPr bwMode="auto">
            <a:xfrm>
              <a:off x="2484495" y="5079132"/>
              <a:ext cx="21469" cy="22662"/>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Calibri" panose="020F0502020204030204"/>
                <a:ea typeface="宋体" panose="02010600030101010101" pitchFamily="2" charset="-122"/>
                <a:cs typeface="+mn-cs"/>
              </a:endParaRPr>
            </a:p>
          </p:txBody>
        </p:sp>
      </p:grpSp>
      <p:grpSp>
        <p:nvGrpSpPr>
          <p:cNvPr id="99" name="组合 98"/>
          <p:cNvGrpSpPr/>
          <p:nvPr/>
        </p:nvGrpSpPr>
        <p:grpSpPr>
          <a:xfrm>
            <a:off x="7907291" y="1685828"/>
            <a:ext cx="352516" cy="331040"/>
            <a:chOff x="2458255" y="3558424"/>
            <a:chExt cx="567731" cy="533142"/>
          </a:xfrm>
          <a:solidFill>
            <a:schemeClr val="accent3"/>
          </a:solidFill>
        </p:grpSpPr>
        <p:sp>
          <p:nvSpPr>
            <p:cNvPr id="88" name="Freeform 156"/>
            <p:cNvSpPr/>
            <p:nvPr/>
          </p:nvSpPr>
          <p:spPr bwMode="auto">
            <a:xfrm>
              <a:off x="2458255" y="3558424"/>
              <a:ext cx="363778" cy="435340"/>
            </a:xfrm>
            <a:custGeom>
              <a:avLst/>
              <a:gdLst>
                <a:gd name="T0" fmla="*/ 11 w 129"/>
                <a:gd name="T1" fmla="*/ 12 h 154"/>
                <a:gd name="T2" fmla="*/ 118 w 129"/>
                <a:gd name="T3" fmla="*/ 12 h 154"/>
                <a:gd name="T4" fmla="*/ 118 w 129"/>
                <a:gd name="T5" fmla="*/ 31 h 154"/>
                <a:gd name="T6" fmla="*/ 129 w 129"/>
                <a:gd name="T7" fmla="*/ 31 h 154"/>
                <a:gd name="T8" fmla="*/ 129 w 129"/>
                <a:gd name="T9" fmla="*/ 10 h 154"/>
                <a:gd name="T10" fmla="*/ 120 w 129"/>
                <a:gd name="T11" fmla="*/ 0 h 154"/>
                <a:gd name="T12" fmla="*/ 10 w 129"/>
                <a:gd name="T13" fmla="*/ 0 h 154"/>
                <a:gd name="T14" fmla="*/ 0 w 129"/>
                <a:gd name="T15" fmla="*/ 10 h 154"/>
                <a:gd name="T16" fmla="*/ 0 w 129"/>
                <a:gd name="T17" fmla="*/ 144 h 154"/>
                <a:gd name="T18" fmla="*/ 10 w 129"/>
                <a:gd name="T19" fmla="*/ 154 h 154"/>
                <a:gd name="T20" fmla="*/ 69 w 129"/>
                <a:gd name="T21" fmla="*/ 154 h 154"/>
                <a:gd name="T22" fmla="*/ 69 w 129"/>
                <a:gd name="T23" fmla="*/ 143 h 154"/>
                <a:gd name="T24" fmla="*/ 11 w 129"/>
                <a:gd name="T25" fmla="*/ 143 h 154"/>
                <a:gd name="T26" fmla="*/ 11 w 129"/>
                <a:gd name="T27" fmla="*/ 12 h 1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29" h="154">
                  <a:moveTo>
                    <a:pt x="11" y="12"/>
                  </a:moveTo>
                  <a:cubicBezTo>
                    <a:pt x="118" y="12"/>
                    <a:pt x="118" y="12"/>
                    <a:pt x="118" y="12"/>
                  </a:cubicBezTo>
                  <a:cubicBezTo>
                    <a:pt x="118" y="31"/>
                    <a:pt x="118" y="31"/>
                    <a:pt x="118" y="31"/>
                  </a:cubicBezTo>
                  <a:cubicBezTo>
                    <a:pt x="129" y="31"/>
                    <a:pt x="129" y="31"/>
                    <a:pt x="129" y="31"/>
                  </a:cubicBezTo>
                  <a:cubicBezTo>
                    <a:pt x="129" y="10"/>
                    <a:pt x="129" y="10"/>
                    <a:pt x="129" y="10"/>
                  </a:cubicBezTo>
                  <a:cubicBezTo>
                    <a:pt x="129" y="5"/>
                    <a:pt x="125" y="0"/>
                    <a:pt x="120" y="0"/>
                  </a:cubicBezTo>
                  <a:cubicBezTo>
                    <a:pt x="10" y="0"/>
                    <a:pt x="10" y="0"/>
                    <a:pt x="10" y="0"/>
                  </a:cubicBezTo>
                  <a:cubicBezTo>
                    <a:pt x="5" y="0"/>
                    <a:pt x="0" y="5"/>
                    <a:pt x="0" y="10"/>
                  </a:cubicBezTo>
                  <a:cubicBezTo>
                    <a:pt x="0" y="144"/>
                    <a:pt x="0" y="144"/>
                    <a:pt x="0" y="144"/>
                  </a:cubicBezTo>
                  <a:cubicBezTo>
                    <a:pt x="0" y="150"/>
                    <a:pt x="5" y="154"/>
                    <a:pt x="10" y="154"/>
                  </a:cubicBezTo>
                  <a:cubicBezTo>
                    <a:pt x="69" y="154"/>
                    <a:pt x="69" y="154"/>
                    <a:pt x="69" y="154"/>
                  </a:cubicBezTo>
                  <a:cubicBezTo>
                    <a:pt x="69" y="143"/>
                    <a:pt x="69" y="143"/>
                    <a:pt x="69" y="143"/>
                  </a:cubicBezTo>
                  <a:cubicBezTo>
                    <a:pt x="11" y="143"/>
                    <a:pt x="11" y="143"/>
                    <a:pt x="11" y="143"/>
                  </a:cubicBezTo>
                  <a:lnTo>
                    <a:pt x="11" y="12"/>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Calibri" panose="020F0502020204030204"/>
                <a:ea typeface="宋体" panose="02010600030101010101" pitchFamily="2" charset="-122"/>
                <a:cs typeface="+mn-cs"/>
              </a:endParaRPr>
            </a:p>
          </p:txBody>
        </p:sp>
        <p:sp>
          <p:nvSpPr>
            <p:cNvPr id="89" name="Freeform 157"/>
            <p:cNvSpPr>
              <a:spLocks noEditPoints="1"/>
            </p:cNvSpPr>
            <p:nvPr/>
          </p:nvSpPr>
          <p:spPr bwMode="auto">
            <a:xfrm>
              <a:off x="2664594" y="3657419"/>
              <a:ext cx="361392" cy="434147"/>
            </a:xfrm>
            <a:custGeom>
              <a:avLst/>
              <a:gdLst>
                <a:gd name="T0" fmla="*/ 119 w 128"/>
                <a:gd name="T1" fmla="*/ 0 h 154"/>
                <a:gd name="T2" fmla="*/ 9 w 128"/>
                <a:gd name="T3" fmla="*/ 0 h 154"/>
                <a:gd name="T4" fmla="*/ 0 w 128"/>
                <a:gd name="T5" fmla="*/ 10 h 154"/>
                <a:gd name="T6" fmla="*/ 0 w 128"/>
                <a:gd name="T7" fmla="*/ 144 h 154"/>
                <a:gd name="T8" fmla="*/ 9 w 128"/>
                <a:gd name="T9" fmla="*/ 154 h 154"/>
                <a:gd name="T10" fmla="*/ 119 w 128"/>
                <a:gd name="T11" fmla="*/ 154 h 154"/>
                <a:gd name="T12" fmla="*/ 128 w 128"/>
                <a:gd name="T13" fmla="*/ 144 h 154"/>
                <a:gd name="T14" fmla="*/ 128 w 128"/>
                <a:gd name="T15" fmla="*/ 10 h 154"/>
                <a:gd name="T16" fmla="*/ 119 w 128"/>
                <a:gd name="T17" fmla="*/ 0 h 154"/>
                <a:gd name="T18" fmla="*/ 117 w 128"/>
                <a:gd name="T19" fmla="*/ 142 h 154"/>
                <a:gd name="T20" fmla="*/ 10 w 128"/>
                <a:gd name="T21" fmla="*/ 142 h 154"/>
                <a:gd name="T22" fmla="*/ 10 w 128"/>
                <a:gd name="T23" fmla="*/ 12 h 154"/>
                <a:gd name="T24" fmla="*/ 117 w 128"/>
                <a:gd name="T25" fmla="*/ 12 h 154"/>
                <a:gd name="T26" fmla="*/ 117 w 128"/>
                <a:gd name="T27" fmla="*/ 142 h 1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28" h="154">
                  <a:moveTo>
                    <a:pt x="119" y="0"/>
                  </a:moveTo>
                  <a:cubicBezTo>
                    <a:pt x="9" y="0"/>
                    <a:pt x="9" y="0"/>
                    <a:pt x="9" y="0"/>
                  </a:cubicBezTo>
                  <a:cubicBezTo>
                    <a:pt x="4" y="0"/>
                    <a:pt x="0" y="5"/>
                    <a:pt x="0" y="10"/>
                  </a:cubicBezTo>
                  <a:cubicBezTo>
                    <a:pt x="0" y="144"/>
                    <a:pt x="0" y="144"/>
                    <a:pt x="0" y="144"/>
                  </a:cubicBezTo>
                  <a:cubicBezTo>
                    <a:pt x="0" y="150"/>
                    <a:pt x="4" y="154"/>
                    <a:pt x="9" y="154"/>
                  </a:cubicBezTo>
                  <a:cubicBezTo>
                    <a:pt x="119" y="154"/>
                    <a:pt x="119" y="154"/>
                    <a:pt x="119" y="154"/>
                  </a:cubicBezTo>
                  <a:cubicBezTo>
                    <a:pt x="124" y="154"/>
                    <a:pt x="128" y="150"/>
                    <a:pt x="128" y="144"/>
                  </a:cubicBezTo>
                  <a:cubicBezTo>
                    <a:pt x="128" y="10"/>
                    <a:pt x="128" y="10"/>
                    <a:pt x="128" y="10"/>
                  </a:cubicBezTo>
                  <a:cubicBezTo>
                    <a:pt x="128" y="5"/>
                    <a:pt x="124" y="0"/>
                    <a:pt x="119" y="0"/>
                  </a:cubicBezTo>
                  <a:close/>
                  <a:moveTo>
                    <a:pt x="117" y="142"/>
                  </a:moveTo>
                  <a:cubicBezTo>
                    <a:pt x="10" y="142"/>
                    <a:pt x="10" y="142"/>
                    <a:pt x="10" y="142"/>
                  </a:cubicBezTo>
                  <a:cubicBezTo>
                    <a:pt x="10" y="12"/>
                    <a:pt x="10" y="12"/>
                    <a:pt x="10" y="12"/>
                  </a:cubicBezTo>
                  <a:cubicBezTo>
                    <a:pt x="117" y="12"/>
                    <a:pt x="117" y="12"/>
                    <a:pt x="117" y="12"/>
                  </a:cubicBezTo>
                  <a:lnTo>
                    <a:pt x="117" y="142"/>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Calibri" panose="020F0502020204030204"/>
                <a:ea typeface="宋体" panose="02010600030101010101" pitchFamily="2" charset="-122"/>
                <a:cs typeface="+mn-cs"/>
              </a:endParaRPr>
            </a:p>
          </p:txBody>
        </p:sp>
        <p:sp>
          <p:nvSpPr>
            <p:cNvPr id="90" name="Rectangle 158"/>
            <p:cNvSpPr>
              <a:spLocks noChangeArrowheads="1"/>
            </p:cNvSpPr>
            <p:nvPr/>
          </p:nvSpPr>
          <p:spPr bwMode="auto">
            <a:xfrm>
              <a:off x="2718266" y="3764763"/>
              <a:ext cx="256434" cy="25047"/>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Calibri" panose="020F0502020204030204"/>
                <a:ea typeface="宋体" panose="02010600030101010101" pitchFamily="2" charset="-122"/>
                <a:cs typeface="+mn-cs"/>
              </a:endParaRPr>
            </a:p>
          </p:txBody>
        </p:sp>
        <p:sp>
          <p:nvSpPr>
            <p:cNvPr id="91" name="Rectangle 159"/>
            <p:cNvSpPr>
              <a:spLocks noChangeArrowheads="1"/>
            </p:cNvSpPr>
            <p:nvPr/>
          </p:nvSpPr>
          <p:spPr bwMode="auto">
            <a:xfrm>
              <a:off x="2718266" y="3832748"/>
              <a:ext cx="256434" cy="25047"/>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Calibri" panose="020F0502020204030204"/>
                <a:ea typeface="宋体" panose="02010600030101010101" pitchFamily="2" charset="-122"/>
                <a:cs typeface="+mn-cs"/>
              </a:endParaRPr>
            </a:p>
          </p:txBody>
        </p:sp>
        <p:sp>
          <p:nvSpPr>
            <p:cNvPr id="92" name="Rectangle 160"/>
            <p:cNvSpPr>
              <a:spLocks noChangeArrowheads="1"/>
            </p:cNvSpPr>
            <p:nvPr/>
          </p:nvSpPr>
          <p:spPr bwMode="auto">
            <a:xfrm>
              <a:off x="2718266" y="3900732"/>
              <a:ext cx="256434" cy="21469"/>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Calibri" panose="020F0502020204030204"/>
                <a:ea typeface="宋体" panose="02010600030101010101" pitchFamily="2" charset="-122"/>
                <a:cs typeface="+mn-cs"/>
              </a:endParaRPr>
            </a:p>
          </p:txBody>
        </p:sp>
        <p:sp>
          <p:nvSpPr>
            <p:cNvPr id="93" name="Rectangle 161"/>
            <p:cNvSpPr>
              <a:spLocks noChangeArrowheads="1"/>
            </p:cNvSpPr>
            <p:nvPr/>
          </p:nvSpPr>
          <p:spPr bwMode="auto">
            <a:xfrm>
              <a:off x="2718266" y="3967524"/>
              <a:ext cx="256434" cy="22662"/>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Calibri" panose="020F0502020204030204"/>
                <a:ea typeface="宋体" panose="02010600030101010101" pitchFamily="2" charset="-122"/>
                <a:cs typeface="+mn-cs"/>
              </a:endParaRPr>
            </a:p>
          </p:txBody>
        </p:sp>
        <p:sp>
          <p:nvSpPr>
            <p:cNvPr id="94" name="Freeform 162"/>
            <p:cNvSpPr/>
            <p:nvPr/>
          </p:nvSpPr>
          <p:spPr bwMode="auto">
            <a:xfrm>
              <a:off x="2515505" y="3669346"/>
              <a:ext cx="132391" cy="273131"/>
            </a:xfrm>
            <a:custGeom>
              <a:avLst/>
              <a:gdLst>
                <a:gd name="T0" fmla="*/ 47 w 47"/>
                <a:gd name="T1" fmla="*/ 97 h 97"/>
                <a:gd name="T2" fmla="*/ 47 w 47"/>
                <a:gd name="T3" fmla="*/ 78 h 97"/>
                <a:gd name="T4" fmla="*/ 47 w 47"/>
                <a:gd name="T5" fmla="*/ 78 h 97"/>
                <a:gd name="T6" fmla="*/ 17 w 47"/>
                <a:gd name="T7" fmla="*/ 48 h 97"/>
                <a:gd name="T8" fmla="*/ 47 w 47"/>
                <a:gd name="T9" fmla="*/ 19 h 97"/>
                <a:gd name="T10" fmla="*/ 47 w 47"/>
                <a:gd name="T11" fmla="*/ 19 h 97"/>
                <a:gd name="T12" fmla="*/ 47 w 47"/>
                <a:gd name="T13" fmla="*/ 0 h 97"/>
                <a:gd name="T14" fmla="*/ 38 w 47"/>
                <a:gd name="T15" fmla="*/ 0 h 97"/>
                <a:gd name="T16" fmla="*/ 38 w 47"/>
                <a:gd name="T17" fmla="*/ 8 h 97"/>
                <a:gd name="T18" fmla="*/ 24 w 47"/>
                <a:gd name="T19" fmla="*/ 14 h 97"/>
                <a:gd name="T20" fmla="*/ 19 w 47"/>
                <a:gd name="T21" fmla="*/ 8 h 97"/>
                <a:gd name="T22" fmla="*/ 6 w 47"/>
                <a:gd name="T23" fmla="*/ 20 h 97"/>
                <a:gd name="T24" fmla="*/ 12 w 47"/>
                <a:gd name="T25" fmla="*/ 26 h 97"/>
                <a:gd name="T26" fmla="*/ 6 w 47"/>
                <a:gd name="T27" fmla="*/ 40 h 97"/>
                <a:gd name="T28" fmla="*/ 0 w 47"/>
                <a:gd name="T29" fmla="*/ 40 h 97"/>
                <a:gd name="T30" fmla="*/ 0 w 47"/>
                <a:gd name="T31" fmla="*/ 57 h 97"/>
                <a:gd name="T32" fmla="*/ 6 w 47"/>
                <a:gd name="T33" fmla="*/ 57 h 97"/>
                <a:gd name="T34" fmla="*/ 12 w 47"/>
                <a:gd name="T35" fmla="*/ 71 h 97"/>
                <a:gd name="T36" fmla="*/ 6 w 47"/>
                <a:gd name="T37" fmla="*/ 77 h 97"/>
                <a:gd name="T38" fmla="*/ 18 w 47"/>
                <a:gd name="T39" fmla="*/ 89 h 97"/>
                <a:gd name="T40" fmla="*/ 24 w 47"/>
                <a:gd name="T41" fmla="*/ 83 h 97"/>
                <a:gd name="T42" fmla="*/ 38 w 47"/>
                <a:gd name="T43" fmla="*/ 89 h 97"/>
                <a:gd name="T44" fmla="*/ 38 w 47"/>
                <a:gd name="T45" fmla="*/ 97 h 97"/>
                <a:gd name="T46" fmla="*/ 47 w 47"/>
                <a:gd name="T47" fmla="*/ 97 h 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47" h="97">
                  <a:moveTo>
                    <a:pt x="47" y="97"/>
                  </a:moveTo>
                  <a:cubicBezTo>
                    <a:pt x="47" y="78"/>
                    <a:pt x="47" y="78"/>
                    <a:pt x="47" y="78"/>
                  </a:cubicBezTo>
                  <a:cubicBezTo>
                    <a:pt x="47" y="78"/>
                    <a:pt x="47" y="78"/>
                    <a:pt x="47" y="78"/>
                  </a:cubicBezTo>
                  <a:cubicBezTo>
                    <a:pt x="30" y="78"/>
                    <a:pt x="17" y="64"/>
                    <a:pt x="17" y="48"/>
                  </a:cubicBezTo>
                  <a:cubicBezTo>
                    <a:pt x="17" y="32"/>
                    <a:pt x="30" y="19"/>
                    <a:pt x="47" y="19"/>
                  </a:cubicBezTo>
                  <a:cubicBezTo>
                    <a:pt x="47" y="19"/>
                    <a:pt x="47" y="19"/>
                    <a:pt x="47" y="19"/>
                  </a:cubicBezTo>
                  <a:cubicBezTo>
                    <a:pt x="47" y="0"/>
                    <a:pt x="47" y="0"/>
                    <a:pt x="47" y="0"/>
                  </a:cubicBezTo>
                  <a:cubicBezTo>
                    <a:pt x="38" y="0"/>
                    <a:pt x="38" y="0"/>
                    <a:pt x="38" y="0"/>
                  </a:cubicBezTo>
                  <a:cubicBezTo>
                    <a:pt x="38" y="8"/>
                    <a:pt x="38" y="8"/>
                    <a:pt x="38" y="8"/>
                  </a:cubicBezTo>
                  <a:cubicBezTo>
                    <a:pt x="33" y="9"/>
                    <a:pt x="28" y="11"/>
                    <a:pt x="24" y="14"/>
                  </a:cubicBezTo>
                  <a:cubicBezTo>
                    <a:pt x="19" y="8"/>
                    <a:pt x="19" y="8"/>
                    <a:pt x="19" y="8"/>
                  </a:cubicBezTo>
                  <a:cubicBezTo>
                    <a:pt x="6" y="20"/>
                    <a:pt x="6" y="20"/>
                    <a:pt x="6" y="20"/>
                  </a:cubicBezTo>
                  <a:cubicBezTo>
                    <a:pt x="12" y="26"/>
                    <a:pt x="12" y="26"/>
                    <a:pt x="12" y="26"/>
                  </a:cubicBezTo>
                  <a:cubicBezTo>
                    <a:pt x="9" y="30"/>
                    <a:pt x="7" y="35"/>
                    <a:pt x="6" y="40"/>
                  </a:cubicBezTo>
                  <a:cubicBezTo>
                    <a:pt x="0" y="40"/>
                    <a:pt x="0" y="40"/>
                    <a:pt x="0" y="40"/>
                  </a:cubicBezTo>
                  <a:cubicBezTo>
                    <a:pt x="0" y="57"/>
                    <a:pt x="0" y="57"/>
                    <a:pt x="0" y="57"/>
                  </a:cubicBezTo>
                  <a:cubicBezTo>
                    <a:pt x="6" y="57"/>
                    <a:pt x="6" y="57"/>
                    <a:pt x="6" y="57"/>
                  </a:cubicBezTo>
                  <a:cubicBezTo>
                    <a:pt x="7" y="62"/>
                    <a:pt x="9" y="67"/>
                    <a:pt x="12" y="71"/>
                  </a:cubicBezTo>
                  <a:cubicBezTo>
                    <a:pt x="6" y="77"/>
                    <a:pt x="6" y="77"/>
                    <a:pt x="6" y="77"/>
                  </a:cubicBezTo>
                  <a:cubicBezTo>
                    <a:pt x="18" y="89"/>
                    <a:pt x="18" y="89"/>
                    <a:pt x="18" y="89"/>
                  </a:cubicBezTo>
                  <a:cubicBezTo>
                    <a:pt x="24" y="83"/>
                    <a:pt x="24" y="83"/>
                    <a:pt x="24" y="83"/>
                  </a:cubicBezTo>
                  <a:cubicBezTo>
                    <a:pt x="28" y="86"/>
                    <a:pt x="33" y="88"/>
                    <a:pt x="38" y="89"/>
                  </a:cubicBezTo>
                  <a:cubicBezTo>
                    <a:pt x="38" y="97"/>
                    <a:pt x="38" y="97"/>
                    <a:pt x="38" y="97"/>
                  </a:cubicBezTo>
                  <a:lnTo>
                    <a:pt x="47" y="97"/>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Calibri" panose="020F0502020204030204"/>
                <a:ea typeface="宋体" panose="02010600030101010101" pitchFamily="2" charset="-122"/>
                <a:cs typeface="+mn-cs"/>
              </a:endParaRPr>
            </a:p>
          </p:txBody>
        </p:sp>
        <p:sp>
          <p:nvSpPr>
            <p:cNvPr id="95" name="Freeform 163"/>
            <p:cNvSpPr/>
            <p:nvPr/>
          </p:nvSpPr>
          <p:spPr bwMode="auto">
            <a:xfrm>
              <a:off x="2585875" y="3742102"/>
              <a:ext cx="62021" cy="127621"/>
            </a:xfrm>
            <a:custGeom>
              <a:avLst/>
              <a:gdLst>
                <a:gd name="T0" fmla="*/ 22 w 22"/>
                <a:gd name="T1" fmla="*/ 7 h 45"/>
                <a:gd name="T2" fmla="*/ 22 w 22"/>
                <a:gd name="T3" fmla="*/ 0 h 45"/>
                <a:gd name="T4" fmla="*/ 22 w 22"/>
                <a:gd name="T5" fmla="*/ 0 h 45"/>
                <a:gd name="T6" fmla="*/ 0 w 22"/>
                <a:gd name="T7" fmla="*/ 22 h 45"/>
                <a:gd name="T8" fmla="*/ 22 w 22"/>
                <a:gd name="T9" fmla="*/ 45 h 45"/>
                <a:gd name="T10" fmla="*/ 22 w 22"/>
                <a:gd name="T11" fmla="*/ 45 h 45"/>
                <a:gd name="T12" fmla="*/ 22 w 22"/>
                <a:gd name="T13" fmla="*/ 38 h 45"/>
                <a:gd name="T14" fmla="*/ 22 w 22"/>
                <a:gd name="T15" fmla="*/ 38 h 45"/>
                <a:gd name="T16" fmla="*/ 7 w 22"/>
                <a:gd name="T17" fmla="*/ 22 h 45"/>
                <a:gd name="T18" fmla="*/ 22 w 22"/>
                <a:gd name="T19" fmla="*/ 7 h 45"/>
                <a:gd name="T20" fmla="*/ 22 w 22"/>
                <a:gd name="T21" fmla="*/ 7 h 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2" h="45">
                  <a:moveTo>
                    <a:pt x="22" y="7"/>
                  </a:moveTo>
                  <a:cubicBezTo>
                    <a:pt x="22" y="0"/>
                    <a:pt x="22" y="0"/>
                    <a:pt x="22" y="0"/>
                  </a:cubicBezTo>
                  <a:cubicBezTo>
                    <a:pt x="22" y="0"/>
                    <a:pt x="22" y="0"/>
                    <a:pt x="22" y="0"/>
                  </a:cubicBezTo>
                  <a:cubicBezTo>
                    <a:pt x="9" y="0"/>
                    <a:pt x="0" y="10"/>
                    <a:pt x="0" y="22"/>
                  </a:cubicBezTo>
                  <a:cubicBezTo>
                    <a:pt x="0" y="35"/>
                    <a:pt x="9" y="45"/>
                    <a:pt x="22" y="45"/>
                  </a:cubicBezTo>
                  <a:cubicBezTo>
                    <a:pt x="22" y="45"/>
                    <a:pt x="22" y="45"/>
                    <a:pt x="22" y="45"/>
                  </a:cubicBezTo>
                  <a:cubicBezTo>
                    <a:pt x="22" y="38"/>
                    <a:pt x="22" y="38"/>
                    <a:pt x="22" y="38"/>
                  </a:cubicBezTo>
                  <a:cubicBezTo>
                    <a:pt x="22" y="38"/>
                    <a:pt x="22" y="38"/>
                    <a:pt x="22" y="38"/>
                  </a:cubicBezTo>
                  <a:cubicBezTo>
                    <a:pt x="13" y="38"/>
                    <a:pt x="7" y="31"/>
                    <a:pt x="7" y="22"/>
                  </a:cubicBezTo>
                  <a:cubicBezTo>
                    <a:pt x="7" y="14"/>
                    <a:pt x="13" y="7"/>
                    <a:pt x="22" y="7"/>
                  </a:cubicBezTo>
                  <a:cubicBezTo>
                    <a:pt x="22" y="7"/>
                    <a:pt x="22" y="7"/>
                    <a:pt x="22" y="7"/>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Calibri" panose="020F0502020204030204"/>
                <a:ea typeface="宋体" panose="02010600030101010101" pitchFamily="2" charset="-122"/>
                <a:cs typeface="+mn-cs"/>
              </a:endParaRPr>
            </a:p>
          </p:txBody>
        </p:sp>
        <p:sp>
          <p:nvSpPr>
            <p:cNvPr id="96" name="Freeform 164"/>
            <p:cNvSpPr/>
            <p:nvPr/>
          </p:nvSpPr>
          <p:spPr bwMode="auto">
            <a:xfrm>
              <a:off x="2625235" y="3781461"/>
              <a:ext cx="22662" cy="45323"/>
            </a:xfrm>
            <a:custGeom>
              <a:avLst/>
              <a:gdLst>
                <a:gd name="T0" fmla="*/ 8 w 8"/>
                <a:gd name="T1" fmla="*/ 16 h 16"/>
                <a:gd name="T2" fmla="*/ 8 w 8"/>
                <a:gd name="T3" fmla="*/ 0 h 16"/>
                <a:gd name="T4" fmla="*/ 0 w 8"/>
                <a:gd name="T5" fmla="*/ 8 h 16"/>
                <a:gd name="T6" fmla="*/ 8 w 8"/>
                <a:gd name="T7" fmla="*/ 16 h 16"/>
              </a:gdLst>
              <a:ahLst/>
              <a:cxnLst>
                <a:cxn ang="0">
                  <a:pos x="T0" y="T1"/>
                </a:cxn>
                <a:cxn ang="0">
                  <a:pos x="T2" y="T3"/>
                </a:cxn>
                <a:cxn ang="0">
                  <a:pos x="T4" y="T5"/>
                </a:cxn>
                <a:cxn ang="0">
                  <a:pos x="T6" y="T7"/>
                </a:cxn>
              </a:cxnLst>
              <a:rect l="0" t="0" r="r" b="b"/>
              <a:pathLst>
                <a:path w="8" h="16">
                  <a:moveTo>
                    <a:pt x="8" y="16"/>
                  </a:moveTo>
                  <a:cubicBezTo>
                    <a:pt x="8" y="0"/>
                    <a:pt x="8" y="0"/>
                    <a:pt x="8" y="0"/>
                  </a:cubicBezTo>
                  <a:cubicBezTo>
                    <a:pt x="3" y="0"/>
                    <a:pt x="0" y="4"/>
                    <a:pt x="0" y="8"/>
                  </a:cubicBezTo>
                  <a:cubicBezTo>
                    <a:pt x="0" y="13"/>
                    <a:pt x="3" y="16"/>
                    <a:pt x="8" y="1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Calibri" panose="020F0502020204030204"/>
                <a:ea typeface="宋体" panose="02010600030101010101" pitchFamily="2" charset="-122"/>
                <a:cs typeface="+mn-cs"/>
              </a:endParaRPr>
            </a:p>
          </p:txBody>
        </p:sp>
      </p:grpSp>
      <p:grpSp>
        <p:nvGrpSpPr>
          <p:cNvPr id="104" name="组合 103"/>
          <p:cNvGrpSpPr/>
          <p:nvPr/>
        </p:nvGrpSpPr>
        <p:grpSpPr>
          <a:xfrm flipH="1">
            <a:off x="8683546" y="1427885"/>
            <a:ext cx="2335184" cy="1070747"/>
            <a:chOff x="2652976" y="4783304"/>
            <a:chExt cx="2335184" cy="1070747"/>
          </a:xfrm>
        </p:grpSpPr>
        <p:sp>
          <p:nvSpPr>
            <p:cNvPr id="105" name="文本框 104"/>
            <p:cNvSpPr txBox="1"/>
            <p:nvPr/>
          </p:nvSpPr>
          <p:spPr bwMode="auto">
            <a:xfrm>
              <a:off x="2652976" y="5096921"/>
              <a:ext cx="2335184" cy="757130"/>
            </a:xfrm>
            <a:prstGeom prst="rect">
              <a:avLst/>
            </a:prstGeom>
            <a:noFill/>
          </p:spPr>
          <p:txBody>
            <a:bodyPr wrap="square">
              <a:spAutoFit/>
            </a:bodyPr>
            <a:lstStyle/>
            <a:p>
              <a:pPr marL="0" marR="0" lvl="0" indent="0" algn="l" defTabSz="914400" rtl="0" eaLnBrk="1" fontAlgn="auto" latinLnBrk="0" hangingPunct="1">
                <a:lnSpc>
                  <a:spcPct val="120000"/>
                </a:lnSpc>
                <a:spcBef>
                  <a:spcPts val="0"/>
                </a:spcBef>
                <a:spcAft>
                  <a:spcPts val="0"/>
                </a:spcAft>
                <a:buClrTx/>
                <a:buSzTx/>
                <a:buFontTx/>
                <a:buNone/>
                <a:defRPr/>
              </a:pPr>
              <a:r>
                <a:rPr kumimoji="0" lang="zh-CN" altLang="en-US" sz="1200" b="0" i="0" u="none" strike="noStrike" kern="1200" cap="none" spc="0" normalizeH="0" baseline="0" noProof="0" dirty="0">
                  <a:ln>
                    <a:noFill/>
                  </a:ln>
                  <a:solidFill>
                    <a:srgbClr val="FFFFFF">
                      <a:lumMod val="50000"/>
                    </a:srgbClr>
                  </a:solidFill>
                  <a:effectLst/>
                  <a:uLnTx/>
                  <a:uFillTx/>
                  <a:latin typeface="方正正纤黑简体" panose="02000000000000000000" pitchFamily="2" charset="-122"/>
                  <a:ea typeface="方正正纤黑简体" panose="02000000000000000000" pitchFamily="2" charset="-122"/>
                  <a:cs typeface="+mn-cs"/>
                </a:rPr>
                <a:t>点击输入替换的内容点击输入替换的内容点击输入替换的内容点击输入替换的内容</a:t>
              </a:r>
            </a:p>
          </p:txBody>
        </p:sp>
        <p:sp>
          <p:nvSpPr>
            <p:cNvPr id="106" name="文本框 105"/>
            <p:cNvSpPr txBox="1"/>
            <p:nvPr/>
          </p:nvSpPr>
          <p:spPr bwMode="auto">
            <a:xfrm>
              <a:off x="3053108" y="4783304"/>
              <a:ext cx="1922797" cy="400863"/>
            </a:xfrm>
            <a:prstGeom prst="rect">
              <a:avLst/>
            </a:prstGeom>
            <a:noFill/>
          </p:spPr>
          <p:txBody>
            <a:bodyPr>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2000" b="0" i="0" u="none" strike="noStrike" kern="1200" cap="none" spc="0" normalizeH="0" baseline="0" noProof="0" dirty="0">
                  <a:ln>
                    <a:noFill/>
                  </a:ln>
                  <a:solidFill>
                    <a:srgbClr val="01B3C5"/>
                  </a:solidFill>
                  <a:effectLst/>
                  <a:uLnTx/>
                  <a:uFillTx/>
                  <a:latin typeface="方正正黑简体" panose="02000000000000000000" pitchFamily="2" charset="-122"/>
                  <a:ea typeface="方正正黑简体" panose="02000000000000000000" pitchFamily="2" charset="-122"/>
                  <a:cs typeface="+mn-cs"/>
                </a:rPr>
                <a:t>在此添加标题</a:t>
              </a:r>
            </a:p>
          </p:txBody>
        </p:sp>
      </p:grpSp>
      <p:grpSp>
        <p:nvGrpSpPr>
          <p:cNvPr id="107" name="组合 106"/>
          <p:cNvGrpSpPr/>
          <p:nvPr/>
        </p:nvGrpSpPr>
        <p:grpSpPr>
          <a:xfrm flipH="1">
            <a:off x="8683546" y="4570220"/>
            <a:ext cx="2335184" cy="1070747"/>
            <a:chOff x="2652976" y="4783304"/>
            <a:chExt cx="2335184" cy="1070747"/>
          </a:xfrm>
        </p:grpSpPr>
        <p:sp>
          <p:nvSpPr>
            <p:cNvPr id="108" name="文本框 107"/>
            <p:cNvSpPr txBox="1"/>
            <p:nvPr/>
          </p:nvSpPr>
          <p:spPr bwMode="auto">
            <a:xfrm>
              <a:off x="2652976" y="5096921"/>
              <a:ext cx="2335184" cy="757130"/>
            </a:xfrm>
            <a:prstGeom prst="rect">
              <a:avLst/>
            </a:prstGeom>
            <a:noFill/>
          </p:spPr>
          <p:txBody>
            <a:bodyPr wrap="square">
              <a:spAutoFit/>
            </a:bodyPr>
            <a:lstStyle/>
            <a:p>
              <a:pPr marL="0" marR="0" lvl="0" indent="0" algn="l" defTabSz="914400" rtl="0" eaLnBrk="1" fontAlgn="auto" latinLnBrk="0" hangingPunct="1">
                <a:lnSpc>
                  <a:spcPct val="120000"/>
                </a:lnSpc>
                <a:spcBef>
                  <a:spcPts val="0"/>
                </a:spcBef>
                <a:spcAft>
                  <a:spcPts val="0"/>
                </a:spcAft>
                <a:buClrTx/>
                <a:buSzTx/>
                <a:buFontTx/>
                <a:buNone/>
                <a:defRPr/>
              </a:pPr>
              <a:r>
                <a:rPr kumimoji="0" lang="zh-CN" altLang="en-US" sz="1200" b="0" i="0" u="none" strike="noStrike" kern="1200" cap="none" spc="0" normalizeH="0" baseline="0" noProof="0" dirty="0">
                  <a:ln>
                    <a:noFill/>
                  </a:ln>
                  <a:solidFill>
                    <a:srgbClr val="FFFFFF">
                      <a:lumMod val="50000"/>
                    </a:srgbClr>
                  </a:solidFill>
                  <a:effectLst/>
                  <a:uLnTx/>
                  <a:uFillTx/>
                  <a:latin typeface="方正正纤黑简体" panose="02000000000000000000" pitchFamily="2" charset="-122"/>
                  <a:ea typeface="方正正纤黑简体" panose="02000000000000000000" pitchFamily="2" charset="-122"/>
                  <a:cs typeface="+mn-cs"/>
                </a:rPr>
                <a:t>点击输入替换的内容点击输入替换的内容点击输入替换的内容点击输入替换的内容</a:t>
              </a:r>
            </a:p>
          </p:txBody>
        </p:sp>
        <p:sp>
          <p:nvSpPr>
            <p:cNvPr id="109" name="文本框 108"/>
            <p:cNvSpPr txBox="1"/>
            <p:nvPr/>
          </p:nvSpPr>
          <p:spPr bwMode="auto">
            <a:xfrm>
              <a:off x="3053108" y="4783304"/>
              <a:ext cx="1922797" cy="400863"/>
            </a:xfrm>
            <a:prstGeom prst="rect">
              <a:avLst/>
            </a:prstGeom>
            <a:noFill/>
          </p:spPr>
          <p:txBody>
            <a:bodyPr>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2000" b="0" i="0" u="none" strike="noStrike" kern="1200" cap="none" spc="0" normalizeH="0" baseline="0" noProof="0" dirty="0">
                  <a:ln>
                    <a:noFill/>
                  </a:ln>
                  <a:solidFill>
                    <a:srgbClr val="985CB0"/>
                  </a:solidFill>
                  <a:effectLst/>
                  <a:uLnTx/>
                  <a:uFillTx/>
                  <a:latin typeface="方正正黑简体" panose="02000000000000000000" pitchFamily="2" charset="-122"/>
                  <a:ea typeface="方正正黑简体" panose="02000000000000000000" pitchFamily="2" charset="-122"/>
                  <a:cs typeface="+mn-cs"/>
                </a:rPr>
                <a:t>在此添加标题</a:t>
              </a:r>
            </a:p>
          </p:txBody>
        </p:sp>
      </p:grpSp>
      <p:grpSp>
        <p:nvGrpSpPr>
          <p:cNvPr id="110" name="组合 109"/>
          <p:cNvGrpSpPr/>
          <p:nvPr/>
        </p:nvGrpSpPr>
        <p:grpSpPr>
          <a:xfrm>
            <a:off x="1153098" y="1415956"/>
            <a:ext cx="2335184" cy="1070747"/>
            <a:chOff x="2652976" y="4783304"/>
            <a:chExt cx="2335184" cy="1070747"/>
          </a:xfrm>
        </p:grpSpPr>
        <p:sp>
          <p:nvSpPr>
            <p:cNvPr id="111" name="文本框 110"/>
            <p:cNvSpPr txBox="1"/>
            <p:nvPr/>
          </p:nvSpPr>
          <p:spPr bwMode="auto">
            <a:xfrm>
              <a:off x="2652976" y="5096921"/>
              <a:ext cx="2335184" cy="757130"/>
            </a:xfrm>
            <a:prstGeom prst="rect">
              <a:avLst/>
            </a:prstGeom>
            <a:noFill/>
          </p:spPr>
          <p:txBody>
            <a:bodyPr wrap="square">
              <a:spAutoFit/>
            </a:bodyPr>
            <a:lstStyle/>
            <a:p>
              <a:pPr marL="0" marR="0" lvl="0" indent="0" algn="r" defTabSz="914400" rtl="0" eaLnBrk="1" fontAlgn="auto" latinLnBrk="0" hangingPunct="1">
                <a:lnSpc>
                  <a:spcPct val="120000"/>
                </a:lnSpc>
                <a:spcBef>
                  <a:spcPts val="0"/>
                </a:spcBef>
                <a:spcAft>
                  <a:spcPts val="0"/>
                </a:spcAft>
                <a:buClrTx/>
                <a:buSzTx/>
                <a:buFontTx/>
                <a:buNone/>
                <a:defRPr/>
              </a:pPr>
              <a:r>
                <a:rPr kumimoji="0" lang="zh-CN" altLang="en-US" sz="1200" b="0" i="0" u="none" strike="noStrike" kern="1200" cap="none" spc="0" normalizeH="0" baseline="0" noProof="0" dirty="0">
                  <a:ln>
                    <a:noFill/>
                  </a:ln>
                  <a:solidFill>
                    <a:srgbClr val="FFFFFF">
                      <a:lumMod val="50000"/>
                    </a:srgbClr>
                  </a:solidFill>
                  <a:effectLst/>
                  <a:uLnTx/>
                  <a:uFillTx/>
                  <a:latin typeface="方正正纤黑简体" panose="02000000000000000000" pitchFamily="2" charset="-122"/>
                  <a:ea typeface="方正正纤黑简体" panose="02000000000000000000" pitchFamily="2" charset="-122"/>
                  <a:cs typeface="+mn-cs"/>
                </a:rPr>
                <a:t>点击输入替换的内容点击输入替换的内容点击输入替换的内容点击输入替换的内容</a:t>
              </a:r>
            </a:p>
          </p:txBody>
        </p:sp>
        <p:sp>
          <p:nvSpPr>
            <p:cNvPr id="112" name="文本框 111"/>
            <p:cNvSpPr txBox="1"/>
            <p:nvPr/>
          </p:nvSpPr>
          <p:spPr bwMode="auto">
            <a:xfrm>
              <a:off x="3053108" y="4783304"/>
              <a:ext cx="1922797" cy="400863"/>
            </a:xfrm>
            <a:prstGeom prst="rect">
              <a:avLst/>
            </a:prstGeom>
            <a:noFill/>
          </p:spPr>
          <p:txBody>
            <a:bodyPr>
              <a:spAutoFit/>
            </a:bodyPr>
            <a:lstStyle/>
            <a:p>
              <a:pPr marL="0" marR="0" lvl="0" indent="0" algn="r" defTabSz="914400" rtl="0" eaLnBrk="1" fontAlgn="auto" latinLnBrk="0" hangingPunct="1">
                <a:lnSpc>
                  <a:spcPct val="100000"/>
                </a:lnSpc>
                <a:spcBef>
                  <a:spcPts val="0"/>
                </a:spcBef>
                <a:spcAft>
                  <a:spcPts val="0"/>
                </a:spcAft>
                <a:buClrTx/>
                <a:buSzTx/>
                <a:buFontTx/>
                <a:buNone/>
                <a:defRPr/>
              </a:pPr>
              <a:r>
                <a:rPr kumimoji="0" lang="zh-CN" altLang="en-US" sz="2000" b="0" i="0" u="none" strike="noStrike" kern="1200" cap="none" spc="0" normalizeH="0" baseline="0" noProof="0" dirty="0">
                  <a:ln>
                    <a:noFill/>
                  </a:ln>
                  <a:solidFill>
                    <a:srgbClr val="FFBF53"/>
                  </a:solidFill>
                  <a:effectLst/>
                  <a:uLnTx/>
                  <a:uFillTx/>
                  <a:latin typeface="方正正黑简体" panose="02000000000000000000" pitchFamily="2" charset="-122"/>
                  <a:ea typeface="方正正黑简体" panose="02000000000000000000" pitchFamily="2" charset="-122"/>
                  <a:cs typeface="+mn-cs"/>
                </a:rPr>
                <a:t>在此添加标题</a:t>
              </a:r>
            </a:p>
          </p:txBody>
        </p:sp>
      </p:grpSp>
      <p:grpSp>
        <p:nvGrpSpPr>
          <p:cNvPr id="113" name="组合 112"/>
          <p:cNvGrpSpPr/>
          <p:nvPr/>
        </p:nvGrpSpPr>
        <p:grpSpPr>
          <a:xfrm>
            <a:off x="1153098" y="4579225"/>
            <a:ext cx="2335184" cy="1070747"/>
            <a:chOff x="2652976" y="4783304"/>
            <a:chExt cx="2335184" cy="1070747"/>
          </a:xfrm>
        </p:grpSpPr>
        <p:sp>
          <p:nvSpPr>
            <p:cNvPr id="114" name="文本框 113"/>
            <p:cNvSpPr txBox="1"/>
            <p:nvPr/>
          </p:nvSpPr>
          <p:spPr bwMode="auto">
            <a:xfrm>
              <a:off x="2652976" y="5096921"/>
              <a:ext cx="2335184" cy="757130"/>
            </a:xfrm>
            <a:prstGeom prst="rect">
              <a:avLst/>
            </a:prstGeom>
            <a:noFill/>
          </p:spPr>
          <p:txBody>
            <a:bodyPr wrap="square">
              <a:spAutoFit/>
            </a:bodyPr>
            <a:lstStyle/>
            <a:p>
              <a:pPr marL="0" marR="0" lvl="0" indent="0" algn="r" defTabSz="914400" rtl="0" eaLnBrk="1" fontAlgn="auto" latinLnBrk="0" hangingPunct="1">
                <a:lnSpc>
                  <a:spcPct val="120000"/>
                </a:lnSpc>
                <a:spcBef>
                  <a:spcPts val="0"/>
                </a:spcBef>
                <a:spcAft>
                  <a:spcPts val="0"/>
                </a:spcAft>
                <a:buClrTx/>
                <a:buSzTx/>
                <a:buFontTx/>
                <a:buNone/>
                <a:defRPr/>
              </a:pPr>
              <a:r>
                <a:rPr kumimoji="0" lang="zh-CN" altLang="en-US" sz="1200" b="0" i="0" u="none" strike="noStrike" kern="1200" cap="none" spc="0" normalizeH="0" baseline="0" noProof="0" dirty="0">
                  <a:ln>
                    <a:noFill/>
                  </a:ln>
                  <a:solidFill>
                    <a:srgbClr val="FFFFFF">
                      <a:lumMod val="50000"/>
                    </a:srgbClr>
                  </a:solidFill>
                  <a:effectLst/>
                  <a:uLnTx/>
                  <a:uFillTx/>
                  <a:latin typeface="方正正纤黑简体" panose="02000000000000000000" pitchFamily="2" charset="-122"/>
                  <a:ea typeface="方正正纤黑简体" panose="02000000000000000000" pitchFamily="2" charset="-122"/>
                  <a:cs typeface="+mn-cs"/>
                </a:rPr>
                <a:t>点击输入替换的内容点击输入替换的内容点击输入替换的内容点击输入替换的内容</a:t>
              </a:r>
            </a:p>
          </p:txBody>
        </p:sp>
        <p:sp>
          <p:nvSpPr>
            <p:cNvPr id="115" name="文本框 114"/>
            <p:cNvSpPr txBox="1"/>
            <p:nvPr/>
          </p:nvSpPr>
          <p:spPr bwMode="auto">
            <a:xfrm>
              <a:off x="3053108" y="4783304"/>
              <a:ext cx="1922797" cy="400863"/>
            </a:xfrm>
            <a:prstGeom prst="rect">
              <a:avLst/>
            </a:prstGeom>
            <a:noFill/>
          </p:spPr>
          <p:txBody>
            <a:bodyPr>
              <a:spAutoFit/>
            </a:bodyPr>
            <a:lstStyle/>
            <a:p>
              <a:pPr marL="0" marR="0" lvl="0" indent="0" algn="r" defTabSz="914400" rtl="0" eaLnBrk="1" fontAlgn="auto" latinLnBrk="0" hangingPunct="1">
                <a:lnSpc>
                  <a:spcPct val="100000"/>
                </a:lnSpc>
                <a:spcBef>
                  <a:spcPts val="0"/>
                </a:spcBef>
                <a:spcAft>
                  <a:spcPts val="0"/>
                </a:spcAft>
                <a:buClrTx/>
                <a:buSzTx/>
                <a:buFontTx/>
                <a:buNone/>
                <a:defRPr/>
              </a:pPr>
              <a:r>
                <a:rPr kumimoji="0" lang="zh-CN" altLang="en-US" sz="2000" b="0" i="0" u="none" strike="noStrike" kern="1200" cap="none" spc="0" normalizeH="0" baseline="0" noProof="0" dirty="0">
                  <a:ln>
                    <a:noFill/>
                  </a:ln>
                  <a:solidFill>
                    <a:srgbClr val="C65885"/>
                  </a:solidFill>
                  <a:effectLst/>
                  <a:uLnTx/>
                  <a:uFillTx/>
                  <a:latin typeface="方正正黑简体" panose="02000000000000000000" pitchFamily="2" charset="-122"/>
                  <a:ea typeface="方正正黑简体" panose="02000000000000000000" pitchFamily="2" charset="-122"/>
                  <a:cs typeface="+mn-cs"/>
                </a:rPr>
                <a:t>在此添加标题</a:t>
              </a:r>
            </a:p>
          </p:txBody>
        </p:sp>
      </p:grpSp>
      <p:sp>
        <p:nvSpPr>
          <p:cNvPr id="101" name="椭圆 100"/>
          <p:cNvSpPr/>
          <p:nvPr/>
        </p:nvSpPr>
        <p:spPr>
          <a:xfrm>
            <a:off x="709696" y="497792"/>
            <a:ext cx="4015519" cy="466634"/>
          </a:xfrm>
          <a:prstGeom prst="ellipse">
            <a:avLst/>
          </a:prstGeom>
          <a:gradFill flip="none" rotWithShape="1">
            <a:gsLst>
              <a:gs pos="100000">
                <a:srgbClr val="C9C9C9">
                  <a:alpha val="0"/>
                </a:srgbClr>
              </a:gs>
              <a:gs pos="20000">
                <a:schemeClr val="bg1">
                  <a:lumMod val="50000"/>
                </a:schemeClr>
              </a:gs>
            </a:gsLst>
            <a:path path="shap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102" name="组合 101"/>
          <p:cNvGrpSpPr/>
          <p:nvPr/>
        </p:nvGrpSpPr>
        <p:grpSpPr>
          <a:xfrm>
            <a:off x="640284" y="184024"/>
            <a:ext cx="4021131" cy="613991"/>
            <a:chOff x="3418293" y="305852"/>
            <a:chExt cx="4844075" cy="872774"/>
          </a:xfrm>
        </p:grpSpPr>
        <p:sp>
          <p:nvSpPr>
            <p:cNvPr id="103" name="椭圆 102"/>
            <p:cNvSpPr/>
            <p:nvPr/>
          </p:nvSpPr>
          <p:spPr>
            <a:xfrm>
              <a:off x="3418293" y="305852"/>
              <a:ext cx="4844075" cy="466634"/>
            </a:xfrm>
            <a:prstGeom prst="ellipse">
              <a:avLst/>
            </a:prstGeom>
            <a:gradFill flip="none" rotWithShape="1">
              <a:gsLst>
                <a:gs pos="100000">
                  <a:srgbClr val="C9C9C9">
                    <a:alpha val="0"/>
                  </a:srgbClr>
                </a:gs>
                <a:gs pos="20000">
                  <a:schemeClr val="bg1">
                    <a:lumMod val="50000"/>
                  </a:schemeClr>
                </a:gs>
              </a:gsLst>
              <a:path path="shap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6" name="矩形 115"/>
            <p:cNvSpPr/>
            <p:nvPr/>
          </p:nvSpPr>
          <p:spPr>
            <a:xfrm>
              <a:off x="3502027" y="470122"/>
              <a:ext cx="4499303" cy="708504"/>
            </a:xfrm>
            <a:prstGeom prst="rect">
              <a:avLst/>
            </a:prstGeom>
            <a:gradFill>
              <a:gsLst>
                <a:gs pos="0">
                  <a:schemeClr val="bg1"/>
                </a:gs>
                <a:gs pos="100000">
                  <a:schemeClr val="bg1">
                    <a:lumMod val="95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117" name="组合 116"/>
          <p:cNvGrpSpPr/>
          <p:nvPr/>
        </p:nvGrpSpPr>
        <p:grpSpPr>
          <a:xfrm>
            <a:off x="574288" y="185585"/>
            <a:ext cx="970204" cy="1019136"/>
            <a:chOff x="1003288" y="1798087"/>
            <a:chExt cx="3398850" cy="3383513"/>
          </a:xfrm>
        </p:grpSpPr>
        <p:sp>
          <p:nvSpPr>
            <p:cNvPr id="118" name="AutoShape 3"/>
            <p:cNvSpPr>
              <a:spLocks noChangeAspect="1" noChangeArrowheads="1" noTextEdit="1"/>
            </p:cNvSpPr>
            <p:nvPr/>
          </p:nvSpPr>
          <p:spPr bwMode="auto">
            <a:xfrm>
              <a:off x="1566863" y="1863725"/>
              <a:ext cx="2835275" cy="3317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119" name="AutoShape 11"/>
            <p:cNvSpPr>
              <a:spLocks noChangeAspect="1" noChangeArrowheads="1" noTextEdit="1"/>
            </p:cNvSpPr>
            <p:nvPr/>
          </p:nvSpPr>
          <p:spPr bwMode="auto">
            <a:xfrm>
              <a:off x="1028024" y="1798087"/>
              <a:ext cx="2896276" cy="19966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grpSp>
          <p:nvGrpSpPr>
            <p:cNvPr id="120" name="组合 119"/>
            <p:cNvGrpSpPr/>
            <p:nvPr/>
          </p:nvGrpSpPr>
          <p:grpSpPr>
            <a:xfrm>
              <a:off x="1003288" y="1856944"/>
              <a:ext cx="3119221" cy="1919931"/>
              <a:chOff x="1028026" y="1617975"/>
              <a:chExt cx="3119221" cy="1919931"/>
            </a:xfrm>
          </p:grpSpPr>
          <p:sp>
            <p:nvSpPr>
              <p:cNvPr id="121" name="Freeform 13"/>
              <p:cNvSpPr/>
              <p:nvPr/>
            </p:nvSpPr>
            <p:spPr bwMode="auto">
              <a:xfrm>
                <a:off x="1028026" y="1617975"/>
                <a:ext cx="3119221" cy="1832376"/>
              </a:xfrm>
              <a:custGeom>
                <a:avLst/>
                <a:gdLst>
                  <a:gd name="T0" fmla="*/ 264 w 306"/>
                  <a:gd name="T1" fmla="*/ 91 h 210"/>
                  <a:gd name="T2" fmla="*/ 266 w 306"/>
                  <a:gd name="T3" fmla="*/ 73 h 210"/>
                  <a:gd name="T4" fmla="*/ 194 w 306"/>
                  <a:gd name="T5" fmla="*/ 0 h 210"/>
                  <a:gd name="T6" fmla="*/ 127 w 306"/>
                  <a:gd name="T7" fmla="*/ 43 h 210"/>
                  <a:gd name="T8" fmla="*/ 90 w 306"/>
                  <a:gd name="T9" fmla="*/ 27 h 210"/>
                  <a:gd name="T10" fmla="*/ 37 w 306"/>
                  <a:gd name="T11" fmla="*/ 80 h 210"/>
                  <a:gd name="T12" fmla="*/ 39 w 306"/>
                  <a:gd name="T13" fmla="*/ 92 h 210"/>
                  <a:gd name="T14" fmla="*/ 0 w 306"/>
                  <a:gd name="T15" fmla="*/ 149 h 210"/>
                  <a:gd name="T16" fmla="*/ 61 w 306"/>
                  <a:gd name="T17" fmla="*/ 210 h 210"/>
                  <a:gd name="T18" fmla="*/ 245 w 306"/>
                  <a:gd name="T19" fmla="*/ 210 h 210"/>
                  <a:gd name="T20" fmla="*/ 306 w 306"/>
                  <a:gd name="T21" fmla="*/ 149 h 210"/>
                  <a:gd name="T22" fmla="*/ 264 w 306"/>
                  <a:gd name="T23" fmla="*/ 91 h 2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06" h="210">
                    <a:moveTo>
                      <a:pt x="264" y="91"/>
                    </a:moveTo>
                    <a:cubicBezTo>
                      <a:pt x="265" y="85"/>
                      <a:pt x="266" y="79"/>
                      <a:pt x="266" y="73"/>
                    </a:cubicBezTo>
                    <a:cubicBezTo>
                      <a:pt x="266" y="33"/>
                      <a:pt x="234" y="0"/>
                      <a:pt x="194" y="0"/>
                    </a:cubicBezTo>
                    <a:cubicBezTo>
                      <a:pt x="164" y="0"/>
                      <a:pt x="139" y="18"/>
                      <a:pt x="127" y="43"/>
                    </a:cubicBezTo>
                    <a:cubicBezTo>
                      <a:pt x="118" y="33"/>
                      <a:pt x="104" y="27"/>
                      <a:pt x="90" y="27"/>
                    </a:cubicBezTo>
                    <a:cubicBezTo>
                      <a:pt x="61" y="27"/>
                      <a:pt x="37" y="50"/>
                      <a:pt x="37" y="80"/>
                    </a:cubicBezTo>
                    <a:cubicBezTo>
                      <a:pt x="37" y="84"/>
                      <a:pt x="38" y="88"/>
                      <a:pt x="39" y="92"/>
                    </a:cubicBezTo>
                    <a:cubicBezTo>
                      <a:pt x="16" y="101"/>
                      <a:pt x="0" y="123"/>
                      <a:pt x="0" y="149"/>
                    </a:cubicBezTo>
                    <a:cubicBezTo>
                      <a:pt x="0" y="183"/>
                      <a:pt x="28" y="210"/>
                      <a:pt x="61" y="210"/>
                    </a:cubicBezTo>
                    <a:cubicBezTo>
                      <a:pt x="245" y="210"/>
                      <a:pt x="245" y="210"/>
                      <a:pt x="245" y="210"/>
                    </a:cubicBezTo>
                    <a:cubicBezTo>
                      <a:pt x="278" y="210"/>
                      <a:pt x="306" y="183"/>
                      <a:pt x="306" y="149"/>
                    </a:cubicBezTo>
                    <a:cubicBezTo>
                      <a:pt x="306" y="122"/>
                      <a:pt x="288" y="99"/>
                      <a:pt x="264" y="91"/>
                    </a:cubicBezTo>
                    <a:close/>
                  </a:path>
                </a:pathLst>
              </a:custGeom>
              <a:gradFill flip="none" rotWithShape="1">
                <a:gsLst>
                  <a:gs pos="0">
                    <a:srgbClr val="9CCCC9"/>
                  </a:gs>
                  <a:gs pos="87000">
                    <a:srgbClr val="68B0AB"/>
                  </a:gs>
                </a:gsLst>
                <a:lin ang="0" scaled="0"/>
                <a:tileRect/>
              </a:gradFill>
              <a:ln w="101600">
                <a:gradFill>
                  <a:gsLst>
                    <a:gs pos="0">
                      <a:srgbClr val="81BDB9"/>
                    </a:gs>
                    <a:gs pos="100000">
                      <a:srgbClr val="9CCCC9"/>
                    </a:gs>
                  </a:gsLst>
                  <a:lin ang="0" scaled="0"/>
                </a:gradFill>
              </a:ln>
              <a:effectLst>
                <a:outerShdw blurRad="127000" dist="63500" dir="8100000" algn="tr" rotWithShape="0">
                  <a:prstClr val="black">
                    <a:alpha val="30000"/>
                  </a:prstClr>
                </a:outerShdw>
              </a:effectLst>
            </p:spPr>
            <p:txBody>
              <a:bodyPr vert="horz" wrap="square" lIns="91440" tIns="45720" rIns="91440" bIns="45720" numCol="1" anchor="t" anchorCtr="0" compatLnSpc="1"/>
              <a:lstStyle/>
              <a:p>
                <a:endParaRPr lang="zh-CN" altLang="en-US"/>
              </a:p>
            </p:txBody>
          </p:sp>
          <p:sp>
            <p:nvSpPr>
              <p:cNvPr id="122" name="Freeform 13"/>
              <p:cNvSpPr/>
              <p:nvPr/>
            </p:nvSpPr>
            <p:spPr bwMode="auto">
              <a:xfrm>
                <a:off x="1441600" y="1876870"/>
                <a:ext cx="2507439" cy="1661036"/>
              </a:xfrm>
              <a:custGeom>
                <a:avLst/>
                <a:gdLst>
                  <a:gd name="T0" fmla="*/ 264 w 306"/>
                  <a:gd name="T1" fmla="*/ 91 h 210"/>
                  <a:gd name="T2" fmla="*/ 266 w 306"/>
                  <a:gd name="T3" fmla="*/ 73 h 210"/>
                  <a:gd name="T4" fmla="*/ 194 w 306"/>
                  <a:gd name="T5" fmla="*/ 0 h 210"/>
                  <a:gd name="T6" fmla="*/ 127 w 306"/>
                  <a:gd name="T7" fmla="*/ 43 h 210"/>
                  <a:gd name="T8" fmla="*/ 90 w 306"/>
                  <a:gd name="T9" fmla="*/ 27 h 210"/>
                  <a:gd name="T10" fmla="*/ 37 w 306"/>
                  <a:gd name="T11" fmla="*/ 80 h 210"/>
                  <a:gd name="T12" fmla="*/ 39 w 306"/>
                  <a:gd name="T13" fmla="*/ 92 h 210"/>
                  <a:gd name="T14" fmla="*/ 0 w 306"/>
                  <a:gd name="T15" fmla="*/ 149 h 210"/>
                  <a:gd name="T16" fmla="*/ 61 w 306"/>
                  <a:gd name="T17" fmla="*/ 210 h 210"/>
                  <a:gd name="T18" fmla="*/ 245 w 306"/>
                  <a:gd name="T19" fmla="*/ 210 h 210"/>
                  <a:gd name="T20" fmla="*/ 306 w 306"/>
                  <a:gd name="T21" fmla="*/ 149 h 210"/>
                  <a:gd name="T22" fmla="*/ 264 w 306"/>
                  <a:gd name="T23" fmla="*/ 91 h 2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06" h="210">
                    <a:moveTo>
                      <a:pt x="264" y="91"/>
                    </a:moveTo>
                    <a:cubicBezTo>
                      <a:pt x="265" y="85"/>
                      <a:pt x="266" y="79"/>
                      <a:pt x="266" y="73"/>
                    </a:cubicBezTo>
                    <a:cubicBezTo>
                      <a:pt x="266" y="33"/>
                      <a:pt x="234" y="0"/>
                      <a:pt x="194" y="0"/>
                    </a:cubicBezTo>
                    <a:cubicBezTo>
                      <a:pt x="164" y="0"/>
                      <a:pt x="139" y="18"/>
                      <a:pt x="127" y="43"/>
                    </a:cubicBezTo>
                    <a:cubicBezTo>
                      <a:pt x="118" y="33"/>
                      <a:pt x="104" y="27"/>
                      <a:pt x="90" y="27"/>
                    </a:cubicBezTo>
                    <a:cubicBezTo>
                      <a:pt x="61" y="27"/>
                      <a:pt x="37" y="50"/>
                      <a:pt x="37" y="80"/>
                    </a:cubicBezTo>
                    <a:cubicBezTo>
                      <a:pt x="37" y="84"/>
                      <a:pt x="38" y="88"/>
                      <a:pt x="39" y="92"/>
                    </a:cubicBezTo>
                    <a:cubicBezTo>
                      <a:pt x="16" y="101"/>
                      <a:pt x="0" y="123"/>
                      <a:pt x="0" y="149"/>
                    </a:cubicBezTo>
                    <a:cubicBezTo>
                      <a:pt x="0" y="183"/>
                      <a:pt x="28" y="210"/>
                      <a:pt x="61" y="210"/>
                    </a:cubicBezTo>
                    <a:cubicBezTo>
                      <a:pt x="245" y="210"/>
                      <a:pt x="245" y="210"/>
                      <a:pt x="245" y="210"/>
                    </a:cubicBezTo>
                    <a:cubicBezTo>
                      <a:pt x="278" y="210"/>
                      <a:pt x="306" y="183"/>
                      <a:pt x="306" y="149"/>
                    </a:cubicBezTo>
                    <a:cubicBezTo>
                      <a:pt x="306" y="122"/>
                      <a:pt x="288" y="99"/>
                      <a:pt x="264" y="91"/>
                    </a:cubicBezTo>
                    <a:close/>
                  </a:path>
                </a:pathLst>
              </a:custGeom>
              <a:gradFill flip="none" rotWithShape="1">
                <a:gsLst>
                  <a:gs pos="0">
                    <a:schemeClr val="bg1"/>
                  </a:gs>
                  <a:gs pos="87000">
                    <a:schemeClr val="bg1">
                      <a:lumMod val="85000"/>
                    </a:schemeClr>
                  </a:gs>
                </a:gsLst>
                <a:lin ang="0" scaled="0"/>
                <a:tileRect/>
              </a:gradFill>
              <a:ln w="63500">
                <a:gradFill>
                  <a:gsLst>
                    <a:gs pos="0">
                      <a:schemeClr val="bg1">
                        <a:lumMod val="85000"/>
                      </a:schemeClr>
                    </a:gs>
                    <a:gs pos="100000">
                      <a:schemeClr val="bg1"/>
                    </a:gs>
                  </a:gsLst>
                  <a:lin ang="5400000" scaled="1"/>
                </a:gradFill>
              </a:ln>
              <a:effectLst>
                <a:outerShdw blurRad="127000" dist="63500" dir="8100000" algn="tr" rotWithShape="0">
                  <a:prstClr val="black">
                    <a:alpha val="30000"/>
                  </a:prstClr>
                </a:outerShdw>
              </a:effectLst>
            </p:spPr>
            <p:txBody>
              <a:bodyPr vert="horz" wrap="square" lIns="91440" tIns="45720" rIns="91440" bIns="45720" numCol="1" anchor="t" anchorCtr="0" compatLnSpc="1"/>
              <a:lstStyle/>
              <a:p>
                <a:endParaRPr lang="zh-CN" altLang="en-US"/>
              </a:p>
            </p:txBody>
          </p:sp>
        </p:grpSp>
      </p:grpSp>
      <p:sp>
        <p:nvSpPr>
          <p:cNvPr id="123" name="文本框 122"/>
          <p:cNvSpPr txBox="1"/>
          <p:nvPr/>
        </p:nvSpPr>
        <p:spPr>
          <a:xfrm>
            <a:off x="1723411" y="299043"/>
            <a:ext cx="2645285" cy="461665"/>
          </a:xfrm>
          <a:prstGeom prst="rect">
            <a:avLst/>
          </a:prstGeom>
          <a:noFill/>
        </p:spPr>
        <p:txBody>
          <a:bodyPr wrap="square" rtlCol="0">
            <a:spAutoFit/>
          </a:bodyPr>
          <a:lstStyle/>
          <a:p>
            <a:r>
              <a:rPr lang="zh-CN" altLang="en-US" sz="2400" b="1" dirty="0">
                <a:solidFill>
                  <a:srgbClr val="3A6461"/>
                </a:solidFill>
                <a:latin typeface="微软雅黑" panose="020B0503020204020204" pitchFamily="34" charset="-122"/>
                <a:ea typeface="微软雅黑" panose="020B0503020204020204" pitchFamily="34" charset="-122"/>
              </a:rPr>
              <a:t>并列关系图表</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81" name="组合 180"/>
          <p:cNvGrpSpPr/>
          <p:nvPr/>
        </p:nvGrpSpPr>
        <p:grpSpPr>
          <a:xfrm>
            <a:off x="6627692" y="4521620"/>
            <a:ext cx="1394822" cy="1394822"/>
            <a:chOff x="6599117" y="4521620"/>
            <a:chExt cx="1394822" cy="1394822"/>
          </a:xfrm>
        </p:grpSpPr>
        <p:sp>
          <p:nvSpPr>
            <p:cNvPr id="104" name="椭圆 103"/>
            <p:cNvSpPr/>
            <p:nvPr/>
          </p:nvSpPr>
          <p:spPr>
            <a:xfrm>
              <a:off x="6599117" y="4521620"/>
              <a:ext cx="1394822" cy="1394822"/>
            </a:xfrm>
            <a:prstGeom prst="ellipse">
              <a:avLst/>
            </a:prstGeom>
            <a:solidFill>
              <a:srgbClr val="FBFBFB"/>
            </a:solidFill>
            <a:ln>
              <a:noFill/>
            </a:ln>
            <a:effectLst>
              <a:outerShdw blurRad="177800" dist="139700" dir="2700000" sx="96000" sy="96000" algn="t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Calibri" panose="020F0502020204030204"/>
                <a:ea typeface="宋体" panose="02010600030101010101" pitchFamily="2" charset="-122"/>
                <a:cs typeface="+mn-cs"/>
              </a:endParaRPr>
            </a:p>
          </p:txBody>
        </p:sp>
        <p:sp>
          <p:nvSpPr>
            <p:cNvPr id="105" name="椭圆 104"/>
            <p:cNvSpPr/>
            <p:nvPr/>
          </p:nvSpPr>
          <p:spPr>
            <a:xfrm>
              <a:off x="6847043" y="4769546"/>
              <a:ext cx="898969" cy="898969"/>
            </a:xfrm>
            <a:prstGeom prst="ellipse">
              <a:avLst/>
            </a:prstGeom>
            <a:solidFill>
              <a:srgbClr val="FBFBFB"/>
            </a:solidFill>
            <a:ln>
              <a:noFill/>
            </a:ln>
            <a:effectLst>
              <a:innerShdw blurRad="165100" dist="63500" dir="2700000">
                <a:schemeClr val="bg1">
                  <a:lumMod val="50000"/>
                  <a:alpha val="1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Calibri" panose="020F0502020204030204"/>
                <a:ea typeface="宋体" panose="02010600030101010101" pitchFamily="2" charset="-122"/>
                <a:cs typeface="+mn-cs"/>
              </a:endParaRPr>
            </a:p>
          </p:txBody>
        </p:sp>
        <p:sp>
          <p:nvSpPr>
            <p:cNvPr id="106" name="等腰三角形 105"/>
            <p:cNvSpPr/>
            <p:nvPr/>
          </p:nvSpPr>
          <p:spPr>
            <a:xfrm rot="27180000">
              <a:off x="7787429" y="5193760"/>
              <a:ext cx="95480" cy="82311"/>
            </a:xfrm>
            <a:prstGeom prst="triangle">
              <a:avLst/>
            </a:prstGeom>
            <a:solidFill>
              <a:schemeClr val="bg1">
                <a:lumMod val="75000"/>
                <a:alpha val="3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Calibri" panose="020F0502020204030204"/>
                <a:ea typeface="宋体" panose="02010600030101010101" pitchFamily="2" charset="-122"/>
                <a:cs typeface="+mn-cs"/>
              </a:endParaRPr>
            </a:p>
          </p:txBody>
        </p:sp>
        <p:sp>
          <p:nvSpPr>
            <p:cNvPr id="107" name="等腰三角形 106"/>
            <p:cNvSpPr/>
            <p:nvPr/>
          </p:nvSpPr>
          <p:spPr>
            <a:xfrm rot="28620000">
              <a:off x="7730023" y="5408003"/>
              <a:ext cx="95480" cy="82311"/>
            </a:xfrm>
            <a:prstGeom prst="triangle">
              <a:avLst/>
            </a:prstGeom>
            <a:solidFill>
              <a:schemeClr val="bg1">
                <a:lumMod val="75000"/>
                <a:alpha val="3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Calibri" panose="020F0502020204030204"/>
                <a:ea typeface="宋体" panose="02010600030101010101" pitchFamily="2" charset="-122"/>
                <a:cs typeface="+mn-cs"/>
              </a:endParaRPr>
            </a:p>
          </p:txBody>
        </p:sp>
        <p:sp>
          <p:nvSpPr>
            <p:cNvPr id="108" name="等腰三角形 107"/>
            <p:cNvSpPr/>
            <p:nvPr/>
          </p:nvSpPr>
          <p:spPr>
            <a:xfrm rot="30060000">
              <a:off x="7590440" y="5580374"/>
              <a:ext cx="95480" cy="82311"/>
            </a:xfrm>
            <a:prstGeom prst="triangle">
              <a:avLst/>
            </a:prstGeom>
            <a:solidFill>
              <a:schemeClr val="bg1">
                <a:lumMod val="75000"/>
                <a:alpha val="3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Calibri" panose="020F0502020204030204"/>
                <a:ea typeface="宋体" panose="02010600030101010101" pitchFamily="2" charset="-122"/>
                <a:cs typeface="+mn-cs"/>
              </a:endParaRPr>
            </a:p>
          </p:txBody>
        </p:sp>
        <p:sp>
          <p:nvSpPr>
            <p:cNvPr id="109" name="等腰三角形 108"/>
            <p:cNvSpPr/>
            <p:nvPr/>
          </p:nvSpPr>
          <p:spPr>
            <a:xfrm rot="31500000">
              <a:off x="7392814" y="5681070"/>
              <a:ext cx="95480" cy="82311"/>
            </a:xfrm>
            <a:prstGeom prst="triangle">
              <a:avLst/>
            </a:prstGeom>
            <a:solidFill>
              <a:schemeClr val="bg1">
                <a:lumMod val="75000"/>
                <a:alpha val="3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Calibri" panose="020F0502020204030204"/>
                <a:ea typeface="宋体" panose="02010600030101010101" pitchFamily="2" charset="-122"/>
                <a:cs typeface="+mn-cs"/>
              </a:endParaRPr>
            </a:p>
          </p:txBody>
        </p:sp>
        <p:sp>
          <p:nvSpPr>
            <p:cNvPr id="110" name="等腰三角形 109"/>
            <p:cNvSpPr/>
            <p:nvPr/>
          </p:nvSpPr>
          <p:spPr>
            <a:xfrm rot="32940000">
              <a:off x="7171318" y="5692677"/>
              <a:ext cx="95480" cy="82311"/>
            </a:xfrm>
            <a:prstGeom prst="triangle">
              <a:avLst/>
            </a:prstGeom>
            <a:solidFill>
              <a:schemeClr val="bg1">
                <a:lumMod val="75000"/>
                <a:alpha val="3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Calibri" panose="020F0502020204030204"/>
                <a:ea typeface="宋体" panose="02010600030101010101" pitchFamily="2" charset="-122"/>
                <a:cs typeface="+mn-cs"/>
              </a:endParaRPr>
            </a:p>
          </p:txBody>
        </p:sp>
        <p:sp>
          <p:nvSpPr>
            <p:cNvPr id="111" name="等腰三角形 110"/>
            <p:cNvSpPr/>
            <p:nvPr/>
          </p:nvSpPr>
          <p:spPr>
            <a:xfrm rot="34380000">
              <a:off x="6964249" y="5613191"/>
              <a:ext cx="95480" cy="82311"/>
            </a:xfrm>
            <a:prstGeom prst="triangle">
              <a:avLst/>
            </a:prstGeom>
            <a:solidFill>
              <a:schemeClr val="bg1">
                <a:lumMod val="75000"/>
                <a:alpha val="3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Calibri" panose="020F0502020204030204"/>
                <a:ea typeface="宋体" panose="02010600030101010101" pitchFamily="2" charset="-122"/>
                <a:cs typeface="+mn-cs"/>
              </a:endParaRPr>
            </a:p>
          </p:txBody>
        </p:sp>
        <p:sp>
          <p:nvSpPr>
            <p:cNvPr id="112" name="等腰三角形 111"/>
            <p:cNvSpPr/>
            <p:nvPr/>
          </p:nvSpPr>
          <p:spPr>
            <a:xfrm rot="35820000">
              <a:off x="6807413" y="5456355"/>
              <a:ext cx="95480" cy="82311"/>
            </a:xfrm>
            <a:prstGeom prst="triangle">
              <a:avLst/>
            </a:prstGeom>
            <a:solidFill>
              <a:schemeClr val="bg1">
                <a:lumMod val="75000"/>
                <a:alpha val="3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Calibri" panose="020F0502020204030204"/>
                <a:ea typeface="宋体" panose="02010600030101010101" pitchFamily="2" charset="-122"/>
                <a:cs typeface="+mn-cs"/>
              </a:endParaRPr>
            </a:p>
          </p:txBody>
        </p:sp>
        <p:sp>
          <p:nvSpPr>
            <p:cNvPr id="113" name="等腰三角形 112"/>
            <p:cNvSpPr/>
            <p:nvPr/>
          </p:nvSpPr>
          <p:spPr>
            <a:xfrm rot="37260000">
              <a:off x="6727927" y="5249287"/>
              <a:ext cx="95480" cy="82311"/>
            </a:xfrm>
            <a:prstGeom prst="triangle">
              <a:avLst/>
            </a:prstGeom>
            <a:solidFill>
              <a:schemeClr val="bg1">
                <a:lumMod val="75000"/>
                <a:alpha val="3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Calibri" panose="020F0502020204030204"/>
                <a:ea typeface="宋体" panose="02010600030101010101" pitchFamily="2" charset="-122"/>
                <a:cs typeface="+mn-cs"/>
              </a:endParaRPr>
            </a:p>
          </p:txBody>
        </p:sp>
        <p:sp>
          <p:nvSpPr>
            <p:cNvPr id="114" name="等腰三角形 113"/>
            <p:cNvSpPr/>
            <p:nvPr/>
          </p:nvSpPr>
          <p:spPr>
            <a:xfrm rot="38700000">
              <a:off x="6739535" y="5027790"/>
              <a:ext cx="95480" cy="82311"/>
            </a:xfrm>
            <a:prstGeom prst="triangle">
              <a:avLst/>
            </a:prstGeom>
            <a:solidFill>
              <a:schemeClr val="bg1">
                <a:lumMod val="75000"/>
                <a:alpha val="3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Calibri" panose="020F0502020204030204"/>
                <a:ea typeface="宋体" panose="02010600030101010101" pitchFamily="2" charset="-122"/>
                <a:cs typeface="+mn-cs"/>
              </a:endParaRPr>
            </a:p>
          </p:txBody>
        </p:sp>
        <p:sp>
          <p:nvSpPr>
            <p:cNvPr id="115" name="等腰三角形 114"/>
            <p:cNvSpPr/>
            <p:nvPr/>
          </p:nvSpPr>
          <p:spPr>
            <a:xfrm rot="40140000">
              <a:off x="6840231" y="4830165"/>
              <a:ext cx="95480" cy="82311"/>
            </a:xfrm>
            <a:prstGeom prst="triangle">
              <a:avLst/>
            </a:prstGeom>
            <a:solidFill>
              <a:schemeClr val="bg1">
                <a:lumMod val="75000"/>
                <a:alpha val="3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Calibri" panose="020F0502020204030204"/>
                <a:ea typeface="宋体" panose="02010600030101010101" pitchFamily="2" charset="-122"/>
                <a:cs typeface="+mn-cs"/>
              </a:endParaRPr>
            </a:p>
          </p:txBody>
        </p:sp>
        <p:sp>
          <p:nvSpPr>
            <p:cNvPr id="116" name="等腰三角形 115"/>
            <p:cNvSpPr/>
            <p:nvPr/>
          </p:nvSpPr>
          <p:spPr>
            <a:xfrm rot="41580000">
              <a:off x="7012601" y="4690582"/>
              <a:ext cx="95480" cy="82311"/>
            </a:xfrm>
            <a:prstGeom prst="triangle">
              <a:avLst/>
            </a:prstGeom>
            <a:solidFill>
              <a:schemeClr val="bg1">
                <a:lumMod val="75000"/>
                <a:alpha val="3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Calibri" panose="020F0502020204030204"/>
                <a:ea typeface="宋体" panose="02010600030101010101" pitchFamily="2" charset="-122"/>
                <a:cs typeface="+mn-cs"/>
              </a:endParaRPr>
            </a:p>
          </p:txBody>
        </p:sp>
        <p:grpSp>
          <p:nvGrpSpPr>
            <p:cNvPr id="174" name="组合 173"/>
            <p:cNvGrpSpPr/>
            <p:nvPr/>
          </p:nvGrpSpPr>
          <p:grpSpPr>
            <a:xfrm>
              <a:off x="7018115" y="4943986"/>
              <a:ext cx="540186" cy="540186"/>
              <a:chOff x="7791318" y="938131"/>
              <a:chExt cx="800202" cy="800201"/>
            </a:xfrm>
          </p:grpSpPr>
          <p:sp>
            <p:nvSpPr>
              <p:cNvPr id="164" name="Freeform 169"/>
              <p:cNvSpPr>
                <a:spLocks noEditPoints="1"/>
              </p:cNvSpPr>
              <p:nvPr/>
            </p:nvSpPr>
            <p:spPr bwMode="auto">
              <a:xfrm>
                <a:off x="8206599" y="1094268"/>
                <a:ext cx="384921" cy="582261"/>
              </a:xfrm>
              <a:custGeom>
                <a:avLst/>
                <a:gdLst>
                  <a:gd name="T0" fmla="*/ 118 w 150"/>
                  <a:gd name="T1" fmla="*/ 0 h 227"/>
                  <a:gd name="T2" fmla="*/ 0 w 150"/>
                  <a:gd name="T3" fmla="*/ 96 h 227"/>
                  <a:gd name="T4" fmla="*/ 76 w 150"/>
                  <a:gd name="T5" fmla="*/ 227 h 227"/>
                  <a:gd name="T6" fmla="*/ 150 w 150"/>
                  <a:gd name="T7" fmla="*/ 95 h 227"/>
                  <a:gd name="T8" fmla="*/ 118 w 150"/>
                  <a:gd name="T9" fmla="*/ 0 h 227"/>
                  <a:gd name="T10" fmla="*/ 80 w 150"/>
                  <a:gd name="T11" fmla="*/ 211 h 227"/>
                  <a:gd name="T12" fmla="*/ 15 w 150"/>
                  <a:gd name="T13" fmla="*/ 99 h 227"/>
                  <a:gd name="T14" fmla="*/ 115 w 150"/>
                  <a:gd name="T15" fmla="*/ 17 h 227"/>
                  <a:gd name="T16" fmla="*/ 138 w 150"/>
                  <a:gd name="T17" fmla="*/ 95 h 227"/>
                  <a:gd name="T18" fmla="*/ 80 w 150"/>
                  <a:gd name="T19" fmla="*/ 211 h 2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50" h="227">
                    <a:moveTo>
                      <a:pt x="118" y="0"/>
                    </a:moveTo>
                    <a:cubicBezTo>
                      <a:pt x="0" y="96"/>
                      <a:pt x="0" y="96"/>
                      <a:pt x="0" y="96"/>
                    </a:cubicBezTo>
                    <a:cubicBezTo>
                      <a:pt x="76" y="227"/>
                      <a:pt x="76" y="227"/>
                      <a:pt x="76" y="227"/>
                    </a:cubicBezTo>
                    <a:cubicBezTo>
                      <a:pt x="120" y="200"/>
                      <a:pt x="150" y="151"/>
                      <a:pt x="150" y="95"/>
                    </a:cubicBezTo>
                    <a:cubicBezTo>
                      <a:pt x="150" y="59"/>
                      <a:pt x="138" y="26"/>
                      <a:pt x="118" y="0"/>
                    </a:cubicBezTo>
                    <a:close/>
                    <a:moveTo>
                      <a:pt x="80" y="211"/>
                    </a:moveTo>
                    <a:cubicBezTo>
                      <a:pt x="15" y="99"/>
                      <a:pt x="15" y="99"/>
                      <a:pt x="15" y="99"/>
                    </a:cubicBezTo>
                    <a:cubicBezTo>
                      <a:pt x="115" y="17"/>
                      <a:pt x="115" y="17"/>
                      <a:pt x="115" y="17"/>
                    </a:cubicBezTo>
                    <a:cubicBezTo>
                      <a:pt x="130" y="40"/>
                      <a:pt x="138" y="67"/>
                      <a:pt x="138" y="95"/>
                    </a:cubicBezTo>
                    <a:cubicBezTo>
                      <a:pt x="138" y="141"/>
                      <a:pt x="117" y="184"/>
                      <a:pt x="80" y="211"/>
                    </a:cubicBezTo>
                    <a:close/>
                  </a:path>
                </a:pathLst>
              </a:custGeom>
              <a:solidFill>
                <a:srgbClr val="A6A6A6"/>
              </a:solid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Calibri" panose="020F0502020204030204"/>
                  <a:ea typeface="宋体" panose="02010600030101010101" pitchFamily="2" charset="-122"/>
                  <a:cs typeface="+mn-cs"/>
                </a:endParaRPr>
              </a:p>
            </p:txBody>
          </p:sp>
          <p:sp>
            <p:nvSpPr>
              <p:cNvPr id="165" name="Freeform 170"/>
              <p:cNvSpPr/>
              <p:nvPr/>
            </p:nvSpPr>
            <p:spPr bwMode="auto">
              <a:xfrm>
                <a:off x="7791318" y="938131"/>
                <a:ext cx="584429" cy="800201"/>
              </a:xfrm>
              <a:custGeom>
                <a:avLst/>
                <a:gdLst>
                  <a:gd name="T0" fmla="*/ 150 w 228"/>
                  <a:gd name="T1" fmla="*/ 158 h 312"/>
                  <a:gd name="T2" fmla="*/ 149 w 228"/>
                  <a:gd name="T3" fmla="*/ 157 h 312"/>
                  <a:gd name="T4" fmla="*/ 149 w 228"/>
                  <a:gd name="T5" fmla="*/ 156 h 312"/>
                  <a:gd name="T6" fmla="*/ 149 w 228"/>
                  <a:gd name="T7" fmla="*/ 0 h 312"/>
                  <a:gd name="T8" fmla="*/ 0 w 228"/>
                  <a:gd name="T9" fmla="*/ 156 h 312"/>
                  <a:gd name="T10" fmla="*/ 156 w 228"/>
                  <a:gd name="T11" fmla="*/ 312 h 312"/>
                  <a:gd name="T12" fmla="*/ 228 w 228"/>
                  <a:gd name="T13" fmla="*/ 294 h 312"/>
                  <a:gd name="T14" fmla="*/ 150 w 228"/>
                  <a:gd name="T15" fmla="*/ 159 h 312"/>
                  <a:gd name="T16" fmla="*/ 150 w 228"/>
                  <a:gd name="T17" fmla="*/ 158 h 3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28" h="312">
                    <a:moveTo>
                      <a:pt x="150" y="158"/>
                    </a:moveTo>
                    <a:cubicBezTo>
                      <a:pt x="150" y="158"/>
                      <a:pt x="150" y="157"/>
                      <a:pt x="149" y="157"/>
                    </a:cubicBezTo>
                    <a:cubicBezTo>
                      <a:pt x="149" y="157"/>
                      <a:pt x="149" y="156"/>
                      <a:pt x="149" y="156"/>
                    </a:cubicBezTo>
                    <a:cubicBezTo>
                      <a:pt x="149" y="0"/>
                      <a:pt x="149" y="0"/>
                      <a:pt x="149" y="0"/>
                    </a:cubicBezTo>
                    <a:cubicBezTo>
                      <a:pt x="66" y="3"/>
                      <a:pt x="0" y="72"/>
                      <a:pt x="0" y="156"/>
                    </a:cubicBezTo>
                    <a:cubicBezTo>
                      <a:pt x="0" y="242"/>
                      <a:pt x="69" y="312"/>
                      <a:pt x="156" y="312"/>
                    </a:cubicBezTo>
                    <a:cubicBezTo>
                      <a:pt x="182" y="312"/>
                      <a:pt x="207" y="305"/>
                      <a:pt x="228" y="294"/>
                    </a:cubicBezTo>
                    <a:cubicBezTo>
                      <a:pt x="150" y="159"/>
                      <a:pt x="150" y="159"/>
                      <a:pt x="150" y="159"/>
                    </a:cubicBezTo>
                    <a:cubicBezTo>
                      <a:pt x="150" y="158"/>
                      <a:pt x="150" y="158"/>
                      <a:pt x="150" y="158"/>
                    </a:cubicBezTo>
                    <a:close/>
                  </a:path>
                </a:pathLst>
              </a:custGeom>
              <a:solidFill>
                <a:schemeClr val="accent4"/>
              </a:solid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Calibri" panose="020F0502020204030204"/>
                  <a:ea typeface="宋体" panose="02010600030101010101" pitchFamily="2" charset="-122"/>
                  <a:cs typeface="+mn-cs"/>
                </a:endParaRPr>
              </a:p>
            </p:txBody>
          </p:sp>
          <p:sp>
            <p:nvSpPr>
              <p:cNvPr id="166" name="Freeform 171"/>
              <p:cNvSpPr/>
              <p:nvPr/>
            </p:nvSpPr>
            <p:spPr bwMode="auto">
              <a:xfrm>
                <a:off x="8201178" y="938131"/>
                <a:ext cx="13011" cy="9759"/>
              </a:xfrm>
              <a:custGeom>
                <a:avLst/>
                <a:gdLst>
                  <a:gd name="T0" fmla="*/ 0 w 5"/>
                  <a:gd name="T1" fmla="*/ 0 h 4"/>
                  <a:gd name="T2" fmla="*/ 0 w 5"/>
                  <a:gd name="T3" fmla="*/ 4 h 4"/>
                  <a:gd name="T4" fmla="*/ 5 w 5"/>
                  <a:gd name="T5" fmla="*/ 0 h 4"/>
                  <a:gd name="T6" fmla="*/ 0 w 5"/>
                  <a:gd name="T7" fmla="*/ 0 h 4"/>
                </a:gdLst>
                <a:ahLst/>
                <a:cxnLst>
                  <a:cxn ang="0">
                    <a:pos x="T0" y="T1"/>
                  </a:cxn>
                  <a:cxn ang="0">
                    <a:pos x="T2" y="T3"/>
                  </a:cxn>
                  <a:cxn ang="0">
                    <a:pos x="T4" y="T5"/>
                  </a:cxn>
                  <a:cxn ang="0">
                    <a:pos x="T6" y="T7"/>
                  </a:cxn>
                </a:cxnLst>
                <a:rect l="0" t="0" r="r" b="b"/>
                <a:pathLst>
                  <a:path w="5" h="4">
                    <a:moveTo>
                      <a:pt x="0" y="0"/>
                    </a:moveTo>
                    <a:cubicBezTo>
                      <a:pt x="0" y="4"/>
                      <a:pt x="0" y="4"/>
                      <a:pt x="0" y="4"/>
                    </a:cubicBezTo>
                    <a:cubicBezTo>
                      <a:pt x="5" y="0"/>
                      <a:pt x="5" y="0"/>
                      <a:pt x="5" y="0"/>
                    </a:cubicBezTo>
                    <a:cubicBezTo>
                      <a:pt x="3" y="0"/>
                      <a:pt x="2" y="0"/>
                      <a:pt x="0" y="0"/>
                    </a:cubicBezTo>
                    <a:close/>
                  </a:path>
                </a:pathLst>
              </a:custGeom>
              <a:solidFill>
                <a:srgbClr val="A6A6A6"/>
              </a:solid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Calibri" panose="020F0502020204030204"/>
                  <a:ea typeface="宋体" panose="02010600030101010101" pitchFamily="2" charset="-122"/>
                  <a:cs typeface="+mn-cs"/>
                </a:endParaRPr>
              </a:p>
            </p:txBody>
          </p:sp>
          <p:sp>
            <p:nvSpPr>
              <p:cNvPr id="167" name="Freeform 172"/>
              <p:cNvSpPr/>
              <p:nvPr/>
            </p:nvSpPr>
            <p:spPr bwMode="auto">
              <a:xfrm>
                <a:off x="8201178" y="940300"/>
                <a:ext cx="67226" cy="59636"/>
              </a:xfrm>
              <a:custGeom>
                <a:avLst/>
                <a:gdLst>
                  <a:gd name="T0" fmla="*/ 14 w 26"/>
                  <a:gd name="T1" fmla="*/ 0 h 23"/>
                  <a:gd name="T2" fmla="*/ 0 w 26"/>
                  <a:gd name="T3" fmla="*/ 11 h 23"/>
                  <a:gd name="T4" fmla="*/ 0 w 26"/>
                  <a:gd name="T5" fmla="*/ 23 h 23"/>
                  <a:gd name="T6" fmla="*/ 26 w 26"/>
                  <a:gd name="T7" fmla="*/ 2 h 23"/>
                  <a:gd name="T8" fmla="*/ 14 w 26"/>
                  <a:gd name="T9" fmla="*/ 0 h 23"/>
                </a:gdLst>
                <a:ahLst/>
                <a:cxnLst>
                  <a:cxn ang="0">
                    <a:pos x="T0" y="T1"/>
                  </a:cxn>
                  <a:cxn ang="0">
                    <a:pos x="T2" y="T3"/>
                  </a:cxn>
                  <a:cxn ang="0">
                    <a:pos x="T4" y="T5"/>
                  </a:cxn>
                  <a:cxn ang="0">
                    <a:pos x="T6" y="T7"/>
                  </a:cxn>
                  <a:cxn ang="0">
                    <a:pos x="T8" y="T9"/>
                  </a:cxn>
                </a:cxnLst>
                <a:rect l="0" t="0" r="r" b="b"/>
                <a:pathLst>
                  <a:path w="26" h="23">
                    <a:moveTo>
                      <a:pt x="14" y="0"/>
                    </a:moveTo>
                    <a:cubicBezTo>
                      <a:pt x="0" y="11"/>
                      <a:pt x="0" y="11"/>
                      <a:pt x="0" y="11"/>
                    </a:cubicBezTo>
                    <a:cubicBezTo>
                      <a:pt x="0" y="23"/>
                      <a:pt x="0" y="23"/>
                      <a:pt x="0" y="23"/>
                    </a:cubicBezTo>
                    <a:cubicBezTo>
                      <a:pt x="26" y="2"/>
                      <a:pt x="26" y="2"/>
                      <a:pt x="26" y="2"/>
                    </a:cubicBezTo>
                    <a:cubicBezTo>
                      <a:pt x="22" y="1"/>
                      <a:pt x="18" y="0"/>
                      <a:pt x="14" y="0"/>
                    </a:cubicBezTo>
                    <a:close/>
                  </a:path>
                </a:pathLst>
              </a:custGeom>
              <a:solidFill>
                <a:srgbClr val="A6A6A6"/>
              </a:solid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Calibri" panose="020F0502020204030204"/>
                  <a:ea typeface="宋体" panose="02010600030101010101" pitchFamily="2" charset="-122"/>
                  <a:cs typeface="+mn-cs"/>
                </a:endParaRPr>
              </a:p>
            </p:txBody>
          </p:sp>
          <p:sp>
            <p:nvSpPr>
              <p:cNvPr id="168" name="Freeform 173"/>
              <p:cNvSpPr/>
              <p:nvPr/>
            </p:nvSpPr>
            <p:spPr bwMode="auto">
              <a:xfrm>
                <a:off x="8201178" y="951142"/>
                <a:ext cx="114934" cy="99754"/>
              </a:xfrm>
              <a:custGeom>
                <a:avLst/>
                <a:gdLst>
                  <a:gd name="T0" fmla="*/ 35 w 45"/>
                  <a:gd name="T1" fmla="*/ 0 h 39"/>
                  <a:gd name="T2" fmla="*/ 0 w 45"/>
                  <a:gd name="T3" fmla="*/ 27 h 39"/>
                  <a:gd name="T4" fmla="*/ 0 w 45"/>
                  <a:gd name="T5" fmla="*/ 39 h 39"/>
                  <a:gd name="T6" fmla="*/ 45 w 45"/>
                  <a:gd name="T7" fmla="*/ 3 h 39"/>
                  <a:gd name="T8" fmla="*/ 35 w 45"/>
                  <a:gd name="T9" fmla="*/ 0 h 39"/>
                </a:gdLst>
                <a:ahLst/>
                <a:cxnLst>
                  <a:cxn ang="0">
                    <a:pos x="T0" y="T1"/>
                  </a:cxn>
                  <a:cxn ang="0">
                    <a:pos x="T2" y="T3"/>
                  </a:cxn>
                  <a:cxn ang="0">
                    <a:pos x="T4" y="T5"/>
                  </a:cxn>
                  <a:cxn ang="0">
                    <a:pos x="T6" y="T7"/>
                  </a:cxn>
                  <a:cxn ang="0">
                    <a:pos x="T8" y="T9"/>
                  </a:cxn>
                </a:cxnLst>
                <a:rect l="0" t="0" r="r" b="b"/>
                <a:pathLst>
                  <a:path w="45" h="39">
                    <a:moveTo>
                      <a:pt x="35" y="0"/>
                    </a:moveTo>
                    <a:cubicBezTo>
                      <a:pt x="0" y="27"/>
                      <a:pt x="0" y="27"/>
                      <a:pt x="0" y="27"/>
                    </a:cubicBezTo>
                    <a:cubicBezTo>
                      <a:pt x="0" y="39"/>
                      <a:pt x="0" y="39"/>
                      <a:pt x="0" y="39"/>
                    </a:cubicBezTo>
                    <a:cubicBezTo>
                      <a:pt x="45" y="3"/>
                      <a:pt x="45" y="3"/>
                      <a:pt x="45" y="3"/>
                    </a:cubicBezTo>
                    <a:cubicBezTo>
                      <a:pt x="42" y="2"/>
                      <a:pt x="38" y="1"/>
                      <a:pt x="35" y="0"/>
                    </a:cubicBezTo>
                    <a:close/>
                  </a:path>
                </a:pathLst>
              </a:custGeom>
              <a:solidFill>
                <a:srgbClr val="A6A6A6"/>
              </a:solid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Calibri" panose="020F0502020204030204"/>
                  <a:ea typeface="宋体" panose="02010600030101010101" pitchFamily="2" charset="-122"/>
                  <a:cs typeface="+mn-cs"/>
                </a:endParaRPr>
              </a:p>
            </p:txBody>
          </p:sp>
          <p:sp>
            <p:nvSpPr>
              <p:cNvPr id="169" name="Freeform 174"/>
              <p:cNvSpPr/>
              <p:nvPr/>
            </p:nvSpPr>
            <p:spPr bwMode="auto">
              <a:xfrm>
                <a:off x="8201178" y="964154"/>
                <a:ext cx="159390" cy="137704"/>
              </a:xfrm>
              <a:custGeom>
                <a:avLst/>
                <a:gdLst>
                  <a:gd name="T0" fmla="*/ 53 w 62"/>
                  <a:gd name="T1" fmla="*/ 0 h 54"/>
                  <a:gd name="T2" fmla="*/ 0 w 62"/>
                  <a:gd name="T3" fmla="*/ 43 h 54"/>
                  <a:gd name="T4" fmla="*/ 0 w 62"/>
                  <a:gd name="T5" fmla="*/ 54 h 54"/>
                  <a:gd name="T6" fmla="*/ 62 w 62"/>
                  <a:gd name="T7" fmla="*/ 4 h 54"/>
                  <a:gd name="T8" fmla="*/ 53 w 62"/>
                  <a:gd name="T9" fmla="*/ 0 h 54"/>
                </a:gdLst>
                <a:ahLst/>
                <a:cxnLst>
                  <a:cxn ang="0">
                    <a:pos x="T0" y="T1"/>
                  </a:cxn>
                  <a:cxn ang="0">
                    <a:pos x="T2" y="T3"/>
                  </a:cxn>
                  <a:cxn ang="0">
                    <a:pos x="T4" y="T5"/>
                  </a:cxn>
                  <a:cxn ang="0">
                    <a:pos x="T6" y="T7"/>
                  </a:cxn>
                  <a:cxn ang="0">
                    <a:pos x="T8" y="T9"/>
                  </a:cxn>
                </a:cxnLst>
                <a:rect l="0" t="0" r="r" b="b"/>
                <a:pathLst>
                  <a:path w="62" h="54">
                    <a:moveTo>
                      <a:pt x="53" y="0"/>
                    </a:moveTo>
                    <a:cubicBezTo>
                      <a:pt x="0" y="43"/>
                      <a:pt x="0" y="43"/>
                      <a:pt x="0" y="43"/>
                    </a:cubicBezTo>
                    <a:cubicBezTo>
                      <a:pt x="0" y="54"/>
                      <a:pt x="0" y="54"/>
                      <a:pt x="0" y="54"/>
                    </a:cubicBezTo>
                    <a:cubicBezTo>
                      <a:pt x="62" y="4"/>
                      <a:pt x="62" y="4"/>
                      <a:pt x="62" y="4"/>
                    </a:cubicBezTo>
                    <a:cubicBezTo>
                      <a:pt x="59" y="3"/>
                      <a:pt x="56" y="2"/>
                      <a:pt x="53" y="0"/>
                    </a:cubicBezTo>
                    <a:close/>
                  </a:path>
                </a:pathLst>
              </a:custGeom>
              <a:solidFill>
                <a:srgbClr val="A6A6A6"/>
              </a:solid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Calibri" panose="020F0502020204030204"/>
                  <a:ea typeface="宋体" panose="02010600030101010101" pitchFamily="2" charset="-122"/>
                  <a:cs typeface="+mn-cs"/>
                </a:endParaRPr>
              </a:p>
            </p:txBody>
          </p:sp>
          <p:sp>
            <p:nvSpPr>
              <p:cNvPr id="170" name="Freeform 175"/>
              <p:cNvSpPr/>
              <p:nvPr/>
            </p:nvSpPr>
            <p:spPr bwMode="auto">
              <a:xfrm>
                <a:off x="8201178" y="984756"/>
                <a:ext cx="197340" cy="169148"/>
              </a:xfrm>
              <a:custGeom>
                <a:avLst/>
                <a:gdLst>
                  <a:gd name="T0" fmla="*/ 68 w 77"/>
                  <a:gd name="T1" fmla="*/ 0 h 66"/>
                  <a:gd name="T2" fmla="*/ 0 w 77"/>
                  <a:gd name="T3" fmla="*/ 55 h 66"/>
                  <a:gd name="T4" fmla="*/ 0 w 77"/>
                  <a:gd name="T5" fmla="*/ 66 h 66"/>
                  <a:gd name="T6" fmla="*/ 77 w 77"/>
                  <a:gd name="T7" fmla="*/ 4 h 66"/>
                  <a:gd name="T8" fmla="*/ 68 w 77"/>
                  <a:gd name="T9" fmla="*/ 0 h 66"/>
                </a:gdLst>
                <a:ahLst/>
                <a:cxnLst>
                  <a:cxn ang="0">
                    <a:pos x="T0" y="T1"/>
                  </a:cxn>
                  <a:cxn ang="0">
                    <a:pos x="T2" y="T3"/>
                  </a:cxn>
                  <a:cxn ang="0">
                    <a:pos x="T4" y="T5"/>
                  </a:cxn>
                  <a:cxn ang="0">
                    <a:pos x="T6" y="T7"/>
                  </a:cxn>
                  <a:cxn ang="0">
                    <a:pos x="T8" y="T9"/>
                  </a:cxn>
                </a:cxnLst>
                <a:rect l="0" t="0" r="r" b="b"/>
                <a:pathLst>
                  <a:path w="77" h="66">
                    <a:moveTo>
                      <a:pt x="68" y="0"/>
                    </a:moveTo>
                    <a:cubicBezTo>
                      <a:pt x="0" y="55"/>
                      <a:pt x="0" y="55"/>
                      <a:pt x="0" y="55"/>
                    </a:cubicBezTo>
                    <a:cubicBezTo>
                      <a:pt x="0" y="66"/>
                      <a:pt x="0" y="66"/>
                      <a:pt x="0" y="66"/>
                    </a:cubicBezTo>
                    <a:cubicBezTo>
                      <a:pt x="77" y="4"/>
                      <a:pt x="77" y="4"/>
                      <a:pt x="77" y="4"/>
                    </a:cubicBezTo>
                    <a:cubicBezTo>
                      <a:pt x="74" y="3"/>
                      <a:pt x="71" y="1"/>
                      <a:pt x="68" y="0"/>
                    </a:cubicBezTo>
                    <a:close/>
                  </a:path>
                </a:pathLst>
              </a:custGeom>
              <a:solidFill>
                <a:srgbClr val="A6A6A6"/>
              </a:solid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Calibri" panose="020F0502020204030204"/>
                  <a:ea typeface="宋体" panose="02010600030101010101" pitchFamily="2" charset="-122"/>
                  <a:cs typeface="+mn-cs"/>
                </a:endParaRPr>
              </a:p>
            </p:txBody>
          </p:sp>
          <p:sp>
            <p:nvSpPr>
              <p:cNvPr id="171" name="Freeform 176"/>
              <p:cNvSpPr/>
              <p:nvPr/>
            </p:nvSpPr>
            <p:spPr bwMode="auto">
              <a:xfrm>
                <a:off x="8201178" y="1005357"/>
                <a:ext cx="230953" cy="199508"/>
              </a:xfrm>
              <a:custGeom>
                <a:avLst/>
                <a:gdLst>
                  <a:gd name="T0" fmla="*/ 83 w 90"/>
                  <a:gd name="T1" fmla="*/ 0 h 78"/>
                  <a:gd name="T2" fmla="*/ 0 w 90"/>
                  <a:gd name="T3" fmla="*/ 67 h 78"/>
                  <a:gd name="T4" fmla="*/ 0 w 90"/>
                  <a:gd name="T5" fmla="*/ 78 h 78"/>
                  <a:gd name="T6" fmla="*/ 90 w 90"/>
                  <a:gd name="T7" fmla="*/ 6 h 78"/>
                  <a:gd name="T8" fmla="*/ 83 w 90"/>
                  <a:gd name="T9" fmla="*/ 0 h 78"/>
                </a:gdLst>
                <a:ahLst/>
                <a:cxnLst>
                  <a:cxn ang="0">
                    <a:pos x="T0" y="T1"/>
                  </a:cxn>
                  <a:cxn ang="0">
                    <a:pos x="T2" y="T3"/>
                  </a:cxn>
                  <a:cxn ang="0">
                    <a:pos x="T4" y="T5"/>
                  </a:cxn>
                  <a:cxn ang="0">
                    <a:pos x="T6" y="T7"/>
                  </a:cxn>
                  <a:cxn ang="0">
                    <a:pos x="T8" y="T9"/>
                  </a:cxn>
                </a:cxnLst>
                <a:rect l="0" t="0" r="r" b="b"/>
                <a:pathLst>
                  <a:path w="90" h="78">
                    <a:moveTo>
                      <a:pt x="83" y="0"/>
                    </a:moveTo>
                    <a:cubicBezTo>
                      <a:pt x="0" y="67"/>
                      <a:pt x="0" y="67"/>
                      <a:pt x="0" y="67"/>
                    </a:cubicBezTo>
                    <a:cubicBezTo>
                      <a:pt x="0" y="78"/>
                      <a:pt x="0" y="78"/>
                      <a:pt x="0" y="78"/>
                    </a:cubicBezTo>
                    <a:cubicBezTo>
                      <a:pt x="90" y="6"/>
                      <a:pt x="90" y="6"/>
                      <a:pt x="90" y="6"/>
                    </a:cubicBezTo>
                    <a:cubicBezTo>
                      <a:pt x="88" y="4"/>
                      <a:pt x="85" y="2"/>
                      <a:pt x="83" y="0"/>
                    </a:cubicBezTo>
                    <a:close/>
                  </a:path>
                </a:pathLst>
              </a:custGeom>
              <a:solidFill>
                <a:srgbClr val="A6A6A6"/>
              </a:solid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Calibri" panose="020F0502020204030204"/>
                  <a:ea typeface="宋体" panose="02010600030101010101" pitchFamily="2" charset="-122"/>
                  <a:cs typeface="+mn-cs"/>
                </a:endParaRPr>
              </a:p>
            </p:txBody>
          </p:sp>
          <p:sp>
            <p:nvSpPr>
              <p:cNvPr id="172" name="Freeform 177"/>
              <p:cNvSpPr/>
              <p:nvPr/>
            </p:nvSpPr>
            <p:spPr bwMode="auto">
              <a:xfrm>
                <a:off x="8201178" y="1030295"/>
                <a:ext cx="261313" cy="228784"/>
              </a:xfrm>
              <a:custGeom>
                <a:avLst/>
                <a:gdLst>
                  <a:gd name="T0" fmla="*/ 96 w 102"/>
                  <a:gd name="T1" fmla="*/ 0 h 89"/>
                  <a:gd name="T2" fmla="*/ 0 w 102"/>
                  <a:gd name="T3" fmla="*/ 77 h 89"/>
                  <a:gd name="T4" fmla="*/ 0 w 102"/>
                  <a:gd name="T5" fmla="*/ 89 h 89"/>
                  <a:gd name="T6" fmla="*/ 102 w 102"/>
                  <a:gd name="T7" fmla="*/ 6 h 89"/>
                  <a:gd name="T8" fmla="*/ 96 w 102"/>
                  <a:gd name="T9" fmla="*/ 0 h 89"/>
                </a:gdLst>
                <a:ahLst/>
                <a:cxnLst>
                  <a:cxn ang="0">
                    <a:pos x="T0" y="T1"/>
                  </a:cxn>
                  <a:cxn ang="0">
                    <a:pos x="T2" y="T3"/>
                  </a:cxn>
                  <a:cxn ang="0">
                    <a:pos x="T4" y="T5"/>
                  </a:cxn>
                  <a:cxn ang="0">
                    <a:pos x="T6" y="T7"/>
                  </a:cxn>
                  <a:cxn ang="0">
                    <a:pos x="T8" y="T9"/>
                  </a:cxn>
                </a:cxnLst>
                <a:rect l="0" t="0" r="r" b="b"/>
                <a:pathLst>
                  <a:path w="102" h="89">
                    <a:moveTo>
                      <a:pt x="96" y="0"/>
                    </a:moveTo>
                    <a:cubicBezTo>
                      <a:pt x="0" y="77"/>
                      <a:pt x="0" y="77"/>
                      <a:pt x="0" y="77"/>
                    </a:cubicBezTo>
                    <a:cubicBezTo>
                      <a:pt x="0" y="89"/>
                      <a:pt x="0" y="89"/>
                      <a:pt x="0" y="89"/>
                    </a:cubicBezTo>
                    <a:cubicBezTo>
                      <a:pt x="102" y="6"/>
                      <a:pt x="102" y="6"/>
                      <a:pt x="102" y="6"/>
                    </a:cubicBezTo>
                    <a:cubicBezTo>
                      <a:pt x="100" y="4"/>
                      <a:pt x="98" y="2"/>
                      <a:pt x="96" y="0"/>
                    </a:cubicBezTo>
                    <a:close/>
                  </a:path>
                </a:pathLst>
              </a:custGeom>
              <a:solidFill>
                <a:srgbClr val="A6A6A6"/>
              </a:solid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Calibri" panose="020F0502020204030204"/>
                  <a:ea typeface="宋体" panose="02010600030101010101" pitchFamily="2" charset="-122"/>
                  <a:cs typeface="+mn-cs"/>
                </a:endParaRPr>
              </a:p>
            </p:txBody>
          </p:sp>
          <p:sp>
            <p:nvSpPr>
              <p:cNvPr id="173" name="Freeform 178"/>
              <p:cNvSpPr/>
              <p:nvPr/>
            </p:nvSpPr>
            <p:spPr bwMode="auto">
              <a:xfrm>
                <a:off x="8201178" y="1058487"/>
                <a:ext cx="289504" cy="249385"/>
              </a:xfrm>
              <a:custGeom>
                <a:avLst/>
                <a:gdLst>
                  <a:gd name="T0" fmla="*/ 107 w 113"/>
                  <a:gd name="T1" fmla="*/ 0 h 97"/>
                  <a:gd name="T2" fmla="*/ 0 w 113"/>
                  <a:gd name="T3" fmla="*/ 86 h 97"/>
                  <a:gd name="T4" fmla="*/ 0 w 113"/>
                  <a:gd name="T5" fmla="*/ 97 h 97"/>
                  <a:gd name="T6" fmla="*/ 113 w 113"/>
                  <a:gd name="T7" fmla="*/ 5 h 97"/>
                  <a:gd name="T8" fmla="*/ 107 w 113"/>
                  <a:gd name="T9" fmla="*/ 0 h 97"/>
                </a:gdLst>
                <a:ahLst/>
                <a:cxnLst>
                  <a:cxn ang="0">
                    <a:pos x="T0" y="T1"/>
                  </a:cxn>
                  <a:cxn ang="0">
                    <a:pos x="T2" y="T3"/>
                  </a:cxn>
                  <a:cxn ang="0">
                    <a:pos x="T4" y="T5"/>
                  </a:cxn>
                  <a:cxn ang="0">
                    <a:pos x="T6" y="T7"/>
                  </a:cxn>
                  <a:cxn ang="0">
                    <a:pos x="T8" y="T9"/>
                  </a:cxn>
                </a:cxnLst>
                <a:rect l="0" t="0" r="r" b="b"/>
                <a:pathLst>
                  <a:path w="113" h="97">
                    <a:moveTo>
                      <a:pt x="107" y="0"/>
                    </a:moveTo>
                    <a:cubicBezTo>
                      <a:pt x="0" y="86"/>
                      <a:pt x="0" y="86"/>
                      <a:pt x="0" y="86"/>
                    </a:cubicBezTo>
                    <a:cubicBezTo>
                      <a:pt x="0" y="97"/>
                      <a:pt x="0" y="97"/>
                      <a:pt x="0" y="97"/>
                    </a:cubicBezTo>
                    <a:cubicBezTo>
                      <a:pt x="113" y="5"/>
                      <a:pt x="113" y="5"/>
                      <a:pt x="113" y="5"/>
                    </a:cubicBezTo>
                    <a:cubicBezTo>
                      <a:pt x="111" y="4"/>
                      <a:pt x="109" y="2"/>
                      <a:pt x="107" y="0"/>
                    </a:cubicBezTo>
                    <a:close/>
                  </a:path>
                </a:pathLst>
              </a:custGeom>
              <a:solidFill>
                <a:srgbClr val="A6A6A6"/>
              </a:solid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Calibri" panose="020F0502020204030204"/>
                  <a:ea typeface="宋体" panose="02010600030101010101" pitchFamily="2" charset="-122"/>
                  <a:cs typeface="+mn-cs"/>
                </a:endParaRPr>
              </a:p>
            </p:txBody>
          </p:sp>
        </p:grpSp>
        <p:sp>
          <p:nvSpPr>
            <p:cNvPr id="179" name="文本框 178"/>
            <p:cNvSpPr txBox="1"/>
            <p:nvPr/>
          </p:nvSpPr>
          <p:spPr bwMode="auto">
            <a:xfrm rot="1968977">
              <a:off x="6867602" y="4713254"/>
              <a:ext cx="1068892" cy="700845"/>
            </a:xfrm>
            <a:prstGeom prst="rect">
              <a:avLst/>
            </a:prstGeom>
            <a:noFill/>
          </p:spPr>
          <p:txBody>
            <a:bodyPr>
              <a:prstTxWarp prst="textArchUp">
                <a:avLst>
                  <a:gd name="adj" fmla="val 7695470"/>
                </a:avLst>
              </a:prstTxWarp>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1100" b="0" i="0" u="none" strike="noStrike" kern="1200" cap="none" spc="0" normalizeH="0" baseline="0" noProof="0" dirty="0">
                  <a:ln>
                    <a:noFill/>
                  </a:ln>
                  <a:solidFill>
                    <a:srgbClr val="FFFFFF">
                      <a:lumMod val="65000"/>
                    </a:srgbClr>
                  </a:solidFill>
                  <a:effectLst/>
                  <a:uLnTx/>
                  <a:uFillTx/>
                  <a:latin typeface="ITC Avant Garde Std Md" panose="020B0602020202020204" pitchFamily="34" charset="0"/>
                  <a:ea typeface="方正正黑简体" panose="02000000000000000000" pitchFamily="2" charset="-122"/>
                  <a:cs typeface="+mn-cs"/>
                </a:rPr>
                <a:t>OPTION</a:t>
              </a:r>
              <a:r>
                <a:rPr kumimoji="0" lang="en-US" altLang="zh-CN" sz="1100" b="0" i="0" u="none" strike="noStrike" kern="1200" cap="none" spc="0" normalizeH="0" baseline="0" noProof="0" dirty="0">
                  <a:ln>
                    <a:noFill/>
                  </a:ln>
                  <a:solidFill>
                    <a:srgbClr val="FFBF53"/>
                  </a:solidFill>
                  <a:effectLst/>
                  <a:uLnTx/>
                  <a:uFillTx/>
                  <a:latin typeface="ITC Avant Garde Std Md" panose="020B0602020202020204" pitchFamily="34" charset="0"/>
                  <a:ea typeface="方正正黑简体" panose="02000000000000000000" pitchFamily="2" charset="-122"/>
                  <a:cs typeface="+mn-cs"/>
                </a:rPr>
                <a:t> </a:t>
              </a:r>
              <a:r>
                <a:rPr kumimoji="0" lang="en-US" altLang="zh-CN" sz="1100" b="0" i="0" u="none" strike="noStrike" kern="1200" cap="none" spc="0" normalizeH="0" baseline="0" noProof="0" dirty="0">
                  <a:ln>
                    <a:noFill/>
                  </a:ln>
                  <a:solidFill>
                    <a:srgbClr val="985CB0"/>
                  </a:solidFill>
                  <a:effectLst/>
                  <a:uLnTx/>
                  <a:uFillTx/>
                  <a:latin typeface="ITC Avant Garde Std Md" panose="020B0602020202020204" pitchFamily="34" charset="0"/>
                  <a:ea typeface="方正正黑简体" panose="02000000000000000000" pitchFamily="2" charset="-122"/>
                  <a:cs typeface="+mn-cs"/>
                </a:rPr>
                <a:t>E</a:t>
              </a:r>
              <a:endParaRPr kumimoji="0" lang="zh-CN" altLang="en-US" sz="1100" b="0" i="0" u="none" strike="noStrike" kern="1200" cap="none" spc="0" normalizeH="0" baseline="0" noProof="0" dirty="0">
                <a:ln>
                  <a:noFill/>
                </a:ln>
                <a:solidFill>
                  <a:srgbClr val="985CB0"/>
                </a:solidFill>
                <a:effectLst/>
                <a:uLnTx/>
                <a:uFillTx/>
                <a:latin typeface="ITC Avant Garde Std Md" panose="020B0602020202020204" pitchFamily="34" charset="0"/>
                <a:ea typeface="方正正黑简体" panose="02000000000000000000" pitchFamily="2" charset="-122"/>
                <a:cs typeface="+mn-cs"/>
              </a:endParaRPr>
            </a:p>
          </p:txBody>
        </p:sp>
      </p:grpSp>
      <p:grpSp>
        <p:nvGrpSpPr>
          <p:cNvPr id="182" name="组合 181"/>
          <p:cNvGrpSpPr/>
          <p:nvPr/>
        </p:nvGrpSpPr>
        <p:grpSpPr>
          <a:xfrm>
            <a:off x="5039891" y="4521620"/>
            <a:ext cx="1394822" cy="1394822"/>
            <a:chOff x="5011316" y="4521620"/>
            <a:chExt cx="1394822" cy="1394822"/>
          </a:xfrm>
        </p:grpSpPr>
        <p:sp>
          <p:nvSpPr>
            <p:cNvPr id="76" name="椭圆 75"/>
            <p:cNvSpPr/>
            <p:nvPr/>
          </p:nvSpPr>
          <p:spPr>
            <a:xfrm>
              <a:off x="5011316" y="4521620"/>
              <a:ext cx="1394822" cy="1394822"/>
            </a:xfrm>
            <a:prstGeom prst="ellipse">
              <a:avLst/>
            </a:prstGeom>
            <a:solidFill>
              <a:srgbClr val="FBFBFB"/>
            </a:solidFill>
            <a:ln>
              <a:noFill/>
            </a:ln>
            <a:effectLst>
              <a:outerShdw blurRad="177800" dist="139700" dir="2700000" sx="96000" sy="96000" algn="t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Calibri" panose="020F0502020204030204"/>
                <a:ea typeface="宋体" panose="02010600030101010101" pitchFamily="2" charset="-122"/>
                <a:cs typeface="+mn-cs"/>
              </a:endParaRPr>
            </a:p>
          </p:txBody>
        </p:sp>
        <p:grpSp>
          <p:nvGrpSpPr>
            <p:cNvPr id="151" name="组合 150"/>
            <p:cNvGrpSpPr/>
            <p:nvPr/>
          </p:nvGrpSpPr>
          <p:grpSpPr>
            <a:xfrm>
              <a:off x="5390989" y="4909982"/>
              <a:ext cx="620762" cy="589518"/>
              <a:chOff x="10744063" y="2114592"/>
              <a:chExt cx="818635" cy="777432"/>
            </a:xfrm>
          </p:grpSpPr>
          <p:sp>
            <p:nvSpPr>
              <p:cNvPr id="140" name="Freeform 179"/>
              <p:cNvSpPr/>
              <p:nvPr/>
            </p:nvSpPr>
            <p:spPr bwMode="auto">
              <a:xfrm>
                <a:off x="10944655" y="2460478"/>
                <a:ext cx="71563" cy="33613"/>
              </a:xfrm>
              <a:custGeom>
                <a:avLst/>
                <a:gdLst>
                  <a:gd name="T0" fmla="*/ 27 w 28"/>
                  <a:gd name="T1" fmla="*/ 10 h 13"/>
                  <a:gd name="T2" fmla="*/ 28 w 28"/>
                  <a:gd name="T3" fmla="*/ 7 h 13"/>
                  <a:gd name="T4" fmla="*/ 1 w 28"/>
                  <a:gd name="T5" fmla="*/ 0 h 13"/>
                  <a:gd name="T6" fmla="*/ 0 w 28"/>
                  <a:gd name="T7" fmla="*/ 5 h 13"/>
                  <a:gd name="T8" fmla="*/ 27 w 28"/>
                  <a:gd name="T9" fmla="*/ 13 h 13"/>
                  <a:gd name="T10" fmla="*/ 27 w 28"/>
                  <a:gd name="T11" fmla="*/ 10 h 13"/>
                </a:gdLst>
                <a:ahLst/>
                <a:cxnLst>
                  <a:cxn ang="0">
                    <a:pos x="T0" y="T1"/>
                  </a:cxn>
                  <a:cxn ang="0">
                    <a:pos x="T2" y="T3"/>
                  </a:cxn>
                  <a:cxn ang="0">
                    <a:pos x="T4" y="T5"/>
                  </a:cxn>
                  <a:cxn ang="0">
                    <a:pos x="T6" y="T7"/>
                  </a:cxn>
                  <a:cxn ang="0">
                    <a:pos x="T8" y="T9"/>
                  </a:cxn>
                  <a:cxn ang="0">
                    <a:pos x="T10" y="T11"/>
                  </a:cxn>
                </a:cxnLst>
                <a:rect l="0" t="0" r="r" b="b"/>
                <a:pathLst>
                  <a:path w="28" h="13">
                    <a:moveTo>
                      <a:pt x="27" y="10"/>
                    </a:moveTo>
                    <a:cubicBezTo>
                      <a:pt x="27" y="9"/>
                      <a:pt x="28" y="8"/>
                      <a:pt x="28" y="7"/>
                    </a:cubicBezTo>
                    <a:cubicBezTo>
                      <a:pt x="1" y="0"/>
                      <a:pt x="1" y="0"/>
                      <a:pt x="1" y="0"/>
                    </a:cubicBezTo>
                    <a:cubicBezTo>
                      <a:pt x="1" y="2"/>
                      <a:pt x="1" y="4"/>
                      <a:pt x="0" y="5"/>
                    </a:cubicBezTo>
                    <a:cubicBezTo>
                      <a:pt x="27" y="13"/>
                      <a:pt x="27" y="13"/>
                      <a:pt x="27" y="13"/>
                    </a:cubicBezTo>
                    <a:lnTo>
                      <a:pt x="27" y="10"/>
                    </a:lnTo>
                    <a:close/>
                  </a:path>
                </a:pathLst>
              </a:custGeom>
              <a:solidFill>
                <a:srgbClr val="A6A6A6"/>
              </a:solid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Calibri" panose="020F0502020204030204"/>
                  <a:ea typeface="宋体" panose="02010600030101010101" pitchFamily="2" charset="-122"/>
                  <a:cs typeface="+mn-cs"/>
                </a:endParaRPr>
              </a:p>
            </p:txBody>
          </p:sp>
          <p:sp>
            <p:nvSpPr>
              <p:cNvPr id="141" name="Freeform 180"/>
              <p:cNvSpPr/>
              <p:nvPr/>
            </p:nvSpPr>
            <p:spPr bwMode="auto">
              <a:xfrm>
                <a:off x="11072601" y="2417107"/>
                <a:ext cx="150716" cy="217941"/>
              </a:xfrm>
              <a:custGeom>
                <a:avLst/>
                <a:gdLst>
                  <a:gd name="T0" fmla="*/ 34 w 59"/>
                  <a:gd name="T1" fmla="*/ 0 h 85"/>
                  <a:gd name="T2" fmla="*/ 30 w 59"/>
                  <a:gd name="T3" fmla="*/ 0 h 85"/>
                  <a:gd name="T4" fmla="*/ 29 w 59"/>
                  <a:gd name="T5" fmla="*/ 0 h 85"/>
                  <a:gd name="T6" fmla="*/ 29 w 59"/>
                  <a:gd name="T7" fmla="*/ 38 h 85"/>
                  <a:gd name="T8" fmla="*/ 7 w 59"/>
                  <a:gd name="T9" fmla="*/ 32 h 85"/>
                  <a:gd name="T10" fmla="*/ 7 w 59"/>
                  <a:gd name="T11" fmla="*/ 37 h 85"/>
                  <a:gd name="T12" fmla="*/ 7 w 59"/>
                  <a:gd name="T13" fmla="*/ 38 h 85"/>
                  <a:gd name="T14" fmla="*/ 27 w 59"/>
                  <a:gd name="T15" fmla="*/ 44 h 85"/>
                  <a:gd name="T16" fmla="*/ 0 w 59"/>
                  <a:gd name="T17" fmla="*/ 83 h 85"/>
                  <a:gd name="T18" fmla="*/ 4 w 59"/>
                  <a:gd name="T19" fmla="*/ 85 h 85"/>
                  <a:gd name="T20" fmla="*/ 6 w 59"/>
                  <a:gd name="T21" fmla="*/ 84 h 85"/>
                  <a:gd name="T22" fmla="*/ 32 w 59"/>
                  <a:gd name="T23" fmla="*/ 47 h 85"/>
                  <a:gd name="T24" fmla="*/ 38 w 59"/>
                  <a:gd name="T25" fmla="*/ 56 h 85"/>
                  <a:gd name="T26" fmla="*/ 43 w 59"/>
                  <a:gd name="T27" fmla="*/ 53 h 85"/>
                  <a:gd name="T28" fmla="*/ 36 w 59"/>
                  <a:gd name="T29" fmla="*/ 44 h 85"/>
                  <a:gd name="T30" fmla="*/ 59 w 59"/>
                  <a:gd name="T31" fmla="*/ 37 h 85"/>
                  <a:gd name="T32" fmla="*/ 59 w 59"/>
                  <a:gd name="T33" fmla="*/ 32 h 85"/>
                  <a:gd name="T34" fmla="*/ 34 w 59"/>
                  <a:gd name="T35" fmla="*/ 38 h 85"/>
                  <a:gd name="T36" fmla="*/ 34 w 59"/>
                  <a:gd name="T37" fmla="*/ 0 h 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59" h="85">
                    <a:moveTo>
                      <a:pt x="34" y="0"/>
                    </a:moveTo>
                    <a:cubicBezTo>
                      <a:pt x="32" y="0"/>
                      <a:pt x="30" y="0"/>
                      <a:pt x="30" y="0"/>
                    </a:cubicBezTo>
                    <a:cubicBezTo>
                      <a:pt x="29" y="0"/>
                      <a:pt x="29" y="0"/>
                      <a:pt x="29" y="0"/>
                    </a:cubicBezTo>
                    <a:cubicBezTo>
                      <a:pt x="29" y="38"/>
                      <a:pt x="29" y="38"/>
                      <a:pt x="29" y="38"/>
                    </a:cubicBezTo>
                    <a:cubicBezTo>
                      <a:pt x="7" y="32"/>
                      <a:pt x="7" y="32"/>
                      <a:pt x="7" y="32"/>
                    </a:cubicBezTo>
                    <a:cubicBezTo>
                      <a:pt x="7" y="37"/>
                      <a:pt x="7" y="37"/>
                      <a:pt x="7" y="37"/>
                    </a:cubicBezTo>
                    <a:cubicBezTo>
                      <a:pt x="7" y="38"/>
                      <a:pt x="7" y="38"/>
                      <a:pt x="7" y="38"/>
                    </a:cubicBezTo>
                    <a:cubicBezTo>
                      <a:pt x="27" y="44"/>
                      <a:pt x="27" y="44"/>
                      <a:pt x="27" y="44"/>
                    </a:cubicBezTo>
                    <a:cubicBezTo>
                      <a:pt x="0" y="83"/>
                      <a:pt x="0" y="83"/>
                      <a:pt x="0" y="83"/>
                    </a:cubicBezTo>
                    <a:cubicBezTo>
                      <a:pt x="1" y="84"/>
                      <a:pt x="3" y="84"/>
                      <a:pt x="4" y="85"/>
                    </a:cubicBezTo>
                    <a:cubicBezTo>
                      <a:pt x="6" y="84"/>
                      <a:pt x="6" y="84"/>
                      <a:pt x="6" y="84"/>
                    </a:cubicBezTo>
                    <a:cubicBezTo>
                      <a:pt x="32" y="47"/>
                      <a:pt x="32" y="47"/>
                      <a:pt x="32" y="47"/>
                    </a:cubicBezTo>
                    <a:cubicBezTo>
                      <a:pt x="38" y="56"/>
                      <a:pt x="38" y="56"/>
                      <a:pt x="38" y="56"/>
                    </a:cubicBezTo>
                    <a:cubicBezTo>
                      <a:pt x="39" y="55"/>
                      <a:pt x="41" y="54"/>
                      <a:pt x="43" y="53"/>
                    </a:cubicBezTo>
                    <a:cubicBezTo>
                      <a:pt x="36" y="44"/>
                      <a:pt x="36" y="44"/>
                      <a:pt x="36" y="44"/>
                    </a:cubicBezTo>
                    <a:cubicBezTo>
                      <a:pt x="59" y="37"/>
                      <a:pt x="59" y="37"/>
                      <a:pt x="59" y="37"/>
                    </a:cubicBezTo>
                    <a:cubicBezTo>
                      <a:pt x="59" y="32"/>
                      <a:pt x="59" y="32"/>
                      <a:pt x="59" y="32"/>
                    </a:cubicBezTo>
                    <a:cubicBezTo>
                      <a:pt x="34" y="38"/>
                      <a:pt x="34" y="38"/>
                      <a:pt x="34" y="38"/>
                    </a:cubicBezTo>
                    <a:lnTo>
                      <a:pt x="34" y="0"/>
                    </a:lnTo>
                    <a:close/>
                  </a:path>
                </a:pathLst>
              </a:custGeom>
              <a:solidFill>
                <a:srgbClr val="A6A6A6"/>
              </a:solid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Calibri" panose="020F0502020204030204"/>
                  <a:ea typeface="宋体" panose="02010600030101010101" pitchFamily="2" charset="-122"/>
                  <a:cs typeface="+mn-cs"/>
                </a:endParaRPr>
              </a:p>
            </p:txBody>
          </p:sp>
          <p:sp>
            <p:nvSpPr>
              <p:cNvPr id="142" name="Freeform 181"/>
              <p:cNvSpPr/>
              <p:nvPr/>
            </p:nvSpPr>
            <p:spPr bwMode="auto">
              <a:xfrm>
                <a:off x="11008628" y="2702274"/>
                <a:ext cx="28191" cy="28191"/>
              </a:xfrm>
              <a:custGeom>
                <a:avLst/>
                <a:gdLst>
                  <a:gd name="T0" fmla="*/ 0 w 11"/>
                  <a:gd name="T1" fmla="*/ 9 h 11"/>
                  <a:gd name="T2" fmla="*/ 5 w 11"/>
                  <a:gd name="T3" fmla="*/ 11 h 11"/>
                  <a:gd name="T4" fmla="*/ 11 w 11"/>
                  <a:gd name="T5" fmla="*/ 2 h 11"/>
                  <a:gd name="T6" fmla="*/ 6 w 11"/>
                  <a:gd name="T7" fmla="*/ 0 h 11"/>
                  <a:gd name="T8" fmla="*/ 0 w 11"/>
                  <a:gd name="T9" fmla="*/ 9 h 11"/>
                </a:gdLst>
                <a:ahLst/>
                <a:cxnLst>
                  <a:cxn ang="0">
                    <a:pos x="T0" y="T1"/>
                  </a:cxn>
                  <a:cxn ang="0">
                    <a:pos x="T2" y="T3"/>
                  </a:cxn>
                  <a:cxn ang="0">
                    <a:pos x="T4" y="T5"/>
                  </a:cxn>
                  <a:cxn ang="0">
                    <a:pos x="T6" y="T7"/>
                  </a:cxn>
                  <a:cxn ang="0">
                    <a:pos x="T8" y="T9"/>
                  </a:cxn>
                </a:cxnLst>
                <a:rect l="0" t="0" r="r" b="b"/>
                <a:pathLst>
                  <a:path w="11" h="11">
                    <a:moveTo>
                      <a:pt x="0" y="9"/>
                    </a:moveTo>
                    <a:cubicBezTo>
                      <a:pt x="2" y="9"/>
                      <a:pt x="3" y="10"/>
                      <a:pt x="5" y="11"/>
                    </a:cubicBezTo>
                    <a:cubicBezTo>
                      <a:pt x="11" y="2"/>
                      <a:pt x="11" y="2"/>
                      <a:pt x="11" y="2"/>
                    </a:cubicBezTo>
                    <a:cubicBezTo>
                      <a:pt x="9" y="2"/>
                      <a:pt x="7" y="1"/>
                      <a:pt x="6" y="0"/>
                    </a:cubicBezTo>
                    <a:lnTo>
                      <a:pt x="0" y="9"/>
                    </a:lnTo>
                    <a:close/>
                  </a:path>
                </a:pathLst>
              </a:custGeom>
              <a:solidFill>
                <a:srgbClr val="A6A6A6"/>
              </a:solid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Calibri" panose="020F0502020204030204"/>
                  <a:ea typeface="宋体" panose="02010600030101010101" pitchFamily="2" charset="-122"/>
                  <a:cs typeface="+mn-cs"/>
                </a:endParaRPr>
              </a:p>
            </p:txBody>
          </p:sp>
          <p:sp>
            <p:nvSpPr>
              <p:cNvPr id="143" name="Freeform 182"/>
              <p:cNvSpPr/>
              <p:nvPr/>
            </p:nvSpPr>
            <p:spPr bwMode="auto">
              <a:xfrm>
                <a:off x="11146332" y="2319521"/>
                <a:ext cx="13011" cy="20602"/>
              </a:xfrm>
              <a:custGeom>
                <a:avLst/>
                <a:gdLst>
                  <a:gd name="T0" fmla="*/ 5 w 5"/>
                  <a:gd name="T1" fmla="*/ 0 h 8"/>
                  <a:gd name="T2" fmla="*/ 2 w 5"/>
                  <a:gd name="T3" fmla="*/ 0 h 8"/>
                  <a:gd name="T4" fmla="*/ 0 w 5"/>
                  <a:gd name="T5" fmla="*/ 0 h 8"/>
                  <a:gd name="T6" fmla="*/ 0 w 5"/>
                  <a:gd name="T7" fmla="*/ 8 h 8"/>
                  <a:gd name="T8" fmla="*/ 5 w 5"/>
                  <a:gd name="T9" fmla="*/ 8 h 8"/>
                  <a:gd name="T10" fmla="*/ 5 w 5"/>
                  <a:gd name="T11" fmla="*/ 0 h 8"/>
                </a:gdLst>
                <a:ahLst/>
                <a:cxnLst>
                  <a:cxn ang="0">
                    <a:pos x="T0" y="T1"/>
                  </a:cxn>
                  <a:cxn ang="0">
                    <a:pos x="T2" y="T3"/>
                  </a:cxn>
                  <a:cxn ang="0">
                    <a:pos x="T4" y="T5"/>
                  </a:cxn>
                  <a:cxn ang="0">
                    <a:pos x="T6" y="T7"/>
                  </a:cxn>
                  <a:cxn ang="0">
                    <a:pos x="T8" y="T9"/>
                  </a:cxn>
                  <a:cxn ang="0">
                    <a:pos x="T10" y="T11"/>
                  </a:cxn>
                </a:cxnLst>
                <a:rect l="0" t="0" r="r" b="b"/>
                <a:pathLst>
                  <a:path w="5" h="8">
                    <a:moveTo>
                      <a:pt x="5" y="0"/>
                    </a:moveTo>
                    <a:cubicBezTo>
                      <a:pt x="4" y="0"/>
                      <a:pt x="3" y="0"/>
                      <a:pt x="2" y="0"/>
                    </a:cubicBezTo>
                    <a:cubicBezTo>
                      <a:pt x="2" y="0"/>
                      <a:pt x="1" y="0"/>
                      <a:pt x="0" y="0"/>
                    </a:cubicBezTo>
                    <a:cubicBezTo>
                      <a:pt x="0" y="8"/>
                      <a:pt x="0" y="8"/>
                      <a:pt x="0" y="8"/>
                    </a:cubicBezTo>
                    <a:cubicBezTo>
                      <a:pt x="5" y="8"/>
                      <a:pt x="5" y="8"/>
                      <a:pt x="5" y="8"/>
                    </a:cubicBezTo>
                    <a:lnTo>
                      <a:pt x="5" y="0"/>
                    </a:lnTo>
                    <a:close/>
                  </a:path>
                </a:pathLst>
              </a:custGeom>
              <a:solidFill>
                <a:srgbClr val="A6A6A6"/>
              </a:solid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Calibri" panose="020F0502020204030204"/>
                  <a:ea typeface="宋体" panose="02010600030101010101" pitchFamily="2" charset="-122"/>
                  <a:cs typeface="+mn-cs"/>
                </a:endParaRPr>
              </a:p>
            </p:txBody>
          </p:sp>
          <p:sp>
            <p:nvSpPr>
              <p:cNvPr id="144" name="Freeform 183"/>
              <p:cNvSpPr/>
              <p:nvPr/>
            </p:nvSpPr>
            <p:spPr bwMode="auto">
              <a:xfrm>
                <a:off x="11298132" y="2458310"/>
                <a:ext cx="74816" cy="33613"/>
              </a:xfrm>
              <a:custGeom>
                <a:avLst/>
                <a:gdLst>
                  <a:gd name="T0" fmla="*/ 0 w 29"/>
                  <a:gd name="T1" fmla="*/ 7 h 13"/>
                  <a:gd name="T2" fmla="*/ 1 w 29"/>
                  <a:gd name="T3" fmla="*/ 11 h 13"/>
                  <a:gd name="T4" fmla="*/ 1 w 29"/>
                  <a:gd name="T5" fmla="*/ 13 h 13"/>
                  <a:gd name="T6" fmla="*/ 29 w 29"/>
                  <a:gd name="T7" fmla="*/ 5 h 13"/>
                  <a:gd name="T8" fmla="*/ 28 w 29"/>
                  <a:gd name="T9" fmla="*/ 0 h 13"/>
                  <a:gd name="T10" fmla="*/ 0 w 29"/>
                  <a:gd name="T11" fmla="*/ 7 h 13"/>
                </a:gdLst>
                <a:ahLst/>
                <a:cxnLst>
                  <a:cxn ang="0">
                    <a:pos x="T0" y="T1"/>
                  </a:cxn>
                  <a:cxn ang="0">
                    <a:pos x="T2" y="T3"/>
                  </a:cxn>
                  <a:cxn ang="0">
                    <a:pos x="T4" y="T5"/>
                  </a:cxn>
                  <a:cxn ang="0">
                    <a:pos x="T6" y="T7"/>
                  </a:cxn>
                  <a:cxn ang="0">
                    <a:pos x="T8" y="T9"/>
                  </a:cxn>
                  <a:cxn ang="0">
                    <a:pos x="T10" y="T11"/>
                  </a:cxn>
                </a:cxnLst>
                <a:rect l="0" t="0" r="r" b="b"/>
                <a:pathLst>
                  <a:path w="29" h="13">
                    <a:moveTo>
                      <a:pt x="0" y="7"/>
                    </a:moveTo>
                    <a:cubicBezTo>
                      <a:pt x="1" y="9"/>
                      <a:pt x="1" y="10"/>
                      <a:pt x="1" y="11"/>
                    </a:cubicBezTo>
                    <a:cubicBezTo>
                      <a:pt x="1" y="13"/>
                      <a:pt x="1" y="13"/>
                      <a:pt x="1" y="13"/>
                    </a:cubicBezTo>
                    <a:cubicBezTo>
                      <a:pt x="29" y="5"/>
                      <a:pt x="29" y="5"/>
                      <a:pt x="29" y="5"/>
                    </a:cubicBezTo>
                    <a:cubicBezTo>
                      <a:pt x="28" y="4"/>
                      <a:pt x="28" y="2"/>
                      <a:pt x="28" y="0"/>
                    </a:cubicBezTo>
                    <a:lnTo>
                      <a:pt x="0" y="7"/>
                    </a:lnTo>
                    <a:close/>
                  </a:path>
                </a:pathLst>
              </a:custGeom>
              <a:solidFill>
                <a:srgbClr val="A6A6A6"/>
              </a:solid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Calibri" panose="020F0502020204030204"/>
                  <a:ea typeface="宋体" panose="02010600030101010101" pitchFamily="2" charset="-122"/>
                  <a:cs typeface="+mn-cs"/>
                </a:endParaRPr>
              </a:p>
            </p:txBody>
          </p:sp>
          <p:sp>
            <p:nvSpPr>
              <p:cNvPr id="145" name="Freeform 184"/>
              <p:cNvSpPr/>
              <p:nvPr/>
            </p:nvSpPr>
            <p:spPr bwMode="auto">
              <a:xfrm>
                <a:off x="11215726" y="2625289"/>
                <a:ext cx="52046" cy="60720"/>
              </a:xfrm>
              <a:custGeom>
                <a:avLst/>
                <a:gdLst>
                  <a:gd name="T0" fmla="*/ 0 w 20"/>
                  <a:gd name="T1" fmla="*/ 2 h 24"/>
                  <a:gd name="T2" fmla="*/ 16 w 20"/>
                  <a:gd name="T3" fmla="*/ 24 h 24"/>
                  <a:gd name="T4" fmla="*/ 20 w 20"/>
                  <a:gd name="T5" fmla="*/ 21 h 24"/>
                  <a:gd name="T6" fmla="*/ 6 w 20"/>
                  <a:gd name="T7" fmla="*/ 0 h 24"/>
                  <a:gd name="T8" fmla="*/ 0 w 20"/>
                  <a:gd name="T9" fmla="*/ 2 h 24"/>
                </a:gdLst>
                <a:ahLst/>
                <a:cxnLst>
                  <a:cxn ang="0">
                    <a:pos x="T0" y="T1"/>
                  </a:cxn>
                  <a:cxn ang="0">
                    <a:pos x="T2" y="T3"/>
                  </a:cxn>
                  <a:cxn ang="0">
                    <a:pos x="T4" y="T5"/>
                  </a:cxn>
                  <a:cxn ang="0">
                    <a:pos x="T6" y="T7"/>
                  </a:cxn>
                  <a:cxn ang="0">
                    <a:pos x="T8" y="T9"/>
                  </a:cxn>
                </a:cxnLst>
                <a:rect l="0" t="0" r="r" b="b"/>
                <a:pathLst>
                  <a:path w="20" h="24">
                    <a:moveTo>
                      <a:pt x="0" y="2"/>
                    </a:moveTo>
                    <a:cubicBezTo>
                      <a:pt x="16" y="24"/>
                      <a:pt x="16" y="24"/>
                      <a:pt x="16" y="24"/>
                    </a:cubicBezTo>
                    <a:cubicBezTo>
                      <a:pt x="17" y="23"/>
                      <a:pt x="19" y="22"/>
                      <a:pt x="20" y="21"/>
                    </a:cubicBezTo>
                    <a:cubicBezTo>
                      <a:pt x="6" y="0"/>
                      <a:pt x="6" y="0"/>
                      <a:pt x="6" y="0"/>
                    </a:cubicBezTo>
                    <a:cubicBezTo>
                      <a:pt x="4" y="1"/>
                      <a:pt x="2" y="2"/>
                      <a:pt x="0" y="2"/>
                    </a:cubicBezTo>
                    <a:close/>
                  </a:path>
                </a:pathLst>
              </a:custGeom>
              <a:solidFill>
                <a:srgbClr val="A6A6A6"/>
              </a:solid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Calibri" panose="020F0502020204030204"/>
                  <a:ea typeface="宋体" panose="02010600030101010101" pitchFamily="2" charset="-122"/>
                  <a:cs typeface="+mn-cs"/>
                </a:endParaRPr>
              </a:p>
            </p:txBody>
          </p:sp>
          <p:sp>
            <p:nvSpPr>
              <p:cNvPr id="146" name="Freeform 185"/>
              <p:cNvSpPr>
                <a:spLocks noEditPoints="1"/>
              </p:cNvSpPr>
              <p:nvPr/>
            </p:nvSpPr>
            <p:spPr bwMode="auto">
              <a:xfrm>
                <a:off x="10744063" y="2114592"/>
                <a:ext cx="818635" cy="777432"/>
              </a:xfrm>
              <a:custGeom>
                <a:avLst/>
                <a:gdLst>
                  <a:gd name="T0" fmla="*/ 160 w 319"/>
                  <a:gd name="T1" fmla="*/ 0 h 303"/>
                  <a:gd name="T2" fmla="*/ 0 w 319"/>
                  <a:gd name="T3" fmla="*/ 116 h 303"/>
                  <a:gd name="T4" fmla="*/ 61 w 319"/>
                  <a:gd name="T5" fmla="*/ 303 h 303"/>
                  <a:gd name="T6" fmla="*/ 65 w 319"/>
                  <a:gd name="T7" fmla="*/ 303 h 303"/>
                  <a:gd name="T8" fmla="*/ 258 w 319"/>
                  <a:gd name="T9" fmla="*/ 303 h 303"/>
                  <a:gd name="T10" fmla="*/ 319 w 319"/>
                  <a:gd name="T11" fmla="*/ 116 h 303"/>
                  <a:gd name="T12" fmla="*/ 160 w 319"/>
                  <a:gd name="T13" fmla="*/ 0 h 303"/>
                  <a:gd name="T14" fmla="*/ 251 w 319"/>
                  <a:gd name="T15" fmla="*/ 288 h 303"/>
                  <a:gd name="T16" fmla="*/ 225 w 319"/>
                  <a:gd name="T17" fmla="*/ 250 h 303"/>
                  <a:gd name="T18" fmla="*/ 220 w 319"/>
                  <a:gd name="T19" fmla="*/ 253 h 303"/>
                  <a:gd name="T20" fmla="*/ 247 w 319"/>
                  <a:gd name="T21" fmla="*/ 292 h 303"/>
                  <a:gd name="T22" fmla="*/ 72 w 319"/>
                  <a:gd name="T23" fmla="*/ 292 h 303"/>
                  <a:gd name="T24" fmla="*/ 87 w 319"/>
                  <a:gd name="T25" fmla="*/ 271 h 303"/>
                  <a:gd name="T26" fmla="*/ 83 w 319"/>
                  <a:gd name="T27" fmla="*/ 267 h 303"/>
                  <a:gd name="T28" fmla="*/ 68 w 319"/>
                  <a:gd name="T29" fmla="*/ 288 h 303"/>
                  <a:gd name="T30" fmla="*/ 14 w 319"/>
                  <a:gd name="T31" fmla="*/ 123 h 303"/>
                  <a:gd name="T32" fmla="*/ 43 w 319"/>
                  <a:gd name="T33" fmla="*/ 131 h 303"/>
                  <a:gd name="T34" fmla="*/ 44 w 319"/>
                  <a:gd name="T35" fmla="*/ 125 h 303"/>
                  <a:gd name="T36" fmla="*/ 17 w 319"/>
                  <a:gd name="T37" fmla="*/ 118 h 303"/>
                  <a:gd name="T38" fmla="*/ 157 w 319"/>
                  <a:gd name="T39" fmla="*/ 16 h 303"/>
                  <a:gd name="T40" fmla="*/ 157 w 319"/>
                  <a:gd name="T41" fmla="*/ 43 h 303"/>
                  <a:gd name="T42" fmla="*/ 159 w 319"/>
                  <a:gd name="T43" fmla="*/ 43 h 303"/>
                  <a:gd name="T44" fmla="*/ 162 w 319"/>
                  <a:gd name="T45" fmla="*/ 43 h 303"/>
                  <a:gd name="T46" fmla="*/ 162 w 319"/>
                  <a:gd name="T47" fmla="*/ 16 h 303"/>
                  <a:gd name="T48" fmla="*/ 303 w 319"/>
                  <a:gd name="T49" fmla="*/ 118 h 303"/>
                  <a:gd name="T50" fmla="*/ 279 w 319"/>
                  <a:gd name="T51" fmla="*/ 124 h 303"/>
                  <a:gd name="T52" fmla="*/ 280 w 319"/>
                  <a:gd name="T53" fmla="*/ 130 h 303"/>
                  <a:gd name="T54" fmla="*/ 305 w 319"/>
                  <a:gd name="T55" fmla="*/ 123 h 303"/>
                  <a:gd name="T56" fmla="*/ 251 w 319"/>
                  <a:gd name="T57" fmla="*/ 288 h 3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319" h="303">
                    <a:moveTo>
                      <a:pt x="160" y="0"/>
                    </a:moveTo>
                    <a:cubicBezTo>
                      <a:pt x="0" y="116"/>
                      <a:pt x="0" y="116"/>
                      <a:pt x="0" y="116"/>
                    </a:cubicBezTo>
                    <a:cubicBezTo>
                      <a:pt x="61" y="303"/>
                      <a:pt x="61" y="303"/>
                      <a:pt x="61" y="303"/>
                    </a:cubicBezTo>
                    <a:cubicBezTo>
                      <a:pt x="65" y="303"/>
                      <a:pt x="65" y="303"/>
                      <a:pt x="65" y="303"/>
                    </a:cubicBezTo>
                    <a:cubicBezTo>
                      <a:pt x="258" y="303"/>
                      <a:pt x="258" y="303"/>
                      <a:pt x="258" y="303"/>
                    </a:cubicBezTo>
                    <a:cubicBezTo>
                      <a:pt x="319" y="116"/>
                      <a:pt x="319" y="116"/>
                      <a:pt x="319" y="116"/>
                    </a:cubicBezTo>
                    <a:lnTo>
                      <a:pt x="160" y="0"/>
                    </a:lnTo>
                    <a:close/>
                    <a:moveTo>
                      <a:pt x="251" y="288"/>
                    </a:moveTo>
                    <a:cubicBezTo>
                      <a:pt x="225" y="250"/>
                      <a:pt x="225" y="250"/>
                      <a:pt x="225" y="250"/>
                    </a:cubicBezTo>
                    <a:cubicBezTo>
                      <a:pt x="224" y="251"/>
                      <a:pt x="222" y="252"/>
                      <a:pt x="220" y="253"/>
                    </a:cubicBezTo>
                    <a:cubicBezTo>
                      <a:pt x="247" y="292"/>
                      <a:pt x="247" y="292"/>
                      <a:pt x="247" y="292"/>
                    </a:cubicBezTo>
                    <a:cubicBezTo>
                      <a:pt x="72" y="292"/>
                      <a:pt x="72" y="292"/>
                      <a:pt x="72" y="292"/>
                    </a:cubicBezTo>
                    <a:cubicBezTo>
                      <a:pt x="87" y="271"/>
                      <a:pt x="87" y="271"/>
                      <a:pt x="87" y="271"/>
                    </a:cubicBezTo>
                    <a:cubicBezTo>
                      <a:pt x="85" y="270"/>
                      <a:pt x="84" y="268"/>
                      <a:pt x="83" y="267"/>
                    </a:cubicBezTo>
                    <a:cubicBezTo>
                      <a:pt x="68" y="288"/>
                      <a:pt x="68" y="288"/>
                      <a:pt x="68" y="288"/>
                    </a:cubicBezTo>
                    <a:cubicBezTo>
                      <a:pt x="14" y="123"/>
                      <a:pt x="14" y="123"/>
                      <a:pt x="14" y="123"/>
                    </a:cubicBezTo>
                    <a:cubicBezTo>
                      <a:pt x="43" y="131"/>
                      <a:pt x="43" y="131"/>
                      <a:pt x="43" y="131"/>
                    </a:cubicBezTo>
                    <a:cubicBezTo>
                      <a:pt x="43" y="129"/>
                      <a:pt x="43" y="127"/>
                      <a:pt x="44" y="125"/>
                    </a:cubicBezTo>
                    <a:cubicBezTo>
                      <a:pt x="17" y="118"/>
                      <a:pt x="17" y="118"/>
                      <a:pt x="17" y="118"/>
                    </a:cubicBezTo>
                    <a:cubicBezTo>
                      <a:pt x="157" y="16"/>
                      <a:pt x="157" y="16"/>
                      <a:pt x="157" y="16"/>
                    </a:cubicBezTo>
                    <a:cubicBezTo>
                      <a:pt x="157" y="43"/>
                      <a:pt x="157" y="43"/>
                      <a:pt x="157" y="43"/>
                    </a:cubicBezTo>
                    <a:cubicBezTo>
                      <a:pt x="158" y="43"/>
                      <a:pt x="158" y="43"/>
                      <a:pt x="159" y="43"/>
                    </a:cubicBezTo>
                    <a:cubicBezTo>
                      <a:pt x="160" y="43"/>
                      <a:pt x="161" y="43"/>
                      <a:pt x="162" y="43"/>
                    </a:cubicBezTo>
                    <a:cubicBezTo>
                      <a:pt x="162" y="16"/>
                      <a:pt x="162" y="16"/>
                      <a:pt x="162" y="16"/>
                    </a:cubicBezTo>
                    <a:cubicBezTo>
                      <a:pt x="303" y="118"/>
                      <a:pt x="303" y="118"/>
                      <a:pt x="303" y="118"/>
                    </a:cubicBezTo>
                    <a:cubicBezTo>
                      <a:pt x="279" y="124"/>
                      <a:pt x="279" y="124"/>
                      <a:pt x="279" y="124"/>
                    </a:cubicBezTo>
                    <a:cubicBezTo>
                      <a:pt x="279" y="126"/>
                      <a:pt x="280" y="128"/>
                      <a:pt x="280" y="130"/>
                    </a:cubicBezTo>
                    <a:cubicBezTo>
                      <a:pt x="305" y="123"/>
                      <a:pt x="305" y="123"/>
                      <a:pt x="305" y="123"/>
                    </a:cubicBezTo>
                    <a:lnTo>
                      <a:pt x="251" y="288"/>
                    </a:lnTo>
                    <a:close/>
                  </a:path>
                </a:pathLst>
              </a:custGeom>
              <a:solidFill>
                <a:srgbClr val="A6A6A6"/>
              </a:solid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Calibri" panose="020F0502020204030204"/>
                  <a:ea typeface="宋体" panose="02010600030101010101" pitchFamily="2" charset="-122"/>
                  <a:cs typeface="+mn-cs"/>
                </a:endParaRPr>
              </a:p>
            </p:txBody>
          </p:sp>
          <p:sp>
            <p:nvSpPr>
              <p:cNvPr id="147" name="Freeform 186"/>
              <p:cNvSpPr>
                <a:spLocks noEditPoints="1"/>
              </p:cNvSpPr>
              <p:nvPr/>
            </p:nvSpPr>
            <p:spPr bwMode="auto">
              <a:xfrm>
                <a:off x="10864418" y="2234947"/>
                <a:ext cx="587682" cy="569249"/>
              </a:xfrm>
              <a:custGeom>
                <a:avLst/>
                <a:gdLst>
                  <a:gd name="T0" fmla="*/ 215 w 229"/>
                  <a:gd name="T1" fmla="*/ 70 h 222"/>
                  <a:gd name="T2" fmla="*/ 207 w 229"/>
                  <a:gd name="T3" fmla="*/ 73 h 222"/>
                  <a:gd name="T4" fmla="*/ 126 w 229"/>
                  <a:gd name="T5" fmla="*/ 17 h 222"/>
                  <a:gd name="T6" fmla="*/ 127 w 229"/>
                  <a:gd name="T7" fmla="*/ 15 h 222"/>
                  <a:gd name="T8" fmla="*/ 112 w 229"/>
                  <a:gd name="T9" fmla="*/ 0 h 222"/>
                  <a:gd name="T10" fmla="*/ 98 w 229"/>
                  <a:gd name="T11" fmla="*/ 15 h 222"/>
                  <a:gd name="T12" fmla="*/ 99 w 229"/>
                  <a:gd name="T13" fmla="*/ 18 h 222"/>
                  <a:gd name="T14" fmla="*/ 23 w 229"/>
                  <a:gd name="T15" fmla="*/ 74 h 222"/>
                  <a:gd name="T16" fmla="*/ 14 w 229"/>
                  <a:gd name="T17" fmla="*/ 71 h 222"/>
                  <a:gd name="T18" fmla="*/ 0 w 229"/>
                  <a:gd name="T19" fmla="*/ 85 h 222"/>
                  <a:gd name="T20" fmla="*/ 13 w 229"/>
                  <a:gd name="T21" fmla="*/ 100 h 222"/>
                  <a:gd name="T22" fmla="*/ 42 w 229"/>
                  <a:gd name="T23" fmla="*/ 196 h 222"/>
                  <a:gd name="T24" fmla="*/ 35 w 229"/>
                  <a:gd name="T25" fmla="*/ 208 h 222"/>
                  <a:gd name="T26" fmla="*/ 49 w 229"/>
                  <a:gd name="T27" fmla="*/ 222 h 222"/>
                  <a:gd name="T28" fmla="*/ 63 w 229"/>
                  <a:gd name="T29" fmla="*/ 209 h 222"/>
                  <a:gd name="T30" fmla="*/ 153 w 229"/>
                  <a:gd name="T31" fmla="*/ 196 h 222"/>
                  <a:gd name="T32" fmla="*/ 165 w 229"/>
                  <a:gd name="T33" fmla="*/ 204 h 222"/>
                  <a:gd name="T34" fmla="*/ 179 w 229"/>
                  <a:gd name="T35" fmla="*/ 190 h 222"/>
                  <a:gd name="T36" fmla="*/ 175 w 229"/>
                  <a:gd name="T37" fmla="*/ 180 h 222"/>
                  <a:gd name="T38" fmla="*/ 215 w 229"/>
                  <a:gd name="T39" fmla="*/ 99 h 222"/>
                  <a:gd name="T40" fmla="*/ 215 w 229"/>
                  <a:gd name="T41" fmla="*/ 99 h 222"/>
                  <a:gd name="T42" fmla="*/ 229 w 229"/>
                  <a:gd name="T43" fmla="*/ 85 h 222"/>
                  <a:gd name="T44" fmla="*/ 215 w 229"/>
                  <a:gd name="T45" fmla="*/ 70 h 222"/>
                  <a:gd name="T46" fmla="*/ 169 w 229"/>
                  <a:gd name="T47" fmla="*/ 176 h 222"/>
                  <a:gd name="T48" fmla="*/ 165 w 229"/>
                  <a:gd name="T49" fmla="*/ 176 h 222"/>
                  <a:gd name="T50" fmla="*/ 151 w 229"/>
                  <a:gd name="T51" fmla="*/ 189 h 222"/>
                  <a:gd name="T52" fmla="*/ 62 w 229"/>
                  <a:gd name="T53" fmla="*/ 202 h 222"/>
                  <a:gd name="T54" fmla="*/ 49 w 229"/>
                  <a:gd name="T55" fmla="*/ 193 h 222"/>
                  <a:gd name="T56" fmla="*/ 49 w 229"/>
                  <a:gd name="T57" fmla="*/ 194 h 222"/>
                  <a:gd name="T58" fmla="*/ 20 w 229"/>
                  <a:gd name="T59" fmla="*/ 98 h 222"/>
                  <a:gd name="T60" fmla="*/ 28 w 229"/>
                  <a:gd name="T61" fmla="*/ 85 h 222"/>
                  <a:gd name="T62" fmla="*/ 27 w 229"/>
                  <a:gd name="T63" fmla="*/ 80 h 222"/>
                  <a:gd name="T64" fmla="*/ 102 w 229"/>
                  <a:gd name="T65" fmla="*/ 25 h 222"/>
                  <a:gd name="T66" fmla="*/ 112 w 229"/>
                  <a:gd name="T67" fmla="*/ 29 h 222"/>
                  <a:gd name="T68" fmla="*/ 123 w 229"/>
                  <a:gd name="T69" fmla="*/ 24 h 222"/>
                  <a:gd name="T70" fmla="*/ 202 w 229"/>
                  <a:gd name="T71" fmla="*/ 79 h 222"/>
                  <a:gd name="T72" fmla="*/ 201 w 229"/>
                  <a:gd name="T73" fmla="*/ 85 h 222"/>
                  <a:gd name="T74" fmla="*/ 207 w 229"/>
                  <a:gd name="T75" fmla="*/ 97 h 222"/>
                  <a:gd name="T76" fmla="*/ 169 w 229"/>
                  <a:gd name="T77" fmla="*/ 176 h 2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229" h="222">
                    <a:moveTo>
                      <a:pt x="215" y="70"/>
                    </a:moveTo>
                    <a:cubicBezTo>
                      <a:pt x="212" y="70"/>
                      <a:pt x="209" y="71"/>
                      <a:pt x="207" y="73"/>
                    </a:cubicBezTo>
                    <a:cubicBezTo>
                      <a:pt x="126" y="17"/>
                      <a:pt x="126" y="17"/>
                      <a:pt x="126" y="17"/>
                    </a:cubicBezTo>
                    <a:cubicBezTo>
                      <a:pt x="126" y="16"/>
                      <a:pt x="127" y="16"/>
                      <a:pt x="127" y="15"/>
                    </a:cubicBezTo>
                    <a:cubicBezTo>
                      <a:pt x="127" y="7"/>
                      <a:pt x="120" y="0"/>
                      <a:pt x="112" y="0"/>
                    </a:cubicBezTo>
                    <a:cubicBezTo>
                      <a:pt x="104" y="0"/>
                      <a:pt x="98" y="7"/>
                      <a:pt x="98" y="15"/>
                    </a:cubicBezTo>
                    <a:cubicBezTo>
                      <a:pt x="98" y="16"/>
                      <a:pt x="98" y="17"/>
                      <a:pt x="99" y="18"/>
                    </a:cubicBezTo>
                    <a:cubicBezTo>
                      <a:pt x="23" y="74"/>
                      <a:pt x="23" y="74"/>
                      <a:pt x="23" y="74"/>
                    </a:cubicBezTo>
                    <a:cubicBezTo>
                      <a:pt x="21" y="72"/>
                      <a:pt x="17" y="71"/>
                      <a:pt x="14" y="71"/>
                    </a:cubicBezTo>
                    <a:cubicBezTo>
                      <a:pt x="6" y="71"/>
                      <a:pt x="0" y="78"/>
                      <a:pt x="0" y="85"/>
                    </a:cubicBezTo>
                    <a:cubicBezTo>
                      <a:pt x="0" y="93"/>
                      <a:pt x="6" y="99"/>
                      <a:pt x="13" y="100"/>
                    </a:cubicBezTo>
                    <a:cubicBezTo>
                      <a:pt x="42" y="196"/>
                      <a:pt x="42" y="196"/>
                      <a:pt x="42" y="196"/>
                    </a:cubicBezTo>
                    <a:cubicBezTo>
                      <a:pt x="38" y="198"/>
                      <a:pt x="35" y="203"/>
                      <a:pt x="35" y="208"/>
                    </a:cubicBezTo>
                    <a:cubicBezTo>
                      <a:pt x="35" y="216"/>
                      <a:pt x="41" y="222"/>
                      <a:pt x="49" y="222"/>
                    </a:cubicBezTo>
                    <a:cubicBezTo>
                      <a:pt x="56" y="222"/>
                      <a:pt x="62" y="216"/>
                      <a:pt x="63" y="209"/>
                    </a:cubicBezTo>
                    <a:cubicBezTo>
                      <a:pt x="153" y="196"/>
                      <a:pt x="153" y="196"/>
                      <a:pt x="153" y="196"/>
                    </a:cubicBezTo>
                    <a:cubicBezTo>
                      <a:pt x="155" y="201"/>
                      <a:pt x="160" y="204"/>
                      <a:pt x="165" y="204"/>
                    </a:cubicBezTo>
                    <a:cubicBezTo>
                      <a:pt x="173" y="204"/>
                      <a:pt x="179" y="198"/>
                      <a:pt x="179" y="190"/>
                    </a:cubicBezTo>
                    <a:cubicBezTo>
                      <a:pt x="179" y="186"/>
                      <a:pt x="178" y="183"/>
                      <a:pt x="175" y="180"/>
                    </a:cubicBezTo>
                    <a:cubicBezTo>
                      <a:pt x="215" y="99"/>
                      <a:pt x="215" y="99"/>
                      <a:pt x="215" y="99"/>
                    </a:cubicBezTo>
                    <a:cubicBezTo>
                      <a:pt x="215" y="99"/>
                      <a:pt x="215" y="99"/>
                      <a:pt x="215" y="99"/>
                    </a:cubicBezTo>
                    <a:cubicBezTo>
                      <a:pt x="223" y="99"/>
                      <a:pt x="229" y="93"/>
                      <a:pt x="229" y="85"/>
                    </a:cubicBezTo>
                    <a:cubicBezTo>
                      <a:pt x="229" y="77"/>
                      <a:pt x="223" y="70"/>
                      <a:pt x="215" y="70"/>
                    </a:cubicBezTo>
                    <a:close/>
                    <a:moveTo>
                      <a:pt x="169" y="176"/>
                    </a:moveTo>
                    <a:cubicBezTo>
                      <a:pt x="168" y="176"/>
                      <a:pt x="167" y="176"/>
                      <a:pt x="165" y="176"/>
                    </a:cubicBezTo>
                    <a:cubicBezTo>
                      <a:pt x="158" y="176"/>
                      <a:pt x="151" y="182"/>
                      <a:pt x="151" y="189"/>
                    </a:cubicBezTo>
                    <a:cubicBezTo>
                      <a:pt x="62" y="202"/>
                      <a:pt x="62" y="202"/>
                      <a:pt x="62" y="202"/>
                    </a:cubicBezTo>
                    <a:cubicBezTo>
                      <a:pt x="60" y="197"/>
                      <a:pt x="55" y="193"/>
                      <a:pt x="49" y="193"/>
                    </a:cubicBezTo>
                    <a:cubicBezTo>
                      <a:pt x="49" y="193"/>
                      <a:pt x="49" y="194"/>
                      <a:pt x="49" y="194"/>
                    </a:cubicBezTo>
                    <a:cubicBezTo>
                      <a:pt x="20" y="98"/>
                      <a:pt x="20" y="98"/>
                      <a:pt x="20" y="98"/>
                    </a:cubicBezTo>
                    <a:cubicBezTo>
                      <a:pt x="25" y="96"/>
                      <a:pt x="28" y="91"/>
                      <a:pt x="28" y="85"/>
                    </a:cubicBezTo>
                    <a:cubicBezTo>
                      <a:pt x="28" y="84"/>
                      <a:pt x="28" y="82"/>
                      <a:pt x="27" y="80"/>
                    </a:cubicBezTo>
                    <a:cubicBezTo>
                      <a:pt x="102" y="25"/>
                      <a:pt x="102" y="25"/>
                      <a:pt x="102" y="25"/>
                    </a:cubicBezTo>
                    <a:cubicBezTo>
                      <a:pt x="105" y="27"/>
                      <a:pt x="108" y="29"/>
                      <a:pt x="112" y="29"/>
                    </a:cubicBezTo>
                    <a:cubicBezTo>
                      <a:pt x="117" y="29"/>
                      <a:pt x="120" y="27"/>
                      <a:pt x="123" y="24"/>
                    </a:cubicBezTo>
                    <a:cubicBezTo>
                      <a:pt x="202" y="79"/>
                      <a:pt x="202" y="79"/>
                      <a:pt x="202" y="79"/>
                    </a:cubicBezTo>
                    <a:cubicBezTo>
                      <a:pt x="201" y="80"/>
                      <a:pt x="201" y="82"/>
                      <a:pt x="201" y="85"/>
                    </a:cubicBezTo>
                    <a:cubicBezTo>
                      <a:pt x="201" y="90"/>
                      <a:pt x="203" y="94"/>
                      <a:pt x="207" y="97"/>
                    </a:cubicBezTo>
                    <a:lnTo>
                      <a:pt x="169" y="176"/>
                    </a:lnTo>
                    <a:close/>
                  </a:path>
                </a:pathLst>
              </a:custGeom>
              <a:solidFill>
                <a:schemeClr val="accent5"/>
              </a:solid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Calibri" panose="020F0502020204030204"/>
                  <a:ea typeface="宋体" panose="02010600030101010101" pitchFamily="2" charset="-122"/>
                  <a:cs typeface="+mn-cs"/>
                </a:endParaRPr>
              </a:p>
            </p:txBody>
          </p:sp>
          <p:sp>
            <p:nvSpPr>
              <p:cNvPr id="148" name="Freeform 187"/>
              <p:cNvSpPr>
                <a:spLocks noEditPoints="1"/>
              </p:cNvSpPr>
              <p:nvPr/>
            </p:nvSpPr>
            <p:spPr bwMode="auto">
              <a:xfrm>
                <a:off x="11023808" y="2349881"/>
                <a:ext cx="266734" cy="346971"/>
              </a:xfrm>
              <a:custGeom>
                <a:avLst/>
                <a:gdLst>
                  <a:gd name="T0" fmla="*/ 98 w 104"/>
                  <a:gd name="T1" fmla="*/ 48 h 135"/>
                  <a:gd name="T2" fmla="*/ 88 w 104"/>
                  <a:gd name="T3" fmla="*/ 48 h 135"/>
                  <a:gd name="T4" fmla="*/ 86 w 104"/>
                  <a:gd name="T5" fmla="*/ 48 h 135"/>
                  <a:gd name="T6" fmla="*/ 60 w 104"/>
                  <a:gd name="T7" fmla="*/ 19 h 135"/>
                  <a:gd name="T8" fmla="*/ 60 w 104"/>
                  <a:gd name="T9" fmla="*/ 16 h 135"/>
                  <a:gd name="T10" fmla="*/ 60 w 104"/>
                  <a:gd name="T11" fmla="*/ 5 h 135"/>
                  <a:gd name="T12" fmla="*/ 55 w 104"/>
                  <a:gd name="T13" fmla="*/ 0 h 135"/>
                  <a:gd name="T14" fmla="*/ 44 w 104"/>
                  <a:gd name="T15" fmla="*/ 0 h 135"/>
                  <a:gd name="T16" fmla="*/ 39 w 104"/>
                  <a:gd name="T17" fmla="*/ 5 h 135"/>
                  <a:gd name="T18" fmla="*/ 39 w 104"/>
                  <a:gd name="T19" fmla="*/ 16 h 135"/>
                  <a:gd name="T20" fmla="*/ 42 w 104"/>
                  <a:gd name="T21" fmla="*/ 21 h 135"/>
                  <a:gd name="T22" fmla="*/ 19 w 104"/>
                  <a:gd name="T23" fmla="*/ 48 h 135"/>
                  <a:gd name="T24" fmla="*/ 17 w 104"/>
                  <a:gd name="T25" fmla="*/ 47 h 135"/>
                  <a:gd name="T26" fmla="*/ 6 w 104"/>
                  <a:gd name="T27" fmla="*/ 47 h 135"/>
                  <a:gd name="T28" fmla="*/ 1 w 104"/>
                  <a:gd name="T29" fmla="*/ 53 h 135"/>
                  <a:gd name="T30" fmla="*/ 1 w 104"/>
                  <a:gd name="T31" fmla="*/ 63 h 135"/>
                  <a:gd name="T32" fmla="*/ 6 w 104"/>
                  <a:gd name="T33" fmla="*/ 69 h 135"/>
                  <a:gd name="T34" fmla="*/ 10 w 104"/>
                  <a:gd name="T35" fmla="*/ 69 h 135"/>
                  <a:gd name="T36" fmla="*/ 10 w 104"/>
                  <a:gd name="T37" fmla="*/ 113 h 135"/>
                  <a:gd name="T38" fmla="*/ 6 w 104"/>
                  <a:gd name="T39" fmla="*/ 113 h 135"/>
                  <a:gd name="T40" fmla="*/ 0 w 104"/>
                  <a:gd name="T41" fmla="*/ 119 h 135"/>
                  <a:gd name="T42" fmla="*/ 0 w 104"/>
                  <a:gd name="T43" fmla="*/ 129 h 135"/>
                  <a:gd name="T44" fmla="*/ 6 w 104"/>
                  <a:gd name="T45" fmla="*/ 135 h 135"/>
                  <a:gd name="T46" fmla="*/ 17 w 104"/>
                  <a:gd name="T47" fmla="*/ 135 h 135"/>
                  <a:gd name="T48" fmla="*/ 22 w 104"/>
                  <a:gd name="T49" fmla="*/ 129 h 135"/>
                  <a:gd name="T50" fmla="*/ 22 w 104"/>
                  <a:gd name="T51" fmla="*/ 121 h 135"/>
                  <a:gd name="T52" fmla="*/ 60 w 104"/>
                  <a:gd name="T53" fmla="*/ 102 h 135"/>
                  <a:gd name="T54" fmla="*/ 65 w 104"/>
                  <a:gd name="T55" fmla="*/ 105 h 135"/>
                  <a:gd name="T56" fmla="*/ 75 w 104"/>
                  <a:gd name="T57" fmla="*/ 105 h 135"/>
                  <a:gd name="T58" fmla="*/ 81 w 104"/>
                  <a:gd name="T59" fmla="*/ 99 h 135"/>
                  <a:gd name="T60" fmla="*/ 81 w 104"/>
                  <a:gd name="T61" fmla="*/ 89 h 135"/>
                  <a:gd name="T62" fmla="*/ 79 w 104"/>
                  <a:gd name="T63" fmla="*/ 84 h 135"/>
                  <a:gd name="T64" fmla="*/ 88 w 104"/>
                  <a:gd name="T65" fmla="*/ 69 h 135"/>
                  <a:gd name="T66" fmla="*/ 98 w 104"/>
                  <a:gd name="T67" fmla="*/ 69 h 135"/>
                  <a:gd name="T68" fmla="*/ 104 w 104"/>
                  <a:gd name="T69" fmla="*/ 64 h 135"/>
                  <a:gd name="T70" fmla="*/ 104 w 104"/>
                  <a:gd name="T71" fmla="*/ 53 h 135"/>
                  <a:gd name="T72" fmla="*/ 98 w 104"/>
                  <a:gd name="T73" fmla="*/ 48 h 135"/>
                  <a:gd name="T74" fmla="*/ 75 w 104"/>
                  <a:gd name="T75" fmla="*/ 83 h 135"/>
                  <a:gd name="T76" fmla="*/ 65 w 104"/>
                  <a:gd name="T77" fmla="*/ 83 h 135"/>
                  <a:gd name="T78" fmla="*/ 59 w 104"/>
                  <a:gd name="T79" fmla="*/ 89 h 135"/>
                  <a:gd name="T80" fmla="*/ 59 w 104"/>
                  <a:gd name="T81" fmla="*/ 98 h 135"/>
                  <a:gd name="T82" fmla="*/ 22 w 104"/>
                  <a:gd name="T83" fmla="*/ 117 h 135"/>
                  <a:gd name="T84" fmla="*/ 17 w 104"/>
                  <a:gd name="T85" fmla="*/ 113 h 135"/>
                  <a:gd name="T86" fmla="*/ 13 w 104"/>
                  <a:gd name="T87" fmla="*/ 113 h 135"/>
                  <a:gd name="T88" fmla="*/ 14 w 104"/>
                  <a:gd name="T89" fmla="*/ 69 h 135"/>
                  <a:gd name="T90" fmla="*/ 17 w 104"/>
                  <a:gd name="T91" fmla="*/ 69 h 135"/>
                  <a:gd name="T92" fmla="*/ 22 w 104"/>
                  <a:gd name="T93" fmla="*/ 63 h 135"/>
                  <a:gd name="T94" fmla="*/ 22 w 104"/>
                  <a:gd name="T95" fmla="*/ 53 h 135"/>
                  <a:gd name="T96" fmla="*/ 22 w 104"/>
                  <a:gd name="T97" fmla="*/ 50 h 135"/>
                  <a:gd name="T98" fmla="*/ 47 w 104"/>
                  <a:gd name="T99" fmla="*/ 21 h 135"/>
                  <a:gd name="T100" fmla="*/ 55 w 104"/>
                  <a:gd name="T101" fmla="*/ 21 h 135"/>
                  <a:gd name="T102" fmla="*/ 57 w 104"/>
                  <a:gd name="T103" fmla="*/ 21 h 135"/>
                  <a:gd name="T104" fmla="*/ 83 w 104"/>
                  <a:gd name="T105" fmla="*/ 50 h 135"/>
                  <a:gd name="T106" fmla="*/ 82 w 104"/>
                  <a:gd name="T107" fmla="*/ 53 h 135"/>
                  <a:gd name="T108" fmla="*/ 82 w 104"/>
                  <a:gd name="T109" fmla="*/ 64 h 135"/>
                  <a:gd name="T110" fmla="*/ 84 w 104"/>
                  <a:gd name="T111" fmla="*/ 68 h 135"/>
                  <a:gd name="T112" fmla="*/ 75 w 104"/>
                  <a:gd name="T113" fmla="*/ 83 h 1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4" h="135">
                    <a:moveTo>
                      <a:pt x="98" y="48"/>
                    </a:moveTo>
                    <a:cubicBezTo>
                      <a:pt x="88" y="48"/>
                      <a:pt x="88" y="48"/>
                      <a:pt x="88" y="48"/>
                    </a:cubicBezTo>
                    <a:cubicBezTo>
                      <a:pt x="87" y="48"/>
                      <a:pt x="86" y="48"/>
                      <a:pt x="86" y="48"/>
                    </a:cubicBezTo>
                    <a:cubicBezTo>
                      <a:pt x="60" y="19"/>
                      <a:pt x="60" y="19"/>
                      <a:pt x="60" y="19"/>
                    </a:cubicBezTo>
                    <a:cubicBezTo>
                      <a:pt x="60" y="18"/>
                      <a:pt x="60" y="17"/>
                      <a:pt x="60" y="16"/>
                    </a:cubicBezTo>
                    <a:cubicBezTo>
                      <a:pt x="60" y="5"/>
                      <a:pt x="60" y="5"/>
                      <a:pt x="60" y="5"/>
                    </a:cubicBezTo>
                    <a:cubicBezTo>
                      <a:pt x="60" y="2"/>
                      <a:pt x="58" y="0"/>
                      <a:pt x="55" y="0"/>
                    </a:cubicBezTo>
                    <a:cubicBezTo>
                      <a:pt x="44" y="0"/>
                      <a:pt x="44" y="0"/>
                      <a:pt x="44" y="0"/>
                    </a:cubicBezTo>
                    <a:cubicBezTo>
                      <a:pt x="41" y="0"/>
                      <a:pt x="39" y="2"/>
                      <a:pt x="39" y="5"/>
                    </a:cubicBezTo>
                    <a:cubicBezTo>
                      <a:pt x="39" y="16"/>
                      <a:pt x="39" y="16"/>
                      <a:pt x="39" y="16"/>
                    </a:cubicBezTo>
                    <a:cubicBezTo>
                      <a:pt x="39" y="18"/>
                      <a:pt x="40" y="20"/>
                      <a:pt x="42" y="21"/>
                    </a:cubicBezTo>
                    <a:cubicBezTo>
                      <a:pt x="19" y="48"/>
                      <a:pt x="19" y="48"/>
                      <a:pt x="19" y="48"/>
                    </a:cubicBezTo>
                    <a:cubicBezTo>
                      <a:pt x="18" y="47"/>
                      <a:pt x="18" y="47"/>
                      <a:pt x="17" y="47"/>
                    </a:cubicBezTo>
                    <a:cubicBezTo>
                      <a:pt x="6" y="47"/>
                      <a:pt x="6" y="47"/>
                      <a:pt x="6" y="47"/>
                    </a:cubicBezTo>
                    <a:cubicBezTo>
                      <a:pt x="3" y="47"/>
                      <a:pt x="1" y="50"/>
                      <a:pt x="1" y="53"/>
                    </a:cubicBezTo>
                    <a:cubicBezTo>
                      <a:pt x="1" y="63"/>
                      <a:pt x="1" y="63"/>
                      <a:pt x="1" y="63"/>
                    </a:cubicBezTo>
                    <a:cubicBezTo>
                      <a:pt x="1" y="66"/>
                      <a:pt x="3" y="69"/>
                      <a:pt x="6" y="69"/>
                    </a:cubicBezTo>
                    <a:cubicBezTo>
                      <a:pt x="10" y="69"/>
                      <a:pt x="10" y="69"/>
                      <a:pt x="10" y="69"/>
                    </a:cubicBezTo>
                    <a:cubicBezTo>
                      <a:pt x="10" y="113"/>
                      <a:pt x="10" y="113"/>
                      <a:pt x="10" y="113"/>
                    </a:cubicBezTo>
                    <a:cubicBezTo>
                      <a:pt x="6" y="113"/>
                      <a:pt x="6" y="113"/>
                      <a:pt x="6" y="113"/>
                    </a:cubicBezTo>
                    <a:cubicBezTo>
                      <a:pt x="3" y="113"/>
                      <a:pt x="0" y="116"/>
                      <a:pt x="0" y="119"/>
                    </a:cubicBezTo>
                    <a:cubicBezTo>
                      <a:pt x="0" y="129"/>
                      <a:pt x="0" y="129"/>
                      <a:pt x="0" y="129"/>
                    </a:cubicBezTo>
                    <a:cubicBezTo>
                      <a:pt x="0" y="132"/>
                      <a:pt x="3" y="135"/>
                      <a:pt x="6" y="135"/>
                    </a:cubicBezTo>
                    <a:cubicBezTo>
                      <a:pt x="17" y="135"/>
                      <a:pt x="17" y="135"/>
                      <a:pt x="17" y="135"/>
                    </a:cubicBezTo>
                    <a:cubicBezTo>
                      <a:pt x="20" y="135"/>
                      <a:pt x="22" y="132"/>
                      <a:pt x="22" y="129"/>
                    </a:cubicBezTo>
                    <a:cubicBezTo>
                      <a:pt x="22" y="121"/>
                      <a:pt x="22" y="121"/>
                      <a:pt x="22" y="121"/>
                    </a:cubicBezTo>
                    <a:cubicBezTo>
                      <a:pt x="60" y="102"/>
                      <a:pt x="60" y="102"/>
                      <a:pt x="60" y="102"/>
                    </a:cubicBezTo>
                    <a:cubicBezTo>
                      <a:pt x="60" y="103"/>
                      <a:pt x="62" y="105"/>
                      <a:pt x="65" y="105"/>
                    </a:cubicBezTo>
                    <a:cubicBezTo>
                      <a:pt x="75" y="105"/>
                      <a:pt x="75" y="105"/>
                      <a:pt x="75" y="105"/>
                    </a:cubicBezTo>
                    <a:cubicBezTo>
                      <a:pt x="78" y="105"/>
                      <a:pt x="81" y="102"/>
                      <a:pt x="81" y="99"/>
                    </a:cubicBezTo>
                    <a:cubicBezTo>
                      <a:pt x="81" y="89"/>
                      <a:pt x="81" y="89"/>
                      <a:pt x="81" y="89"/>
                    </a:cubicBezTo>
                    <a:cubicBezTo>
                      <a:pt x="81" y="87"/>
                      <a:pt x="80" y="85"/>
                      <a:pt x="79" y="84"/>
                    </a:cubicBezTo>
                    <a:cubicBezTo>
                      <a:pt x="88" y="69"/>
                      <a:pt x="88" y="69"/>
                      <a:pt x="88" y="69"/>
                    </a:cubicBezTo>
                    <a:cubicBezTo>
                      <a:pt x="98" y="69"/>
                      <a:pt x="98" y="69"/>
                      <a:pt x="98" y="69"/>
                    </a:cubicBezTo>
                    <a:cubicBezTo>
                      <a:pt x="101" y="69"/>
                      <a:pt x="104" y="67"/>
                      <a:pt x="104" y="64"/>
                    </a:cubicBezTo>
                    <a:cubicBezTo>
                      <a:pt x="104" y="53"/>
                      <a:pt x="104" y="53"/>
                      <a:pt x="104" y="53"/>
                    </a:cubicBezTo>
                    <a:cubicBezTo>
                      <a:pt x="104" y="50"/>
                      <a:pt x="101" y="48"/>
                      <a:pt x="98" y="48"/>
                    </a:cubicBezTo>
                    <a:close/>
                    <a:moveTo>
                      <a:pt x="75" y="83"/>
                    </a:moveTo>
                    <a:cubicBezTo>
                      <a:pt x="65" y="83"/>
                      <a:pt x="65" y="83"/>
                      <a:pt x="65" y="83"/>
                    </a:cubicBezTo>
                    <a:cubicBezTo>
                      <a:pt x="61" y="83"/>
                      <a:pt x="59" y="85"/>
                      <a:pt x="59" y="89"/>
                    </a:cubicBezTo>
                    <a:cubicBezTo>
                      <a:pt x="59" y="98"/>
                      <a:pt x="59" y="98"/>
                      <a:pt x="59" y="98"/>
                    </a:cubicBezTo>
                    <a:cubicBezTo>
                      <a:pt x="22" y="117"/>
                      <a:pt x="22" y="117"/>
                      <a:pt x="22" y="117"/>
                    </a:cubicBezTo>
                    <a:cubicBezTo>
                      <a:pt x="21" y="115"/>
                      <a:pt x="19" y="113"/>
                      <a:pt x="17" y="113"/>
                    </a:cubicBezTo>
                    <a:cubicBezTo>
                      <a:pt x="13" y="113"/>
                      <a:pt x="13" y="113"/>
                      <a:pt x="13" y="113"/>
                    </a:cubicBezTo>
                    <a:cubicBezTo>
                      <a:pt x="14" y="69"/>
                      <a:pt x="14" y="69"/>
                      <a:pt x="14" y="69"/>
                    </a:cubicBezTo>
                    <a:cubicBezTo>
                      <a:pt x="17" y="69"/>
                      <a:pt x="17" y="69"/>
                      <a:pt x="17" y="69"/>
                    </a:cubicBezTo>
                    <a:cubicBezTo>
                      <a:pt x="20" y="69"/>
                      <a:pt x="22" y="66"/>
                      <a:pt x="22" y="63"/>
                    </a:cubicBezTo>
                    <a:cubicBezTo>
                      <a:pt x="22" y="53"/>
                      <a:pt x="22" y="53"/>
                      <a:pt x="22" y="53"/>
                    </a:cubicBezTo>
                    <a:cubicBezTo>
                      <a:pt x="22" y="52"/>
                      <a:pt x="22" y="51"/>
                      <a:pt x="22" y="50"/>
                    </a:cubicBezTo>
                    <a:cubicBezTo>
                      <a:pt x="47" y="21"/>
                      <a:pt x="47" y="21"/>
                      <a:pt x="47" y="21"/>
                    </a:cubicBezTo>
                    <a:cubicBezTo>
                      <a:pt x="55" y="21"/>
                      <a:pt x="55" y="21"/>
                      <a:pt x="55" y="21"/>
                    </a:cubicBezTo>
                    <a:cubicBezTo>
                      <a:pt x="56" y="21"/>
                      <a:pt x="56" y="21"/>
                      <a:pt x="57" y="21"/>
                    </a:cubicBezTo>
                    <a:cubicBezTo>
                      <a:pt x="83" y="50"/>
                      <a:pt x="83" y="50"/>
                      <a:pt x="83" y="50"/>
                    </a:cubicBezTo>
                    <a:cubicBezTo>
                      <a:pt x="82" y="51"/>
                      <a:pt x="82" y="52"/>
                      <a:pt x="82" y="53"/>
                    </a:cubicBezTo>
                    <a:cubicBezTo>
                      <a:pt x="82" y="64"/>
                      <a:pt x="82" y="64"/>
                      <a:pt x="82" y="64"/>
                    </a:cubicBezTo>
                    <a:cubicBezTo>
                      <a:pt x="82" y="66"/>
                      <a:pt x="83" y="67"/>
                      <a:pt x="84" y="68"/>
                    </a:cubicBezTo>
                    <a:lnTo>
                      <a:pt x="75" y="83"/>
                    </a:lnTo>
                    <a:close/>
                  </a:path>
                </a:pathLst>
              </a:custGeom>
              <a:solidFill>
                <a:schemeClr val="accent5"/>
              </a:solid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Calibri" panose="020F0502020204030204"/>
                  <a:ea typeface="宋体" panose="02010600030101010101" pitchFamily="2" charset="-122"/>
                  <a:cs typeface="+mn-cs"/>
                </a:endParaRPr>
              </a:p>
            </p:txBody>
          </p:sp>
        </p:grpSp>
        <p:sp>
          <p:nvSpPr>
            <p:cNvPr id="177" name="文本框 176"/>
            <p:cNvSpPr txBox="1"/>
            <p:nvPr/>
          </p:nvSpPr>
          <p:spPr bwMode="auto">
            <a:xfrm rot="18520640">
              <a:off x="5069069" y="4753053"/>
              <a:ext cx="1068892" cy="700845"/>
            </a:xfrm>
            <a:prstGeom prst="rect">
              <a:avLst/>
            </a:prstGeom>
            <a:noFill/>
          </p:spPr>
          <p:txBody>
            <a:bodyPr>
              <a:prstTxWarp prst="textArchUp">
                <a:avLst>
                  <a:gd name="adj" fmla="val 7695470"/>
                </a:avLst>
              </a:prstTxWarp>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1100" b="0" i="0" u="none" strike="noStrike" kern="1200" cap="none" spc="0" normalizeH="0" baseline="0" noProof="0" dirty="0">
                  <a:ln>
                    <a:noFill/>
                  </a:ln>
                  <a:solidFill>
                    <a:srgbClr val="FFFFFF">
                      <a:lumMod val="65000"/>
                    </a:srgbClr>
                  </a:solidFill>
                  <a:effectLst/>
                  <a:uLnTx/>
                  <a:uFillTx/>
                  <a:latin typeface="ITC Avant Garde Std Md" panose="020B0602020202020204" pitchFamily="34" charset="0"/>
                  <a:ea typeface="方正正黑简体" panose="02000000000000000000" pitchFamily="2" charset="-122"/>
                  <a:cs typeface="+mn-cs"/>
                </a:rPr>
                <a:t>OPTION</a:t>
              </a:r>
              <a:r>
                <a:rPr kumimoji="0" lang="en-US" altLang="zh-CN" sz="1100" b="0" i="0" u="none" strike="noStrike" kern="1200" cap="none" spc="0" normalizeH="0" baseline="0" noProof="0" dirty="0">
                  <a:ln>
                    <a:noFill/>
                  </a:ln>
                  <a:solidFill>
                    <a:srgbClr val="FFBF53"/>
                  </a:solidFill>
                  <a:effectLst/>
                  <a:uLnTx/>
                  <a:uFillTx/>
                  <a:latin typeface="ITC Avant Garde Std Md" panose="020B0602020202020204" pitchFamily="34" charset="0"/>
                  <a:ea typeface="方正正黑简体" panose="02000000000000000000" pitchFamily="2" charset="-122"/>
                  <a:cs typeface="+mn-cs"/>
                </a:rPr>
                <a:t> </a:t>
              </a:r>
              <a:r>
                <a:rPr kumimoji="0" lang="en-US" altLang="zh-CN" sz="1100" b="0" i="0" u="none" strike="noStrike" kern="1200" cap="none" spc="0" normalizeH="0" baseline="0" noProof="0" dirty="0">
                  <a:ln>
                    <a:noFill/>
                  </a:ln>
                  <a:solidFill>
                    <a:srgbClr val="C65885"/>
                  </a:solidFill>
                  <a:effectLst/>
                  <a:uLnTx/>
                  <a:uFillTx/>
                  <a:latin typeface="ITC Avant Garde Std Md" panose="020B0602020202020204" pitchFamily="34" charset="0"/>
                  <a:ea typeface="方正正黑简体" panose="02000000000000000000" pitchFamily="2" charset="-122"/>
                  <a:cs typeface="+mn-cs"/>
                </a:rPr>
                <a:t>D</a:t>
              </a:r>
              <a:endParaRPr kumimoji="0" lang="zh-CN" altLang="en-US" sz="1100" b="0" i="0" u="none" strike="noStrike" kern="1200" cap="none" spc="0" normalizeH="0" baseline="0" noProof="0" dirty="0">
                <a:ln>
                  <a:noFill/>
                </a:ln>
                <a:solidFill>
                  <a:srgbClr val="C65885"/>
                </a:solidFill>
                <a:effectLst/>
                <a:uLnTx/>
                <a:uFillTx/>
                <a:latin typeface="ITC Avant Garde Std Md" panose="020B0602020202020204" pitchFamily="34" charset="0"/>
                <a:ea typeface="方正正黑简体" panose="02000000000000000000" pitchFamily="2" charset="-122"/>
                <a:cs typeface="+mn-cs"/>
              </a:endParaRPr>
            </a:p>
          </p:txBody>
        </p:sp>
      </p:grpSp>
      <p:grpSp>
        <p:nvGrpSpPr>
          <p:cNvPr id="184" name="组合 183"/>
          <p:cNvGrpSpPr/>
          <p:nvPr/>
        </p:nvGrpSpPr>
        <p:grpSpPr>
          <a:xfrm>
            <a:off x="5770947" y="3322036"/>
            <a:ext cx="1534305" cy="1534305"/>
            <a:chOff x="5742372" y="3322036"/>
            <a:chExt cx="1534305" cy="1534305"/>
          </a:xfrm>
        </p:grpSpPr>
        <p:sp>
          <p:nvSpPr>
            <p:cNvPr id="62" name="椭圆 61"/>
            <p:cNvSpPr/>
            <p:nvPr/>
          </p:nvSpPr>
          <p:spPr>
            <a:xfrm>
              <a:off x="5742372" y="3322036"/>
              <a:ext cx="1534305" cy="1534305"/>
            </a:xfrm>
            <a:prstGeom prst="ellipse">
              <a:avLst/>
            </a:prstGeom>
            <a:solidFill>
              <a:srgbClr val="FBFBFB"/>
            </a:solidFill>
            <a:ln>
              <a:noFill/>
            </a:ln>
            <a:effectLst>
              <a:outerShdw blurRad="177800" dist="139700" dir="2700000" sx="96000" sy="96000" algn="t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Calibri" panose="020F0502020204030204"/>
                <a:ea typeface="宋体" panose="02010600030101010101" pitchFamily="2" charset="-122"/>
                <a:cs typeface="+mn-cs"/>
              </a:endParaRPr>
            </a:p>
          </p:txBody>
        </p:sp>
        <p:sp>
          <p:nvSpPr>
            <p:cNvPr id="63" name="椭圆 62"/>
            <p:cNvSpPr/>
            <p:nvPr/>
          </p:nvSpPr>
          <p:spPr>
            <a:xfrm>
              <a:off x="6015091" y="3594755"/>
              <a:ext cx="988867" cy="988867"/>
            </a:xfrm>
            <a:prstGeom prst="ellipse">
              <a:avLst/>
            </a:prstGeom>
            <a:solidFill>
              <a:srgbClr val="FBFBFB"/>
            </a:solidFill>
            <a:ln>
              <a:noFill/>
            </a:ln>
            <a:effectLst>
              <a:innerShdw blurRad="165100" dist="63500" dir="2700000">
                <a:schemeClr val="bg1">
                  <a:lumMod val="50000"/>
                  <a:alpha val="1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Calibri" panose="020F0502020204030204"/>
                <a:ea typeface="宋体" panose="02010600030101010101" pitchFamily="2" charset="-122"/>
                <a:cs typeface="+mn-cs"/>
              </a:endParaRPr>
            </a:p>
          </p:txBody>
        </p:sp>
        <p:sp>
          <p:nvSpPr>
            <p:cNvPr id="64" name="椭圆 63"/>
            <p:cNvSpPr/>
            <p:nvPr/>
          </p:nvSpPr>
          <p:spPr>
            <a:xfrm rot="14400000">
              <a:off x="5964476" y="4376257"/>
              <a:ext cx="41986" cy="42238"/>
            </a:xfrm>
            <a:prstGeom prst="ellipse">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Calibri" panose="020F0502020204030204"/>
                <a:ea typeface="宋体" panose="02010600030101010101" pitchFamily="2" charset="-122"/>
                <a:cs typeface="+mn-cs"/>
              </a:endParaRPr>
            </a:p>
          </p:txBody>
        </p:sp>
        <p:sp>
          <p:nvSpPr>
            <p:cNvPr id="65" name="椭圆 64"/>
            <p:cNvSpPr/>
            <p:nvPr/>
          </p:nvSpPr>
          <p:spPr>
            <a:xfrm rot="15840000">
              <a:off x="5887777" y="4140200"/>
              <a:ext cx="41986" cy="42238"/>
            </a:xfrm>
            <a:prstGeom prst="ellipse">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Calibri" panose="020F0502020204030204"/>
                <a:ea typeface="宋体" panose="02010600030101010101" pitchFamily="2" charset="-122"/>
                <a:cs typeface="+mn-cs"/>
              </a:endParaRPr>
            </a:p>
          </p:txBody>
        </p:sp>
        <p:sp>
          <p:nvSpPr>
            <p:cNvPr id="66" name="椭圆 65"/>
            <p:cNvSpPr/>
            <p:nvPr/>
          </p:nvSpPr>
          <p:spPr>
            <a:xfrm rot="17280000">
              <a:off x="5913721" y="3893355"/>
              <a:ext cx="41986" cy="42238"/>
            </a:xfrm>
            <a:prstGeom prst="ellipse">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Calibri" panose="020F0502020204030204"/>
                <a:ea typeface="宋体" panose="02010600030101010101" pitchFamily="2" charset="-122"/>
                <a:cs typeface="+mn-cs"/>
              </a:endParaRPr>
            </a:p>
          </p:txBody>
        </p:sp>
        <p:sp>
          <p:nvSpPr>
            <p:cNvPr id="67" name="椭圆 66"/>
            <p:cNvSpPr/>
            <p:nvPr/>
          </p:nvSpPr>
          <p:spPr>
            <a:xfrm rot="18720000">
              <a:off x="6037824" y="3678403"/>
              <a:ext cx="41986" cy="42238"/>
            </a:xfrm>
            <a:prstGeom prst="ellipse">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Calibri" panose="020F0502020204030204"/>
                <a:ea typeface="宋体" panose="02010600030101010101" pitchFamily="2" charset="-122"/>
                <a:cs typeface="+mn-cs"/>
              </a:endParaRPr>
            </a:p>
          </p:txBody>
        </p:sp>
        <p:sp>
          <p:nvSpPr>
            <p:cNvPr id="68" name="椭圆 67"/>
            <p:cNvSpPr/>
            <p:nvPr/>
          </p:nvSpPr>
          <p:spPr>
            <a:xfrm rot="20160000">
              <a:off x="6238626" y="3532512"/>
              <a:ext cx="41986" cy="42238"/>
            </a:xfrm>
            <a:prstGeom prst="ellipse">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Calibri" panose="020F0502020204030204"/>
                <a:ea typeface="宋体" panose="02010600030101010101" pitchFamily="2" charset="-122"/>
                <a:cs typeface="+mn-cs"/>
              </a:endParaRPr>
            </a:p>
          </p:txBody>
        </p:sp>
        <p:sp>
          <p:nvSpPr>
            <p:cNvPr id="69" name="椭圆 68"/>
            <p:cNvSpPr/>
            <p:nvPr/>
          </p:nvSpPr>
          <p:spPr>
            <a:xfrm rot="21600000">
              <a:off x="6481407" y="3480907"/>
              <a:ext cx="41986" cy="42238"/>
            </a:xfrm>
            <a:prstGeom prst="ellipse">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Calibri" panose="020F0502020204030204"/>
                <a:ea typeface="宋体" panose="02010600030101010101" pitchFamily="2" charset="-122"/>
                <a:cs typeface="+mn-cs"/>
              </a:endParaRPr>
            </a:p>
          </p:txBody>
        </p:sp>
        <p:sp>
          <p:nvSpPr>
            <p:cNvPr id="70" name="椭圆 69"/>
            <p:cNvSpPr/>
            <p:nvPr/>
          </p:nvSpPr>
          <p:spPr>
            <a:xfrm rot="23040000">
              <a:off x="6724188" y="3532512"/>
              <a:ext cx="41986" cy="42238"/>
            </a:xfrm>
            <a:prstGeom prst="ellipse">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Calibri" panose="020F0502020204030204"/>
                <a:ea typeface="宋体" panose="02010600030101010101" pitchFamily="2" charset="-122"/>
                <a:cs typeface="+mn-cs"/>
              </a:endParaRPr>
            </a:p>
          </p:txBody>
        </p:sp>
        <p:sp>
          <p:nvSpPr>
            <p:cNvPr id="71" name="椭圆 70"/>
            <p:cNvSpPr/>
            <p:nvPr/>
          </p:nvSpPr>
          <p:spPr>
            <a:xfrm rot="24480000">
              <a:off x="6924990" y="3678403"/>
              <a:ext cx="41986" cy="42238"/>
            </a:xfrm>
            <a:prstGeom prst="ellipse">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Calibri" panose="020F0502020204030204"/>
                <a:ea typeface="宋体" panose="02010600030101010101" pitchFamily="2" charset="-122"/>
                <a:cs typeface="+mn-cs"/>
              </a:endParaRPr>
            </a:p>
          </p:txBody>
        </p:sp>
        <p:sp>
          <p:nvSpPr>
            <p:cNvPr id="72" name="椭圆 71"/>
            <p:cNvSpPr/>
            <p:nvPr/>
          </p:nvSpPr>
          <p:spPr>
            <a:xfrm rot="25920000">
              <a:off x="7049093" y="3893355"/>
              <a:ext cx="41986" cy="42238"/>
            </a:xfrm>
            <a:prstGeom prst="ellipse">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Calibri" panose="020F0502020204030204"/>
                <a:ea typeface="宋体" panose="02010600030101010101" pitchFamily="2" charset="-122"/>
                <a:cs typeface="+mn-cs"/>
              </a:endParaRPr>
            </a:p>
          </p:txBody>
        </p:sp>
        <p:sp>
          <p:nvSpPr>
            <p:cNvPr id="73" name="椭圆 72"/>
            <p:cNvSpPr/>
            <p:nvPr/>
          </p:nvSpPr>
          <p:spPr>
            <a:xfrm rot="27360000">
              <a:off x="7075037" y="4140200"/>
              <a:ext cx="41986" cy="42238"/>
            </a:xfrm>
            <a:prstGeom prst="ellipse">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Calibri" panose="020F0502020204030204"/>
                <a:ea typeface="宋体" panose="02010600030101010101" pitchFamily="2" charset="-122"/>
                <a:cs typeface="+mn-cs"/>
              </a:endParaRPr>
            </a:p>
          </p:txBody>
        </p:sp>
        <p:sp>
          <p:nvSpPr>
            <p:cNvPr id="74" name="椭圆 73"/>
            <p:cNvSpPr/>
            <p:nvPr/>
          </p:nvSpPr>
          <p:spPr>
            <a:xfrm rot="28800000">
              <a:off x="6998338" y="4376257"/>
              <a:ext cx="41986" cy="42238"/>
            </a:xfrm>
            <a:prstGeom prst="ellipse">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Calibri" panose="020F0502020204030204"/>
                <a:ea typeface="宋体" panose="02010600030101010101" pitchFamily="2" charset="-122"/>
                <a:cs typeface="+mn-cs"/>
              </a:endParaRPr>
            </a:p>
          </p:txBody>
        </p:sp>
        <p:grpSp>
          <p:nvGrpSpPr>
            <p:cNvPr id="150" name="组合 149"/>
            <p:cNvGrpSpPr/>
            <p:nvPr/>
          </p:nvGrpSpPr>
          <p:grpSpPr>
            <a:xfrm>
              <a:off x="6223201" y="3805681"/>
              <a:ext cx="572009" cy="561429"/>
              <a:chOff x="7948778" y="2086401"/>
              <a:chExt cx="820804" cy="805623"/>
            </a:xfrm>
            <a:solidFill>
              <a:srgbClr val="A6A6A6"/>
            </a:solidFill>
          </p:grpSpPr>
          <p:sp>
            <p:nvSpPr>
              <p:cNvPr id="132" name="Freeform 146"/>
              <p:cNvSpPr/>
              <p:nvPr/>
            </p:nvSpPr>
            <p:spPr bwMode="auto">
              <a:xfrm>
                <a:off x="8328278" y="2706611"/>
                <a:ext cx="13011" cy="20602"/>
              </a:xfrm>
              <a:custGeom>
                <a:avLst/>
                <a:gdLst>
                  <a:gd name="T0" fmla="*/ 5 w 5"/>
                  <a:gd name="T1" fmla="*/ 4 h 8"/>
                  <a:gd name="T2" fmla="*/ 5 w 5"/>
                  <a:gd name="T3" fmla="*/ 0 h 8"/>
                  <a:gd name="T4" fmla="*/ 2 w 5"/>
                  <a:gd name="T5" fmla="*/ 0 h 8"/>
                  <a:gd name="T6" fmla="*/ 2 w 5"/>
                  <a:gd name="T7" fmla="*/ 0 h 8"/>
                  <a:gd name="T8" fmla="*/ 0 w 5"/>
                  <a:gd name="T9" fmla="*/ 0 h 8"/>
                  <a:gd name="T10" fmla="*/ 0 w 5"/>
                  <a:gd name="T11" fmla="*/ 8 h 8"/>
                  <a:gd name="T12" fmla="*/ 5 w 5"/>
                  <a:gd name="T13" fmla="*/ 4 h 8"/>
                </a:gdLst>
                <a:ahLst/>
                <a:cxnLst>
                  <a:cxn ang="0">
                    <a:pos x="T0" y="T1"/>
                  </a:cxn>
                  <a:cxn ang="0">
                    <a:pos x="T2" y="T3"/>
                  </a:cxn>
                  <a:cxn ang="0">
                    <a:pos x="T4" y="T5"/>
                  </a:cxn>
                  <a:cxn ang="0">
                    <a:pos x="T6" y="T7"/>
                  </a:cxn>
                  <a:cxn ang="0">
                    <a:pos x="T8" y="T9"/>
                  </a:cxn>
                  <a:cxn ang="0">
                    <a:pos x="T10" y="T11"/>
                  </a:cxn>
                  <a:cxn ang="0">
                    <a:pos x="T12" y="T13"/>
                  </a:cxn>
                </a:cxnLst>
                <a:rect l="0" t="0" r="r" b="b"/>
                <a:pathLst>
                  <a:path w="5" h="8">
                    <a:moveTo>
                      <a:pt x="5" y="4"/>
                    </a:moveTo>
                    <a:cubicBezTo>
                      <a:pt x="5" y="0"/>
                      <a:pt x="5" y="0"/>
                      <a:pt x="5" y="0"/>
                    </a:cubicBezTo>
                    <a:cubicBezTo>
                      <a:pt x="4" y="0"/>
                      <a:pt x="3" y="0"/>
                      <a:pt x="2" y="0"/>
                    </a:cubicBezTo>
                    <a:cubicBezTo>
                      <a:pt x="2" y="0"/>
                      <a:pt x="2" y="0"/>
                      <a:pt x="2" y="0"/>
                    </a:cubicBezTo>
                    <a:cubicBezTo>
                      <a:pt x="1" y="0"/>
                      <a:pt x="1" y="0"/>
                      <a:pt x="0" y="0"/>
                    </a:cubicBezTo>
                    <a:cubicBezTo>
                      <a:pt x="0" y="8"/>
                      <a:pt x="0" y="8"/>
                      <a:pt x="0" y="8"/>
                    </a:cubicBezTo>
                    <a:lnTo>
                      <a:pt x="5" y="4"/>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Calibri" panose="020F0502020204030204"/>
                  <a:ea typeface="宋体" panose="02010600030101010101" pitchFamily="2" charset="-122"/>
                  <a:cs typeface="+mn-cs"/>
                </a:endParaRPr>
              </a:p>
            </p:txBody>
          </p:sp>
          <p:sp>
            <p:nvSpPr>
              <p:cNvPr id="133" name="Freeform 147"/>
              <p:cNvSpPr/>
              <p:nvPr/>
            </p:nvSpPr>
            <p:spPr bwMode="auto">
              <a:xfrm>
                <a:off x="8502848" y="2601435"/>
                <a:ext cx="20602" cy="18433"/>
              </a:xfrm>
              <a:custGeom>
                <a:avLst/>
                <a:gdLst>
                  <a:gd name="T0" fmla="*/ 0 w 8"/>
                  <a:gd name="T1" fmla="*/ 4 h 7"/>
                  <a:gd name="T2" fmla="*/ 6 w 8"/>
                  <a:gd name="T3" fmla="*/ 7 h 7"/>
                  <a:gd name="T4" fmla="*/ 8 w 8"/>
                  <a:gd name="T5" fmla="*/ 3 h 7"/>
                  <a:gd name="T6" fmla="*/ 2 w 8"/>
                  <a:gd name="T7" fmla="*/ 0 h 7"/>
                  <a:gd name="T8" fmla="*/ 0 w 8"/>
                  <a:gd name="T9" fmla="*/ 4 h 7"/>
                </a:gdLst>
                <a:ahLst/>
                <a:cxnLst>
                  <a:cxn ang="0">
                    <a:pos x="T0" y="T1"/>
                  </a:cxn>
                  <a:cxn ang="0">
                    <a:pos x="T2" y="T3"/>
                  </a:cxn>
                  <a:cxn ang="0">
                    <a:pos x="T4" y="T5"/>
                  </a:cxn>
                  <a:cxn ang="0">
                    <a:pos x="T6" y="T7"/>
                  </a:cxn>
                  <a:cxn ang="0">
                    <a:pos x="T8" y="T9"/>
                  </a:cxn>
                </a:cxnLst>
                <a:rect l="0" t="0" r="r" b="b"/>
                <a:pathLst>
                  <a:path w="8" h="7">
                    <a:moveTo>
                      <a:pt x="0" y="4"/>
                    </a:moveTo>
                    <a:cubicBezTo>
                      <a:pt x="6" y="7"/>
                      <a:pt x="6" y="7"/>
                      <a:pt x="6" y="7"/>
                    </a:cubicBezTo>
                    <a:cubicBezTo>
                      <a:pt x="6" y="6"/>
                      <a:pt x="7" y="5"/>
                      <a:pt x="8" y="3"/>
                    </a:cubicBezTo>
                    <a:cubicBezTo>
                      <a:pt x="2" y="0"/>
                      <a:pt x="2" y="0"/>
                      <a:pt x="2" y="0"/>
                    </a:cubicBezTo>
                    <a:cubicBezTo>
                      <a:pt x="1" y="1"/>
                      <a:pt x="0" y="2"/>
                      <a:pt x="0" y="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Calibri" panose="020F0502020204030204"/>
                  <a:ea typeface="宋体" panose="02010600030101010101" pitchFamily="2" charset="-122"/>
                  <a:cs typeface="+mn-cs"/>
                </a:endParaRPr>
              </a:p>
            </p:txBody>
          </p:sp>
          <p:sp>
            <p:nvSpPr>
              <p:cNvPr id="134" name="Freeform 148"/>
              <p:cNvSpPr/>
              <p:nvPr/>
            </p:nvSpPr>
            <p:spPr bwMode="auto">
              <a:xfrm>
                <a:off x="8497426" y="2391084"/>
                <a:ext cx="22770" cy="18433"/>
              </a:xfrm>
              <a:custGeom>
                <a:avLst/>
                <a:gdLst>
                  <a:gd name="T0" fmla="*/ 2 w 9"/>
                  <a:gd name="T1" fmla="*/ 7 h 7"/>
                  <a:gd name="T2" fmla="*/ 9 w 9"/>
                  <a:gd name="T3" fmla="*/ 4 h 7"/>
                  <a:gd name="T4" fmla="*/ 6 w 9"/>
                  <a:gd name="T5" fmla="*/ 0 h 7"/>
                  <a:gd name="T6" fmla="*/ 0 w 9"/>
                  <a:gd name="T7" fmla="*/ 3 h 7"/>
                  <a:gd name="T8" fmla="*/ 2 w 9"/>
                  <a:gd name="T9" fmla="*/ 7 h 7"/>
                </a:gdLst>
                <a:ahLst/>
                <a:cxnLst>
                  <a:cxn ang="0">
                    <a:pos x="T0" y="T1"/>
                  </a:cxn>
                  <a:cxn ang="0">
                    <a:pos x="T2" y="T3"/>
                  </a:cxn>
                  <a:cxn ang="0">
                    <a:pos x="T4" y="T5"/>
                  </a:cxn>
                  <a:cxn ang="0">
                    <a:pos x="T6" y="T7"/>
                  </a:cxn>
                  <a:cxn ang="0">
                    <a:pos x="T8" y="T9"/>
                  </a:cxn>
                </a:cxnLst>
                <a:rect l="0" t="0" r="r" b="b"/>
                <a:pathLst>
                  <a:path w="9" h="7">
                    <a:moveTo>
                      <a:pt x="2" y="7"/>
                    </a:moveTo>
                    <a:cubicBezTo>
                      <a:pt x="9" y="4"/>
                      <a:pt x="9" y="4"/>
                      <a:pt x="9" y="4"/>
                    </a:cubicBezTo>
                    <a:cubicBezTo>
                      <a:pt x="8" y="2"/>
                      <a:pt x="7" y="1"/>
                      <a:pt x="6" y="0"/>
                    </a:cubicBezTo>
                    <a:cubicBezTo>
                      <a:pt x="0" y="3"/>
                      <a:pt x="0" y="3"/>
                      <a:pt x="0" y="3"/>
                    </a:cubicBezTo>
                    <a:cubicBezTo>
                      <a:pt x="1" y="5"/>
                      <a:pt x="2" y="6"/>
                      <a:pt x="2" y="7"/>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Calibri" panose="020F0502020204030204"/>
                  <a:ea typeface="宋体" panose="02010600030101010101" pitchFamily="2" charset="-122"/>
                  <a:cs typeface="+mn-cs"/>
                </a:endParaRPr>
              </a:p>
            </p:txBody>
          </p:sp>
          <p:sp>
            <p:nvSpPr>
              <p:cNvPr id="135" name="Freeform 149"/>
              <p:cNvSpPr/>
              <p:nvPr/>
            </p:nvSpPr>
            <p:spPr bwMode="auto">
              <a:xfrm>
                <a:off x="8597180" y="2330364"/>
                <a:ext cx="22770" cy="19517"/>
              </a:xfrm>
              <a:custGeom>
                <a:avLst/>
                <a:gdLst>
                  <a:gd name="T0" fmla="*/ 7 w 9"/>
                  <a:gd name="T1" fmla="*/ 0 h 8"/>
                  <a:gd name="T2" fmla="*/ 0 w 9"/>
                  <a:gd name="T3" fmla="*/ 4 h 8"/>
                  <a:gd name="T4" fmla="*/ 2 w 9"/>
                  <a:gd name="T5" fmla="*/ 8 h 8"/>
                  <a:gd name="T6" fmla="*/ 9 w 9"/>
                  <a:gd name="T7" fmla="*/ 4 h 8"/>
                  <a:gd name="T8" fmla="*/ 7 w 9"/>
                  <a:gd name="T9" fmla="*/ 0 h 8"/>
                </a:gdLst>
                <a:ahLst/>
                <a:cxnLst>
                  <a:cxn ang="0">
                    <a:pos x="T0" y="T1"/>
                  </a:cxn>
                  <a:cxn ang="0">
                    <a:pos x="T2" y="T3"/>
                  </a:cxn>
                  <a:cxn ang="0">
                    <a:pos x="T4" y="T5"/>
                  </a:cxn>
                  <a:cxn ang="0">
                    <a:pos x="T6" y="T7"/>
                  </a:cxn>
                  <a:cxn ang="0">
                    <a:pos x="T8" y="T9"/>
                  </a:cxn>
                </a:cxnLst>
                <a:rect l="0" t="0" r="r" b="b"/>
                <a:pathLst>
                  <a:path w="9" h="8">
                    <a:moveTo>
                      <a:pt x="7" y="0"/>
                    </a:moveTo>
                    <a:cubicBezTo>
                      <a:pt x="0" y="4"/>
                      <a:pt x="0" y="4"/>
                      <a:pt x="0" y="4"/>
                    </a:cubicBezTo>
                    <a:cubicBezTo>
                      <a:pt x="0" y="5"/>
                      <a:pt x="1" y="7"/>
                      <a:pt x="2" y="8"/>
                    </a:cubicBezTo>
                    <a:cubicBezTo>
                      <a:pt x="9" y="4"/>
                      <a:pt x="9" y="4"/>
                      <a:pt x="9" y="4"/>
                    </a:cubicBezTo>
                    <a:cubicBezTo>
                      <a:pt x="9" y="2"/>
                      <a:pt x="8" y="1"/>
                      <a:pt x="7"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Calibri" panose="020F0502020204030204"/>
                  <a:ea typeface="宋体" panose="02010600030101010101" pitchFamily="2" charset="-122"/>
                  <a:cs typeface="+mn-cs"/>
                </a:endParaRPr>
              </a:p>
            </p:txBody>
          </p:sp>
          <p:sp>
            <p:nvSpPr>
              <p:cNvPr id="136" name="Freeform 150"/>
              <p:cNvSpPr>
                <a:spLocks noEditPoints="1"/>
              </p:cNvSpPr>
              <p:nvPr/>
            </p:nvSpPr>
            <p:spPr bwMode="auto">
              <a:xfrm>
                <a:off x="7948778" y="2116761"/>
                <a:ext cx="725386" cy="775263"/>
              </a:xfrm>
              <a:custGeom>
                <a:avLst/>
                <a:gdLst>
                  <a:gd name="T0" fmla="*/ 271 w 283"/>
                  <a:gd name="T1" fmla="*/ 221 h 302"/>
                  <a:gd name="T2" fmla="*/ 254 w 283"/>
                  <a:gd name="T3" fmla="*/ 216 h 302"/>
                  <a:gd name="T4" fmla="*/ 249 w 283"/>
                  <a:gd name="T5" fmla="*/ 250 h 302"/>
                  <a:gd name="T6" fmla="*/ 153 w 283"/>
                  <a:gd name="T7" fmla="*/ 273 h 302"/>
                  <a:gd name="T8" fmla="*/ 148 w 283"/>
                  <a:gd name="T9" fmla="*/ 291 h 302"/>
                  <a:gd name="T10" fmla="*/ 32 w 283"/>
                  <a:gd name="T11" fmla="*/ 225 h 302"/>
                  <a:gd name="T12" fmla="*/ 128 w 283"/>
                  <a:gd name="T13" fmla="*/ 253 h 302"/>
                  <a:gd name="T14" fmla="*/ 81 w 283"/>
                  <a:gd name="T15" fmla="*/ 221 h 302"/>
                  <a:gd name="T16" fmla="*/ 71 w 283"/>
                  <a:gd name="T17" fmla="*/ 201 h 302"/>
                  <a:gd name="T18" fmla="*/ 65 w 283"/>
                  <a:gd name="T19" fmla="*/ 200 h 302"/>
                  <a:gd name="T20" fmla="*/ 65 w 283"/>
                  <a:gd name="T21" fmla="*/ 102 h 302"/>
                  <a:gd name="T22" fmla="*/ 91 w 283"/>
                  <a:gd name="T23" fmla="*/ 146 h 302"/>
                  <a:gd name="T24" fmla="*/ 103 w 283"/>
                  <a:gd name="T25" fmla="*/ 125 h 302"/>
                  <a:gd name="T26" fmla="*/ 122 w 283"/>
                  <a:gd name="T27" fmla="*/ 165 h 302"/>
                  <a:gd name="T28" fmla="*/ 148 w 283"/>
                  <a:gd name="T29" fmla="*/ 155 h 302"/>
                  <a:gd name="T30" fmla="*/ 150 w 283"/>
                  <a:gd name="T31" fmla="*/ 192 h 302"/>
                  <a:gd name="T32" fmla="*/ 153 w 283"/>
                  <a:gd name="T33" fmla="*/ 155 h 302"/>
                  <a:gd name="T34" fmla="*/ 186 w 283"/>
                  <a:gd name="T35" fmla="*/ 169 h 302"/>
                  <a:gd name="T36" fmla="*/ 184 w 283"/>
                  <a:gd name="T37" fmla="*/ 133 h 302"/>
                  <a:gd name="T38" fmla="*/ 153 w 283"/>
                  <a:gd name="T39" fmla="*/ 147 h 302"/>
                  <a:gd name="T40" fmla="*/ 153 w 283"/>
                  <a:gd name="T41" fmla="*/ 113 h 302"/>
                  <a:gd name="T42" fmla="*/ 153 w 283"/>
                  <a:gd name="T43" fmla="*/ 76 h 302"/>
                  <a:gd name="T44" fmla="*/ 153 w 283"/>
                  <a:gd name="T45" fmla="*/ 69 h 302"/>
                  <a:gd name="T46" fmla="*/ 153 w 283"/>
                  <a:gd name="T47" fmla="*/ 31 h 302"/>
                  <a:gd name="T48" fmla="*/ 153 w 283"/>
                  <a:gd name="T49" fmla="*/ 22 h 302"/>
                  <a:gd name="T50" fmla="*/ 151 w 283"/>
                  <a:gd name="T51" fmla="*/ 0 h 302"/>
                  <a:gd name="T52" fmla="*/ 151 w 283"/>
                  <a:gd name="T53" fmla="*/ 302 h 302"/>
                  <a:gd name="T54" fmla="*/ 277 w 283"/>
                  <a:gd name="T55" fmla="*/ 209 h 302"/>
                  <a:gd name="T56" fmla="*/ 105 w 283"/>
                  <a:gd name="T57" fmla="*/ 121 h 302"/>
                  <a:gd name="T58" fmla="*/ 148 w 283"/>
                  <a:gd name="T59" fmla="*/ 97 h 302"/>
                  <a:gd name="T60" fmla="*/ 148 w 283"/>
                  <a:gd name="T61" fmla="*/ 91 h 302"/>
                  <a:gd name="T62" fmla="*/ 67 w 283"/>
                  <a:gd name="T63" fmla="*/ 98 h 302"/>
                  <a:gd name="T64" fmla="*/ 148 w 283"/>
                  <a:gd name="T65" fmla="*/ 52 h 302"/>
                  <a:gd name="T66" fmla="*/ 52 w 283"/>
                  <a:gd name="T67" fmla="*/ 52 h 302"/>
                  <a:gd name="T68" fmla="*/ 148 w 283"/>
                  <a:gd name="T69" fmla="*/ 47 h 302"/>
                  <a:gd name="T70" fmla="*/ 32 w 283"/>
                  <a:gd name="T71" fmla="*/ 77 h 302"/>
                  <a:gd name="T72" fmla="*/ 11 w 283"/>
                  <a:gd name="T73" fmla="*/ 151 h 302"/>
                  <a:gd name="T74" fmla="*/ 60 w 283"/>
                  <a:gd name="T75" fmla="*/ 99 h 302"/>
                  <a:gd name="T76" fmla="*/ 60 w 283"/>
                  <a:gd name="T77" fmla="*/ 203 h 302"/>
                  <a:gd name="T78" fmla="*/ 11 w 283"/>
                  <a:gd name="T79" fmla="*/ 151 h 3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283" h="302">
                    <a:moveTo>
                      <a:pt x="277" y="209"/>
                    </a:moveTo>
                    <a:cubicBezTo>
                      <a:pt x="276" y="213"/>
                      <a:pt x="274" y="217"/>
                      <a:pt x="271" y="221"/>
                    </a:cubicBezTo>
                    <a:cubicBezTo>
                      <a:pt x="256" y="212"/>
                      <a:pt x="256" y="212"/>
                      <a:pt x="256" y="212"/>
                    </a:cubicBezTo>
                    <a:cubicBezTo>
                      <a:pt x="256" y="213"/>
                      <a:pt x="255" y="214"/>
                      <a:pt x="254" y="216"/>
                    </a:cubicBezTo>
                    <a:cubicBezTo>
                      <a:pt x="269" y="225"/>
                      <a:pt x="269" y="225"/>
                      <a:pt x="269" y="225"/>
                    </a:cubicBezTo>
                    <a:cubicBezTo>
                      <a:pt x="264" y="234"/>
                      <a:pt x="257" y="242"/>
                      <a:pt x="249" y="250"/>
                    </a:cubicBezTo>
                    <a:cubicBezTo>
                      <a:pt x="225" y="275"/>
                      <a:pt x="190" y="290"/>
                      <a:pt x="153" y="291"/>
                    </a:cubicBezTo>
                    <a:cubicBezTo>
                      <a:pt x="153" y="273"/>
                      <a:pt x="153" y="273"/>
                      <a:pt x="153" y="273"/>
                    </a:cubicBezTo>
                    <a:cubicBezTo>
                      <a:pt x="148" y="270"/>
                      <a:pt x="148" y="270"/>
                      <a:pt x="148" y="270"/>
                    </a:cubicBezTo>
                    <a:cubicBezTo>
                      <a:pt x="148" y="291"/>
                      <a:pt x="148" y="291"/>
                      <a:pt x="148" y="291"/>
                    </a:cubicBezTo>
                    <a:cubicBezTo>
                      <a:pt x="111" y="290"/>
                      <a:pt x="77" y="275"/>
                      <a:pt x="52" y="250"/>
                    </a:cubicBezTo>
                    <a:cubicBezTo>
                      <a:pt x="44" y="242"/>
                      <a:pt x="38" y="234"/>
                      <a:pt x="32" y="225"/>
                    </a:cubicBezTo>
                    <a:cubicBezTo>
                      <a:pt x="62" y="206"/>
                      <a:pt x="62" y="206"/>
                      <a:pt x="62" y="206"/>
                    </a:cubicBezTo>
                    <a:cubicBezTo>
                      <a:pt x="77" y="230"/>
                      <a:pt x="101" y="247"/>
                      <a:pt x="128" y="253"/>
                    </a:cubicBezTo>
                    <a:cubicBezTo>
                      <a:pt x="134" y="249"/>
                      <a:pt x="134" y="249"/>
                      <a:pt x="134" y="249"/>
                    </a:cubicBezTo>
                    <a:cubicBezTo>
                      <a:pt x="113" y="245"/>
                      <a:pt x="95" y="235"/>
                      <a:pt x="81" y="221"/>
                    </a:cubicBezTo>
                    <a:cubicBezTo>
                      <a:pt x="75" y="216"/>
                      <a:pt x="71" y="210"/>
                      <a:pt x="67" y="204"/>
                    </a:cubicBezTo>
                    <a:cubicBezTo>
                      <a:pt x="71" y="201"/>
                      <a:pt x="71" y="201"/>
                      <a:pt x="71" y="201"/>
                    </a:cubicBezTo>
                    <a:cubicBezTo>
                      <a:pt x="73" y="195"/>
                      <a:pt x="73" y="195"/>
                      <a:pt x="73" y="195"/>
                    </a:cubicBezTo>
                    <a:cubicBezTo>
                      <a:pt x="65" y="200"/>
                      <a:pt x="65" y="200"/>
                      <a:pt x="65" y="200"/>
                    </a:cubicBezTo>
                    <a:cubicBezTo>
                      <a:pt x="56" y="186"/>
                      <a:pt x="52" y="169"/>
                      <a:pt x="52" y="151"/>
                    </a:cubicBezTo>
                    <a:cubicBezTo>
                      <a:pt x="52" y="133"/>
                      <a:pt x="56" y="117"/>
                      <a:pt x="65" y="102"/>
                    </a:cubicBezTo>
                    <a:cubicBezTo>
                      <a:pt x="98" y="122"/>
                      <a:pt x="98" y="122"/>
                      <a:pt x="98" y="122"/>
                    </a:cubicBezTo>
                    <a:cubicBezTo>
                      <a:pt x="94" y="129"/>
                      <a:pt x="92" y="137"/>
                      <a:pt x="91" y="146"/>
                    </a:cubicBezTo>
                    <a:cubicBezTo>
                      <a:pt x="96" y="149"/>
                      <a:pt x="96" y="149"/>
                      <a:pt x="96" y="149"/>
                    </a:cubicBezTo>
                    <a:cubicBezTo>
                      <a:pt x="97" y="140"/>
                      <a:pt x="99" y="132"/>
                      <a:pt x="103" y="125"/>
                    </a:cubicBezTo>
                    <a:cubicBezTo>
                      <a:pt x="146" y="151"/>
                      <a:pt x="146" y="151"/>
                      <a:pt x="146" y="151"/>
                    </a:cubicBezTo>
                    <a:cubicBezTo>
                      <a:pt x="122" y="165"/>
                      <a:pt x="122" y="165"/>
                      <a:pt x="122" y="165"/>
                    </a:cubicBezTo>
                    <a:cubicBezTo>
                      <a:pt x="126" y="168"/>
                      <a:pt x="126" y="168"/>
                      <a:pt x="126" y="168"/>
                    </a:cubicBezTo>
                    <a:cubicBezTo>
                      <a:pt x="148" y="155"/>
                      <a:pt x="148" y="155"/>
                      <a:pt x="148" y="155"/>
                    </a:cubicBezTo>
                    <a:cubicBezTo>
                      <a:pt x="148" y="192"/>
                      <a:pt x="148" y="192"/>
                      <a:pt x="148" y="192"/>
                    </a:cubicBezTo>
                    <a:cubicBezTo>
                      <a:pt x="149" y="192"/>
                      <a:pt x="149" y="192"/>
                      <a:pt x="150" y="192"/>
                    </a:cubicBezTo>
                    <a:cubicBezTo>
                      <a:pt x="151" y="192"/>
                      <a:pt x="152" y="192"/>
                      <a:pt x="153" y="192"/>
                    </a:cubicBezTo>
                    <a:cubicBezTo>
                      <a:pt x="153" y="155"/>
                      <a:pt x="153" y="155"/>
                      <a:pt x="153" y="155"/>
                    </a:cubicBezTo>
                    <a:cubicBezTo>
                      <a:pt x="183" y="173"/>
                      <a:pt x="183" y="173"/>
                      <a:pt x="183" y="173"/>
                    </a:cubicBezTo>
                    <a:cubicBezTo>
                      <a:pt x="184" y="172"/>
                      <a:pt x="185" y="171"/>
                      <a:pt x="186" y="169"/>
                    </a:cubicBezTo>
                    <a:cubicBezTo>
                      <a:pt x="155" y="151"/>
                      <a:pt x="155" y="151"/>
                      <a:pt x="155" y="151"/>
                    </a:cubicBezTo>
                    <a:cubicBezTo>
                      <a:pt x="184" y="133"/>
                      <a:pt x="184" y="133"/>
                      <a:pt x="184" y="133"/>
                    </a:cubicBezTo>
                    <a:cubicBezTo>
                      <a:pt x="184" y="132"/>
                      <a:pt x="183" y="131"/>
                      <a:pt x="182" y="130"/>
                    </a:cubicBezTo>
                    <a:cubicBezTo>
                      <a:pt x="153" y="147"/>
                      <a:pt x="153" y="147"/>
                      <a:pt x="153" y="147"/>
                    </a:cubicBezTo>
                    <a:cubicBezTo>
                      <a:pt x="153" y="113"/>
                      <a:pt x="153" y="113"/>
                      <a:pt x="153" y="113"/>
                    </a:cubicBezTo>
                    <a:cubicBezTo>
                      <a:pt x="153" y="113"/>
                      <a:pt x="153" y="113"/>
                      <a:pt x="153" y="113"/>
                    </a:cubicBezTo>
                    <a:cubicBezTo>
                      <a:pt x="153" y="76"/>
                      <a:pt x="153" y="76"/>
                      <a:pt x="153" y="76"/>
                    </a:cubicBezTo>
                    <a:cubicBezTo>
                      <a:pt x="153" y="76"/>
                      <a:pt x="153" y="76"/>
                      <a:pt x="153" y="76"/>
                    </a:cubicBezTo>
                    <a:cubicBezTo>
                      <a:pt x="153" y="69"/>
                      <a:pt x="153" y="69"/>
                      <a:pt x="153" y="69"/>
                    </a:cubicBezTo>
                    <a:cubicBezTo>
                      <a:pt x="153" y="69"/>
                      <a:pt x="153" y="69"/>
                      <a:pt x="153" y="69"/>
                    </a:cubicBezTo>
                    <a:cubicBezTo>
                      <a:pt x="153" y="31"/>
                      <a:pt x="153" y="31"/>
                      <a:pt x="153" y="31"/>
                    </a:cubicBezTo>
                    <a:cubicBezTo>
                      <a:pt x="153" y="31"/>
                      <a:pt x="153" y="31"/>
                      <a:pt x="153" y="31"/>
                    </a:cubicBezTo>
                    <a:cubicBezTo>
                      <a:pt x="153" y="22"/>
                      <a:pt x="153" y="22"/>
                      <a:pt x="153" y="22"/>
                    </a:cubicBezTo>
                    <a:cubicBezTo>
                      <a:pt x="153" y="22"/>
                      <a:pt x="153" y="22"/>
                      <a:pt x="153" y="22"/>
                    </a:cubicBezTo>
                    <a:cubicBezTo>
                      <a:pt x="153" y="0"/>
                      <a:pt x="153" y="0"/>
                      <a:pt x="153" y="0"/>
                    </a:cubicBezTo>
                    <a:cubicBezTo>
                      <a:pt x="152" y="0"/>
                      <a:pt x="151" y="0"/>
                      <a:pt x="151" y="0"/>
                    </a:cubicBezTo>
                    <a:cubicBezTo>
                      <a:pt x="67" y="0"/>
                      <a:pt x="0" y="68"/>
                      <a:pt x="0" y="151"/>
                    </a:cubicBezTo>
                    <a:cubicBezTo>
                      <a:pt x="0" y="234"/>
                      <a:pt x="67" y="302"/>
                      <a:pt x="151" y="302"/>
                    </a:cubicBezTo>
                    <a:cubicBezTo>
                      <a:pt x="208" y="302"/>
                      <a:pt x="257" y="270"/>
                      <a:pt x="283" y="223"/>
                    </a:cubicBezTo>
                    <a:lnTo>
                      <a:pt x="277" y="209"/>
                    </a:lnTo>
                    <a:close/>
                    <a:moveTo>
                      <a:pt x="148" y="147"/>
                    </a:moveTo>
                    <a:cubicBezTo>
                      <a:pt x="105" y="121"/>
                      <a:pt x="105" y="121"/>
                      <a:pt x="105" y="121"/>
                    </a:cubicBezTo>
                    <a:cubicBezTo>
                      <a:pt x="107" y="118"/>
                      <a:pt x="109" y="115"/>
                      <a:pt x="112" y="113"/>
                    </a:cubicBezTo>
                    <a:cubicBezTo>
                      <a:pt x="121" y="103"/>
                      <a:pt x="134" y="97"/>
                      <a:pt x="148" y="97"/>
                    </a:cubicBezTo>
                    <a:lnTo>
                      <a:pt x="148" y="147"/>
                    </a:lnTo>
                    <a:close/>
                    <a:moveTo>
                      <a:pt x="148" y="91"/>
                    </a:moveTo>
                    <a:cubicBezTo>
                      <a:pt x="128" y="92"/>
                      <a:pt x="111" y="103"/>
                      <a:pt x="101" y="119"/>
                    </a:cubicBezTo>
                    <a:cubicBezTo>
                      <a:pt x="67" y="98"/>
                      <a:pt x="67" y="98"/>
                      <a:pt x="67" y="98"/>
                    </a:cubicBezTo>
                    <a:cubicBezTo>
                      <a:pt x="71" y="92"/>
                      <a:pt x="75" y="86"/>
                      <a:pt x="81" y="81"/>
                    </a:cubicBezTo>
                    <a:cubicBezTo>
                      <a:pt x="98" y="64"/>
                      <a:pt x="122" y="53"/>
                      <a:pt x="148" y="52"/>
                    </a:cubicBezTo>
                    <a:lnTo>
                      <a:pt x="148" y="91"/>
                    </a:lnTo>
                    <a:close/>
                    <a:moveTo>
                      <a:pt x="52" y="52"/>
                    </a:moveTo>
                    <a:cubicBezTo>
                      <a:pt x="77" y="27"/>
                      <a:pt x="111" y="12"/>
                      <a:pt x="148" y="11"/>
                    </a:cubicBezTo>
                    <a:cubicBezTo>
                      <a:pt x="148" y="47"/>
                      <a:pt x="148" y="47"/>
                      <a:pt x="148" y="47"/>
                    </a:cubicBezTo>
                    <a:cubicBezTo>
                      <a:pt x="112" y="48"/>
                      <a:pt x="80" y="67"/>
                      <a:pt x="62" y="96"/>
                    </a:cubicBezTo>
                    <a:cubicBezTo>
                      <a:pt x="32" y="77"/>
                      <a:pt x="32" y="77"/>
                      <a:pt x="32" y="77"/>
                    </a:cubicBezTo>
                    <a:cubicBezTo>
                      <a:pt x="38" y="68"/>
                      <a:pt x="44" y="60"/>
                      <a:pt x="52" y="52"/>
                    </a:cubicBezTo>
                    <a:close/>
                    <a:moveTo>
                      <a:pt x="11" y="151"/>
                    </a:moveTo>
                    <a:cubicBezTo>
                      <a:pt x="11" y="126"/>
                      <a:pt x="18" y="102"/>
                      <a:pt x="30" y="81"/>
                    </a:cubicBezTo>
                    <a:cubicBezTo>
                      <a:pt x="60" y="99"/>
                      <a:pt x="60" y="99"/>
                      <a:pt x="60" y="99"/>
                    </a:cubicBezTo>
                    <a:cubicBezTo>
                      <a:pt x="51" y="115"/>
                      <a:pt x="46" y="132"/>
                      <a:pt x="46" y="151"/>
                    </a:cubicBezTo>
                    <a:cubicBezTo>
                      <a:pt x="46" y="170"/>
                      <a:pt x="51" y="187"/>
                      <a:pt x="60" y="203"/>
                    </a:cubicBezTo>
                    <a:cubicBezTo>
                      <a:pt x="30" y="221"/>
                      <a:pt x="30" y="221"/>
                      <a:pt x="30" y="221"/>
                    </a:cubicBezTo>
                    <a:cubicBezTo>
                      <a:pt x="18" y="200"/>
                      <a:pt x="11" y="177"/>
                      <a:pt x="11" y="15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Calibri" panose="020F0502020204030204"/>
                  <a:ea typeface="宋体" panose="02010600030101010101" pitchFamily="2" charset="-122"/>
                  <a:cs typeface="+mn-cs"/>
                </a:endParaRPr>
              </a:p>
            </p:txBody>
          </p:sp>
          <p:sp>
            <p:nvSpPr>
              <p:cNvPr id="137" name="Freeform 151"/>
              <p:cNvSpPr/>
              <p:nvPr/>
            </p:nvSpPr>
            <p:spPr bwMode="auto">
              <a:xfrm>
                <a:off x="8142865" y="2321690"/>
                <a:ext cx="377331" cy="375162"/>
              </a:xfrm>
              <a:custGeom>
                <a:avLst/>
                <a:gdLst>
                  <a:gd name="T0" fmla="*/ 74 w 147"/>
                  <a:gd name="T1" fmla="*/ 146 h 146"/>
                  <a:gd name="T2" fmla="*/ 125 w 147"/>
                  <a:gd name="T3" fmla="*/ 124 h 146"/>
                  <a:gd name="T4" fmla="*/ 147 w 147"/>
                  <a:gd name="T5" fmla="*/ 73 h 146"/>
                  <a:gd name="T6" fmla="*/ 125 w 147"/>
                  <a:gd name="T7" fmla="*/ 21 h 146"/>
                  <a:gd name="T8" fmla="*/ 74 w 147"/>
                  <a:gd name="T9" fmla="*/ 0 h 146"/>
                  <a:gd name="T10" fmla="*/ 74 w 147"/>
                  <a:gd name="T11" fmla="*/ 29 h 146"/>
                  <a:gd name="T12" fmla="*/ 105 w 147"/>
                  <a:gd name="T13" fmla="*/ 42 h 146"/>
                  <a:gd name="T14" fmla="*/ 117 w 147"/>
                  <a:gd name="T15" fmla="*/ 73 h 146"/>
                  <a:gd name="T16" fmla="*/ 105 w 147"/>
                  <a:gd name="T17" fmla="*/ 104 h 146"/>
                  <a:gd name="T18" fmla="*/ 74 w 147"/>
                  <a:gd name="T19" fmla="*/ 116 h 146"/>
                  <a:gd name="T20" fmla="*/ 43 w 147"/>
                  <a:gd name="T21" fmla="*/ 104 h 146"/>
                  <a:gd name="T22" fmla="*/ 41 w 147"/>
                  <a:gd name="T23" fmla="*/ 102 h 146"/>
                  <a:gd name="T24" fmla="*/ 56 w 147"/>
                  <a:gd name="T25" fmla="*/ 96 h 146"/>
                  <a:gd name="T26" fmla="*/ 12 w 147"/>
                  <a:gd name="T27" fmla="*/ 68 h 146"/>
                  <a:gd name="T28" fmla="*/ 0 w 147"/>
                  <a:gd name="T29" fmla="*/ 119 h 146"/>
                  <a:gd name="T30" fmla="*/ 13 w 147"/>
                  <a:gd name="T31" fmla="*/ 114 h 146"/>
                  <a:gd name="T32" fmla="*/ 22 w 147"/>
                  <a:gd name="T33" fmla="*/ 124 h 146"/>
                  <a:gd name="T34" fmla="*/ 74 w 147"/>
                  <a:gd name="T35" fmla="*/ 146 h 1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7" h="146">
                    <a:moveTo>
                      <a:pt x="74" y="146"/>
                    </a:moveTo>
                    <a:cubicBezTo>
                      <a:pt x="94" y="146"/>
                      <a:pt x="112" y="137"/>
                      <a:pt x="125" y="124"/>
                    </a:cubicBezTo>
                    <a:cubicBezTo>
                      <a:pt x="138" y="111"/>
                      <a:pt x="147" y="93"/>
                      <a:pt x="147" y="73"/>
                    </a:cubicBezTo>
                    <a:cubicBezTo>
                      <a:pt x="147" y="53"/>
                      <a:pt x="138" y="34"/>
                      <a:pt x="125" y="21"/>
                    </a:cubicBezTo>
                    <a:cubicBezTo>
                      <a:pt x="112" y="8"/>
                      <a:pt x="94" y="0"/>
                      <a:pt x="74" y="0"/>
                    </a:cubicBezTo>
                    <a:cubicBezTo>
                      <a:pt x="74" y="29"/>
                      <a:pt x="74" y="29"/>
                      <a:pt x="74" y="29"/>
                    </a:cubicBezTo>
                    <a:cubicBezTo>
                      <a:pt x="86" y="29"/>
                      <a:pt x="97" y="34"/>
                      <a:pt x="105" y="42"/>
                    </a:cubicBezTo>
                    <a:cubicBezTo>
                      <a:pt x="113" y="50"/>
                      <a:pt x="117" y="60"/>
                      <a:pt x="117" y="73"/>
                    </a:cubicBezTo>
                    <a:cubicBezTo>
                      <a:pt x="117" y="85"/>
                      <a:pt x="113" y="96"/>
                      <a:pt x="105" y="104"/>
                    </a:cubicBezTo>
                    <a:cubicBezTo>
                      <a:pt x="97" y="112"/>
                      <a:pt x="86" y="116"/>
                      <a:pt x="74" y="116"/>
                    </a:cubicBezTo>
                    <a:cubicBezTo>
                      <a:pt x="61" y="116"/>
                      <a:pt x="51" y="112"/>
                      <a:pt x="43" y="104"/>
                    </a:cubicBezTo>
                    <a:cubicBezTo>
                      <a:pt x="42" y="103"/>
                      <a:pt x="42" y="103"/>
                      <a:pt x="41" y="102"/>
                    </a:cubicBezTo>
                    <a:cubicBezTo>
                      <a:pt x="56" y="96"/>
                      <a:pt x="56" y="96"/>
                      <a:pt x="56" y="96"/>
                    </a:cubicBezTo>
                    <a:cubicBezTo>
                      <a:pt x="12" y="68"/>
                      <a:pt x="12" y="68"/>
                      <a:pt x="12" y="68"/>
                    </a:cubicBezTo>
                    <a:cubicBezTo>
                      <a:pt x="0" y="119"/>
                      <a:pt x="0" y="119"/>
                      <a:pt x="0" y="119"/>
                    </a:cubicBezTo>
                    <a:cubicBezTo>
                      <a:pt x="13" y="114"/>
                      <a:pt x="13" y="114"/>
                      <a:pt x="13" y="114"/>
                    </a:cubicBezTo>
                    <a:cubicBezTo>
                      <a:pt x="16" y="117"/>
                      <a:pt x="19" y="121"/>
                      <a:pt x="22" y="124"/>
                    </a:cubicBezTo>
                    <a:cubicBezTo>
                      <a:pt x="35" y="137"/>
                      <a:pt x="54" y="146"/>
                      <a:pt x="74" y="146"/>
                    </a:cubicBez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Calibri" panose="020F0502020204030204"/>
                  <a:ea typeface="宋体" panose="02010600030101010101" pitchFamily="2" charset="-122"/>
                  <a:cs typeface="+mn-cs"/>
                </a:endParaRPr>
              </a:p>
            </p:txBody>
          </p:sp>
          <p:sp>
            <p:nvSpPr>
              <p:cNvPr id="138" name="Freeform 152"/>
              <p:cNvSpPr/>
              <p:nvPr/>
            </p:nvSpPr>
            <p:spPr bwMode="auto">
              <a:xfrm>
                <a:off x="8281654" y="2206756"/>
                <a:ext cx="354561" cy="625632"/>
              </a:xfrm>
              <a:custGeom>
                <a:avLst/>
                <a:gdLst>
                  <a:gd name="T0" fmla="*/ 20 w 138"/>
                  <a:gd name="T1" fmla="*/ 0 h 244"/>
                  <a:gd name="T2" fmla="*/ 20 w 138"/>
                  <a:gd name="T3" fmla="*/ 29 h 244"/>
                  <a:gd name="T4" fmla="*/ 82 w 138"/>
                  <a:gd name="T5" fmla="*/ 55 h 244"/>
                  <a:gd name="T6" fmla="*/ 108 w 138"/>
                  <a:gd name="T7" fmla="*/ 118 h 244"/>
                  <a:gd name="T8" fmla="*/ 82 w 138"/>
                  <a:gd name="T9" fmla="*/ 180 h 244"/>
                  <a:gd name="T10" fmla="*/ 41 w 138"/>
                  <a:gd name="T11" fmla="*/ 203 h 244"/>
                  <a:gd name="T12" fmla="*/ 40 w 138"/>
                  <a:gd name="T13" fmla="*/ 191 h 244"/>
                  <a:gd name="T14" fmla="*/ 0 w 138"/>
                  <a:gd name="T15" fmla="*/ 222 h 244"/>
                  <a:gd name="T16" fmla="*/ 45 w 138"/>
                  <a:gd name="T17" fmla="*/ 244 h 244"/>
                  <a:gd name="T18" fmla="*/ 44 w 138"/>
                  <a:gd name="T19" fmla="*/ 233 h 244"/>
                  <a:gd name="T20" fmla="*/ 103 w 138"/>
                  <a:gd name="T21" fmla="*/ 201 h 244"/>
                  <a:gd name="T22" fmla="*/ 138 w 138"/>
                  <a:gd name="T23" fmla="*/ 118 h 244"/>
                  <a:gd name="T24" fmla="*/ 103 w 138"/>
                  <a:gd name="T25" fmla="*/ 34 h 244"/>
                  <a:gd name="T26" fmla="*/ 20 w 138"/>
                  <a:gd name="T27" fmla="*/ 0 h 2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38" h="244">
                    <a:moveTo>
                      <a:pt x="20" y="0"/>
                    </a:moveTo>
                    <a:cubicBezTo>
                      <a:pt x="20" y="29"/>
                      <a:pt x="20" y="29"/>
                      <a:pt x="20" y="29"/>
                    </a:cubicBezTo>
                    <a:cubicBezTo>
                      <a:pt x="44" y="29"/>
                      <a:pt x="66" y="39"/>
                      <a:pt x="82" y="55"/>
                    </a:cubicBezTo>
                    <a:cubicBezTo>
                      <a:pt x="98" y="71"/>
                      <a:pt x="108" y="93"/>
                      <a:pt x="108" y="118"/>
                    </a:cubicBezTo>
                    <a:cubicBezTo>
                      <a:pt x="108" y="142"/>
                      <a:pt x="98" y="164"/>
                      <a:pt x="82" y="180"/>
                    </a:cubicBezTo>
                    <a:cubicBezTo>
                      <a:pt x="71" y="191"/>
                      <a:pt x="57" y="199"/>
                      <a:pt x="41" y="203"/>
                    </a:cubicBezTo>
                    <a:cubicBezTo>
                      <a:pt x="40" y="191"/>
                      <a:pt x="40" y="191"/>
                      <a:pt x="40" y="191"/>
                    </a:cubicBezTo>
                    <a:cubicBezTo>
                      <a:pt x="0" y="222"/>
                      <a:pt x="0" y="222"/>
                      <a:pt x="0" y="222"/>
                    </a:cubicBezTo>
                    <a:cubicBezTo>
                      <a:pt x="45" y="244"/>
                      <a:pt x="45" y="244"/>
                      <a:pt x="45" y="244"/>
                    </a:cubicBezTo>
                    <a:cubicBezTo>
                      <a:pt x="44" y="233"/>
                      <a:pt x="44" y="233"/>
                      <a:pt x="44" y="233"/>
                    </a:cubicBezTo>
                    <a:cubicBezTo>
                      <a:pt x="67" y="228"/>
                      <a:pt x="87" y="217"/>
                      <a:pt x="103" y="201"/>
                    </a:cubicBezTo>
                    <a:cubicBezTo>
                      <a:pt x="124" y="180"/>
                      <a:pt x="138" y="150"/>
                      <a:pt x="138" y="118"/>
                    </a:cubicBezTo>
                    <a:cubicBezTo>
                      <a:pt x="138" y="85"/>
                      <a:pt x="124" y="56"/>
                      <a:pt x="103" y="34"/>
                    </a:cubicBezTo>
                    <a:cubicBezTo>
                      <a:pt x="82" y="13"/>
                      <a:pt x="52" y="0"/>
                      <a:pt x="20" y="0"/>
                    </a:cubicBez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Calibri" panose="020F0502020204030204"/>
                  <a:ea typeface="宋体" panose="02010600030101010101" pitchFamily="2" charset="-122"/>
                  <a:cs typeface="+mn-cs"/>
                </a:endParaRPr>
              </a:p>
            </p:txBody>
          </p:sp>
          <p:sp>
            <p:nvSpPr>
              <p:cNvPr id="139" name="Freeform 153"/>
              <p:cNvSpPr/>
              <p:nvPr/>
            </p:nvSpPr>
            <p:spPr bwMode="auto">
              <a:xfrm>
                <a:off x="8332615" y="2086401"/>
                <a:ext cx="436967" cy="589850"/>
              </a:xfrm>
              <a:custGeom>
                <a:avLst/>
                <a:gdLst>
                  <a:gd name="T0" fmla="*/ 161 w 170"/>
                  <a:gd name="T1" fmla="*/ 199 h 230"/>
                  <a:gd name="T2" fmla="*/ 164 w 170"/>
                  <a:gd name="T3" fmla="*/ 165 h 230"/>
                  <a:gd name="T4" fmla="*/ 116 w 170"/>
                  <a:gd name="T5" fmla="*/ 48 h 230"/>
                  <a:gd name="T6" fmla="*/ 0 w 170"/>
                  <a:gd name="T7" fmla="*/ 0 h 230"/>
                  <a:gd name="T8" fmla="*/ 0 w 170"/>
                  <a:gd name="T9" fmla="*/ 30 h 230"/>
                  <a:gd name="T10" fmla="*/ 95 w 170"/>
                  <a:gd name="T11" fmla="*/ 69 h 230"/>
                  <a:gd name="T12" fmla="*/ 134 w 170"/>
                  <a:gd name="T13" fmla="*/ 165 h 230"/>
                  <a:gd name="T14" fmla="*/ 132 w 170"/>
                  <a:gd name="T15" fmla="*/ 192 h 230"/>
                  <a:gd name="T16" fmla="*/ 119 w 170"/>
                  <a:gd name="T17" fmla="*/ 188 h 230"/>
                  <a:gd name="T18" fmla="*/ 135 w 170"/>
                  <a:gd name="T19" fmla="*/ 230 h 230"/>
                  <a:gd name="T20" fmla="*/ 170 w 170"/>
                  <a:gd name="T21" fmla="*/ 201 h 230"/>
                  <a:gd name="T22" fmla="*/ 161 w 170"/>
                  <a:gd name="T23" fmla="*/ 199 h 2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70" h="230">
                    <a:moveTo>
                      <a:pt x="161" y="199"/>
                    </a:moveTo>
                    <a:cubicBezTo>
                      <a:pt x="163" y="188"/>
                      <a:pt x="164" y="176"/>
                      <a:pt x="164" y="165"/>
                    </a:cubicBezTo>
                    <a:cubicBezTo>
                      <a:pt x="164" y="119"/>
                      <a:pt x="146" y="78"/>
                      <a:pt x="116" y="48"/>
                    </a:cubicBezTo>
                    <a:cubicBezTo>
                      <a:pt x="86" y="19"/>
                      <a:pt x="45" y="0"/>
                      <a:pt x="0" y="0"/>
                    </a:cubicBezTo>
                    <a:cubicBezTo>
                      <a:pt x="0" y="30"/>
                      <a:pt x="0" y="30"/>
                      <a:pt x="0" y="30"/>
                    </a:cubicBezTo>
                    <a:cubicBezTo>
                      <a:pt x="37" y="30"/>
                      <a:pt x="70" y="45"/>
                      <a:pt x="95" y="69"/>
                    </a:cubicBezTo>
                    <a:cubicBezTo>
                      <a:pt x="119" y="94"/>
                      <a:pt x="134" y="127"/>
                      <a:pt x="134" y="165"/>
                    </a:cubicBezTo>
                    <a:cubicBezTo>
                      <a:pt x="134" y="174"/>
                      <a:pt x="133" y="183"/>
                      <a:pt x="132" y="192"/>
                    </a:cubicBezTo>
                    <a:cubicBezTo>
                      <a:pt x="119" y="188"/>
                      <a:pt x="119" y="188"/>
                      <a:pt x="119" y="188"/>
                    </a:cubicBezTo>
                    <a:cubicBezTo>
                      <a:pt x="135" y="230"/>
                      <a:pt x="135" y="230"/>
                      <a:pt x="135" y="230"/>
                    </a:cubicBezTo>
                    <a:cubicBezTo>
                      <a:pt x="170" y="201"/>
                      <a:pt x="170" y="201"/>
                      <a:pt x="170" y="201"/>
                    </a:cubicBezTo>
                    <a:lnTo>
                      <a:pt x="161" y="199"/>
                    </a:ln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Calibri" panose="020F0502020204030204"/>
                  <a:ea typeface="宋体" panose="02010600030101010101" pitchFamily="2" charset="-122"/>
                  <a:cs typeface="+mn-cs"/>
                </a:endParaRPr>
              </a:p>
            </p:txBody>
          </p:sp>
        </p:grpSp>
        <p:sp>
          <p:nvSpPr>
            <p:cNvPr id="178" name="文本框 177"/>
            <p:cNvSpPr txBox="1"/>
            <p:nvPr/>
          </p:nvSpPr>
          <p:spPr bwMode="auto">
            <a:xfrm rot="10800000">
              <a:off x="5945653" y="3972667"/>
              <a:ext cx="1068892" cy="700845"/>
            </a:xfrm>
            <a:prstGeom prst="rect">
              <a:avLst/>
            </a:prstGeom>
            <a:noFill/>
          </p:spPr>
          <p:txBody>
            <a:bodyPr>
              <a:prstTxWarp prst="textArchUp">
                <a:avLst>
                  <a:gd name="adj" fmla="val 7695470"/>
                </a:avLst>
              </a:prstTxWarp>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1100" b="0" i="0" u="none" strike="noStrike" kern="1200" cap="none" spc="0" normalizeH="0" baseline="0" noProof="0" dirty="0">
                  <a:ln>
                    <a:noFill/>
                  </a:ln>
                  <a:solidFill>
                    <a:srgbClr val="FFFFFF">
                      <a:lumMod val="65000"/>
                    </a:srgbClr>
                  </a:solidFill>
                  <a:effectLst/>
                  <a:uLnTx/>
                  <a:uFillTx/>
                  <a:latin typeface="ITC Avant Garde Std Md" panose="020B0602020202020204" pitchFamily="34" charset="0"/>
                  <a:ea typeface="方正正黑简体" panose="02000000000000000000" pitchFamily="2" charset="-122"/>
                  <a:cs typeface="+mn-cs"/>
                </a:rPr>
                <a:t>OPTION</a:t>
              </a:r>
              <a:r>
                <a:rPr kumimoji="0" lang="en-US" altLang="zh-CN" sz="1100" b="0" i="0" u="none" strike="noStrike" kern="1200" cap="none" spc="0" normalizeH="0" baseline="0" noProof="0" dirty="0">
                  <a:ln>
                    <a:noFill/>
                  </a:ln>
                  <a:solidFill>
                    <a:srgbClr val="FFBF53"/>
                  </a:solidFill>
                  <a:effectLst/>
                  <a:uLnTx/>
                  <a:uFillTx/>
                  <a:latin typeface="ITC Avant Garde Std Md" panose="020B0602020202020204" pitchFamily="34" charset="0"/>
                  <a:ea typeface="方正正黑简体" panose="02000000000000000000" pitchFamily="2" charset="-122"/>
                  <a:cs typeface="+mn-cs"/>
                </a:rPr>
                <a:t> C</a:t>
              </a:r>
              <a:endParaRPr kumimoji="0" lang="zh-CN" altLang="en-US" sz="1100" b="0" i="0" u="none" strike="noStrike" kern="1200" cap="none" spc="0" normalizeH="0" baseline="0" noProof="0" dirty="0">
                <a:ln>
                  <a:noFill/>
                </a:ln>
                <a:solidFill>
                  <a:srgbClr val="FFBF53"/>
                </a:solidFill>
                <a:effectLst/>
                <a:uLnTx/>
                <a:uFillTx/>
                <a:latin typeface="ITC Avant Garde Std Md" panose="020B0602020202020204" pitchFamily="34" charset="0"/>
                <a:ea typeface="方正正黑简体" panose="02000000000000000000" pitchFamily="2" charset="-122"/>
                <a:cs typeface="+mn-cs"/>
              </a:endParaRPr>
            </a:p>
          </p:txBody>
        </p:sp>
      </p:grpSp>
      <p:grpSp>
        <p:nvGrpSpPr>
          <p:cNvPr id="185" name="组合 184"/>
          <p:cNvGrpSpPr/>
          <p:nvPr/>
        </p:nvGrpSpPr>
        <p:grpSpPr>
          <a:xfrm>
            <a:off x="5100335" y="2072852"/>
            <a:ext cx="1687735" cy="1687736"/>
            <a:chOff x="5071760" y="2072852"/>
            <a:chExt cx="1687735" cy="1687736"/>
          </a:xfrm>
        </p:grpSpPr>
        <p:sp>
          <p:nvSpPr>
            <p:cNvPr id="48" name="椭圆 47"/>
            <p:cNvSpPr/>
            <p:nvPr/>
          </p:nvSpPr>
          <p:spPr>
            <a:xfrm>
              <a:off x="5071760" y="2072852"/>
              <a:ext cx="1687735" cy="1687736"/>
            </a:xfrm>
            <a:prstGeom prst="ellipse">
              <a:avLst/>
            </a:prstGeom>
            <a:solidFill>
              <a:srgbClr val="FBFBFB"/>
            </a:solidFill>
            <a:ln>
              <a:noFill/>
            </a:ln>
            <a:effectLst>
              <a:outerShdw blurRad="177800" dist="165100" dir="2700000" sx="96000" sy="96000" algn="t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Calibri" panose="020F0502020204030204"/>
                <a:ea typeface="宋体" panose="02010600030101010101" pitchFamily="2" charset="-122"/>
                <a:cs typeface="+mn-cs"/>
              </a:endParaRPr>
            </a:p>
          </p:txBody>
        </p:sp>
        <p:grpSp>
          <p:nvGrpSpPr>
            <p:cNvPr id="149" name="组合 148"/>
            <p:cNvGrpSpPr/>
            <p:nvPr/>
          </p:nvGrpSpPr>
          <p:grpSpPr>
            <a:xfrm>
              <a:off x="5595635" y="2618660"/>
              <a:ext cx="674521" cy="581652"/>
              <a:chOff x="9303045" y="747310"/>
              <a:chExt cx="897787" cy="774179"/>
            </a:xfrm>
          </p:grpSpPr>
          <p:sp>
            <p:nvSpPr>
              <p:cNvPr id="119" name="Freeform 117"/>
              <p:cNvSpPr/>
              <p:nvPr/>
            </p:nvSpPr>
            <p:spPr bwMode="auto">
              <a:xfrm>
                <a:off x="9303045" y="747310"/>
                <a:ext cx="897787" cy="774179"/>
              </a:xfrm>
              <a:custGeom>
                <a:avLst/>
                <a:gdLst>
                  <a:gd name="T0" fmla="*/ 28 w 828"/>
                  <a:gd name="T1" fmla="*/ 686 h 714"/>
                  <a:gd name="T2" fmla="*/ 28 w 828"/>
                  <a:gd name="T3" fmla="*/ 605 h 714"/>
                  <a:gd name="T4" fmla="*/ 68 w 828"/>
                  <a:gd name="T5" fmla="*/ 605 h 714"/>
                  <a:gd name="T6" fmla="*/ 68 w 828"/>
                  <a:gd name="T7" fmla="*/ 577 h 714"/>
                  <a:gd name="T8" fmla="*/ 28 w 828"/>
                  <a:gd name="T9" fmla="*/ 577 h 714"/>
                  <a:gd name="T10" fmla="*/ 28 w 828"/>
                  <a:gd name="T11" fmla="*/ 435 h 714"/>
                  <a:gd name="T12" fmla="*/ 68 w 828"/>
                  <a:gd name="T13" fmla="*/ 435 h 714"/>
                  <a:gd name="T14" fmla="*/ 68 w 828"/>
                  <a:gd name="T15" fmla="*/ 407 h 714"/>
                  <a:gd name="T16" fmla="*/ 28 w 828"/>
                  <a:gd name="T17" fmla="*/ 407 h 714"/>
                  <a:gd name="T18" fmla="*/ 28 w 828"/>
                  <a:gd name="T19" fmla="*/ 265 h 714"/>
                  <a:gd name="T20" fmla="*/ 68 w 828"/>
                  <a:gd name="T21" fmla="*/ 265 h 714"/>
                  <a:gd name="T22" fmla="*/ 68 w 828"/>
                  <a:gd name="T23" fmla="*/ 236 h 714"/>
                  <a:gd name="T24" fmla="*/ 28 w 828"/>
                  <a:gd name="T25" fmla="*/ 236 h 714"/>
                  <a:gd name="T26" fmla="*/ 28 w 828"/>
                  <a:gd name="T27" fmla="*/ 94 h 714"/>
                  <a:gd name="T28" fmla="*/ 68 w 828"/>
                  <a:gd name="T29" fmla="*/ 94 h 714"/>
                  <a:gd name="T30" fmla="*/ 68 w 828"/>
                  <a:gd name="T31" fmla="*/ 66 h 714"/>
                  <a:gd name="T32" fmla="*/ 28 w 828"/>
                  <a:gd name="T33" fmla="*/ 66 h 714"/>
                  <a:gd name="T34" fmla="*/ 28 w 828"/>
                  <a:gd name="T35" fmla="*/ 0 h 714"/>
                  <a:gd name="T36" fmla="*/ 0 w 828"/>
                  <a:gd name="T37" fmla="*/ 0 h 714"/>
                  <a:gd name="T38" fmla="*/ 0 w 828"/>
                  <a:gd name="T39" fmla="*/ 714 h 714"/>
                  <a:gd name="T40" fmla="*/ 828 w 828"/>
                  <a:gd name="T41" fmla="*/ 714 h 714"/>
                  <a:gd name="T42" fmla="*/ 828 w 828"/>
                  <a:gd name="T43" fmla="*/ 686 h 714"/>
                  <a:gd name="T44" fmla="*/ 28 w 828"/>
                  <a:gd name="T45" fmla="*/ 686 h 7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828" h="714">
                    <a:moveTo>
                      <a:pt x="28" y="686"/>
                    </a:moveTo>
                    <a:lnTo>
                      <a:pt x="28" y="605"/>
                    </a:lnTo>
                    <a:lnTo>
                      <a:pt x="68" y="605"/>
                    </a:lnTo>
                    <a:lnTo>
                      <a:pt x="68" y="577"/>
                    </a:lnTo>
                    <a:lnTo>
                      <a:pt x="28" y="577"/>
                    </a:lnTo>
                    <a:lnTo>
                      <a:pt x="28" y="435"/>
                    </a:lnTo>
                    <a:lnTo>
                      <a:pt x="68" y="435"/>
                    </a:lnTo>
                    <a:lnTo>
                      <a:pt x="68" y="407"/>
                    </a:lnTo>
                    <a:lnTo>
                      <a:pt x="28" y="407"/>
                    </a:lnTo>
                    <a:lnTo>
                      <a:pt x="28" y="265"/>
                    </a:lnTo>
                    <a:lnTo>
                      <a:pt x="68" y="265"/>
                    </a:lnTo>
                    <a:lnTo>
                      <a:pt x="68" y="236"/>
                    </a:lnTo>
                    <a:lnTo>
                      <a:pt x="28" y="236"/>
                    </a:lnTo>
                    <a:lnTo>
                      <a:pt x="28" y="94"/>
                    </a:lnTo>
                    <a:lnTo>
                      <a:pt x="68" y="94"/>
                    </a:lnTo>
                    <a:lnTo>
                      <a:pt x="68" y="66"/>
                    </a:lnTo>
                    <a:lnTo>
                      <a:pt x="28" y="66"/>
                    </a:lnTo>
                    <a:lnTo>
                      <a:pt x="28" y="0"/>
                    </a:lnTo>
                    <a:lnTo>
                      <a:pt x="0" y="0"/>
                    </a:lnTo>
                    <a:lnTo>
                      <a:pt x="0" y="714"/>
                    </a:lnTo>
                    <a:lnTo>
                      <a:pt x="828" y="714"/>
                    </a:lnTo>
                    <a:lnTo>
                      <a:pt x="828" y="686"/>
                    </a:lnTo>
                    <a:lnTo>
                      <a:pt x="28" y="686"/>
                    </a:lnTo>
                    <a:close/>
                  </a:path>
                </a:pathLst>
              </a:custGeom>
              <a:solidFill>
                <a:srgbClr val="A6A6A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Calibri" panose="020F0502020204030204"/>
                  <a:ea typeface="宋体" panose="02010600030101010101" pitchFamily="2" charset="-122"/>
                  <a:cs typeface="+mn-cs"/>
                </a:endParaRPr>
              </a:p>
            </p:txBody>
          </p:sp>
          <p:sp>
            <p:nvSpPr>
              <p:cNvPr id="120" name="Freeform 118"/>
              <p:cNvSpPr>
                <a:spLocks noEditPoints="1"/>
              </p:cNvSpPr>
              <p:nvPr/>
            </p:nvSpPr>
            <p:spPr bwMode="auto">
              <a:xfrm>
                <a:off x="9438586" y="939228"/>
                <a:ext cx="123608" cy="529131"/>
              </a:xfrm>
              <a:custGeom>
                <a:avLst/>
                <a:gdLst>
                  <a:gd name="T0" fmla="*/ 43 w 48"/>
                  <a:gd name="T1" fmla="*/ 206 h 206"/>
                  <a:gd name="T2" fmla="*/ 48 w 48"/>
                  <a:gd name="T3" fmla="*/ 124 h 206"/>
                  <a:gd name="T4" fmla="*/ 48 w 48"/>
                  <a:gd name="T5" fmla="*/ 108 h 206"/>
                  <a:gd name="T6" fmla="*/ 48 w 48"/>
                  <a:gd name="T7" fmla="*/ 91 h 206"/>
                  <a:gd name="T8" fmla="*/ 48 w 48"/>
                  <a:gd name="T9" fmla="*/ 79 h 206"/>
                  <a:gd name="T10" fmla="*/ 48 w 48"/>
                  <a:gd name="T11" fmla="*/ 62 h 206"/>
                  <a:gd name="T12" fmla="*/ 48 w 48"/>
                  <a:gd name="T13" fmla="*/ 45 h 206"/>
                  <a:gd name="T14" fmla="*/ 48 w 48"/>
                  <a:gd name="T15" fmla="*/ 27 h 206"/>
                  <a:gd name="T16" fmla="*/ 48 w 48"/>
                  <a:gd name="T17" fmla="*/ 10 h 206"/>
                  <a:gd name="T18" fmla="*/ 48 w 48"/>
                  <a:gd name="T19" fmla="*/ 6 h 206"/>
                  <a:gd name="T20" fmla="*/ 5 w 48"/>
                  <a:gd name="T21" fmla="*/ 0 h 206"/>
                  <a:gd name="T22" fmla="*/ 0 w 48"/>
                  <a:gd name="T23" fmla="*/ 6 h 206"/>
                  <a:gd name="T24" fmla="*/ 0 w 48"/>
                  <a:gd name="T25" fmla="*/ 19 h 206"/>
                  <a:gd name="T26" fmla="*/ 0 w 48"/>
                  <a:gd name="T27" fmla="*/ 36 h 206"/>
                  <a:gd name="T28" fmla="*/ 0 w 48"/>
                  <a:gd name="T29" fmla="*/ 53 h 206"/>
                  <a:gd name="T30" fmla="*/ 0 w 48"/>
                  <a:gd name="T31" fmla="*/ 71 h 206"/>
                  <a:gd name="T32" fmla="*/ 0 w 48"/>
                  <a:gd name="T33" fmla="*/ 82 h 206"/>
                  <a:gd name="T34" fmla="*/ 0 w 48"/>
                  <a:gd name="T35" fmla="*/ 93 h 206"/>
                  <a:gd name="T36" fmla="*/ 0 w 48"/>
                  <a:gd name="T37" fmla="*/ 111 h 206"/>
                  <a:gd name="T38" fmla="*/ 0 w 48"/>
                  <a:gd name="T39" fmla="*/ 200 h 206"/>
                  <a:gd name="T40" fmla="*/ 45 w 48"/>
                  <a:gd name="T41" fmla="*/ 77 h 206"/>
                  <a:gd name="T42" fmla="*/ 34 w 48"/>
                  <a:gd name="T43" fmla="*/ 76 h 206"/>
                  <a:gd name="T44" fmla="*/ 45 w 48"/>
                  <a:gd name="T45" fmla="*/ 77 h 206"/>
                  <a:gd name="T46" fmla="*/ 29 w 48"/>
                  <a:gd name="T47" fmla="*/ 76 h 206"/>
                  <a:gd name="T48" fmla="*/ 45 w 48"/>
                  <a:gd name="T49" fmla="*/ 48 h 206"/>
                  <a:gd name="T50" fmla="*/ 3 w 48"/>
                  <a:gd name="T51" fmla="*/ 6 h 206"/>
                  <a:gd name="T52" fmla="*/ 15 w 48"/>
                  <a:gd name="T53" fmla="*/ 3 h 206"/>
                  <a:gd name="T54" fmla="*/ 3 w 48"/>
                  <a:gd name="T55" fmla="*/ 6 h 206"/>
                  <a:gd name="T56" fmla="*/ 21 w 48"/>
                  <a:gd name="T57" fmla="*/ 3 h 206"/>
                  <a:gd name="T58" fmla="*/ 3 w 48"/>
                  <a:gd name="T59" fmla="*/ 33 h 206"/>
                  <a:gd name="T60" fmla="*/ 3 w 48"/>
                  <a:gd name="T61" fmla="*/ 38 h 206"/>
                  <a:gd name="T62" fmla="*/ 43 w 48"/>
                  <a:gd name="T63" fmla="*/ 3 h 206"/>
                  <a:gd name="T64" fmla="*/ 45 w 48"/>
                  <a:gd name="T65" fmla="*/ 8 h 206"/>
                  <a:gd name="T66" fmla="*/ 3 w 48"/>
                  <a:gd name="T67" fmla="*/ 38 h 206"/>
                  <a:gd name="T68" fmla="*/ 45 w 48"/>
                  <a:gd name="T69" fmla="*/ 14 h 206"/>
                  <a:gd name="T70" fmla="*/ 3 w 48"/>
                  <a:gd name="T71" fmla="*/ 67 h 206"/>
                  <a:gd name="T72" fmla="*/ 45 w 48"/>
                  <a:gd name="T73" fmla="*/ 31 h 206"/>
                  <a:gd name="T74" fmla="*/ 11 w 48"/>
                  <a:gd name="T75" fmla="*/ 76 h 206"/>
                  <a:gd name="T76" fmla="*/ 3 w 48"/>
                  <a:gd name="T77" fmla="*/ 77 h 206"/>
                  <a:gd name="T78" fmla="*/ 45 w 48"/>
                  <a:gd name="T79" fmla="*/ 31 h 2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48" h="206">
                    <a:moveTo>
                      <a:pt x="5" y="206"/>
                    </a:moveTo>
                    <a:cubicBezTo>
                      <a:pt x="43" y="206"/>
                      <a:pt x="43" y="206"/>
                      <a:pt x="43" y="206"/>
                    </a:cubicBezTo>
                    <a:cubicBezTo>
                      <a:pt x="46" y="206"/>
                      <a:pt x="48" y="203"/>
                      <a:pt x="48" y="200"/>
                    </a:cubicBezTo>
                    <a:cubicBezTo>
                      <a:pt x="48" y="124"/>
                      <a:pt x="48" y="124"/>
                      <a:pt x="48" y="124"/>
                    </a:cubicBezTo>
                    <a:cubicBezTo>
                      <a:pt x="48" y="114"/>
                      <a:pt x="48" y="114"/>
                      <a:pt x="48" y="114"/>
                    </a:cubicBezTo>
                    <a:cubicBezTo>
                      <a:pt x="48" y="108"/>
                      <a:pt x="48" y="108"/>
                      <a:pt x="48" y="108"/>
                    </a:cubicBezTo>
                    <a:cubicBezTo>
                      <a:pt x="48" y="97"/>
                      <a:pt x="48" y="97"/>
                      <a:pt x="48" y="97"/>
                    </a:cubicBezTo>
                    <a:cubicBezTo>
                      <a:pt x="48" y="91"/>
                      <a:pt x="48" y="91"/>
                      <a:pt x="48" y="91"/>
                    </a:cubicBezTo>
                    <a:cubicBezTo>
                      <a:pt x="48" y="82"/>
                      <a:pt x="48" y="82"/>
                      <a:pt x="48" y="82"/>
                    </a:cubicBezTo>
                    <a:cubicBezTo>
                      <a:pt x="48" y="79"/>
                      <a:pt x="48" y="79"/>
                      <a:pt x="48" y="79"/>
                    </a:cubicBezTo>
                    <a:cubicBezTo>
                      <a:pt x="48" y="74"/>
                      <a:pt x="48" y="74"/>
                      <a:pt x="48" y="74"/>
                    </a:cubicBezTo>
                    <a:cubicBezTo>
                      <a:pt x="48" y="62"/>
                      <a:pt x="48" y="62"/>
                      <a:pt x="48" y="62"/>
                    </a:cubicBezTo>
                    <a:cubicBezTo>
                      <a:pt x="48" y="56"/>
                      <a:pt x="48" y="56"/>
                      <a:pt x="48" y="56"/>
                    </a:cubicBezTo>
                    <a:cubicBezTo>
                      <a:pt x="48" y="45"/>
                      <a:pt x="48" y="45"/>
                      <a:pt x="48" y="45"/>
                    </a:cubicBezTo>
                    <a:cubicBezTo>
                      <a:pt x="48" y="39"/>
                      <a:pt x="48" y="39"/>
                      <a:pt x="48" y="39"/>
                    </a:cubicBezTo>
                    <a:cubicBezTo>
                      <a:pt x="48" y="27"/>
                      <a:pt x="48" y="27"/>
                      <a:pt x="48" y="27"/>
                    </a:cubicBezTo>
                    <a:cubicBezTo>
                      <a:pt x="48" y="22"/>
                      <a:pt x="48" y="22"/>
                      <a:pt x="48" y="22"/>
                    </a:cubicBezTo>
                    <a:cubicBezTo>
                      <a:pt x="48" y="10"/>
                      <a:pt x="48" y="10"/>
                      <a:pt x="48" y="10"/>
                    </a:cubicBezTo>
                    <a:cubicBezTo>
                      <a:pt x="48" y="6"/>
                      <a:pt x="48" y="6"/>
                      <a:pt x="48" y="6"/>
                    </a:cubicBezTo>
                    <a:cubicBezTo>
                      <a:pt x="48" y="6"/>
                      <a:pt x="48" y="6"/>
                      <a:pt x="48" y="6"/>
                    </a:cubicBezTo>
                    <a:cubicBezTo>
                      <a:pt x="48" y="3"/>
                      <a:pt x="46" y="0"/>
                      <a:pt x="43" y="0"/>
                    </a:cubicBezTo>
                    <a:cubicBezTo>
                      <a:pt x="5" y="0"/>
                      <a:pt x="5" y="0"/>
                      <a:pt x="5" y="0"/>
                    </a:cubicBezTo>
                    <a:cubicBezTo>
                      <a:pt x="2" y="0"/>
                      <a:pt x="0" y="3"/>
                      <a:pt x="0" y="6"/>
                    </a:cubicBezTo>
                    <a:cubicBezTo>
                      <a:pt x="0" y="6"/>
                      <a:pt x="0" y="6"/>
                      <a:pt x="0" y="6"/>
                    </a:cubicBezTo>
                    <a:cubicBezTo>
                      <a:pt x="0" y="7"/>
                      <a:pt x="0" y="7"/>
                      <a:pt x="0" y="7"/>
                    </a:cubicBezTo>
                    <a:cubicBezTo>
                      <a:pt x="0" y="19"/>
                      <a:pt x="0" y="19"/>
                      <a:pt x="0" y="19"/>
                    </a:cubicBezTo>
                    <a:cubicBezTo>
                      <a:pt x="0" y="24"/>
                      <a:pt x="0" y="24"/>
                      <a:pt x="0" y="24"/>
                    </a:cubicBezTo>
                    <a:cubicBezTo>
                      <a:pt x="0" y="36"/>
                      <a:pt x="0" y="36"/>
                      <a:pt x="0" y="36"/>
                    </a:cubicBezTo>
                    <a:cubicBezTo>
                      <a:pt x="0" y="42"/>
                      <a:pt x="0" y="42"/>
                      <a:pt x="0" y="42"/>
                    </a:cubicBezTo>
                    <a:cubicBezTo>
                      <a:pt x="0" y="53"/>
                      <a:pt x="0" y="53"/>
                      <a:pt x="0" y="53"/>
                    </a:cubicBezTo>
                    <a:cubicBezTo>
                      <a:pt x="0" y="59"/>
                      <a:pt x="0" y="59"/>
                      <a:pt x="0" y="59"/>
                    </a:cubicBezTo>
                    <a:cubicBezTo>
                      <a:pt x="0" y="71"/>
                      <a:pt x="0" y="71"/>
                      <a:pt x="0" y="71"/>
                    </a:cubicBezTo>
                    <a:cubicBezTo>
                      <a:pt x="0" y="76"/>
                      <a:pt x="0" y="76"/>
                      <a:pt x="0" y="76"/>
                    </a:cubicBezTo>
                    <a:cubicBezTo>
                      <a:pt x="0" y="82"/>
                      <a:pt x="0" y="82"/>
                      <a:pt x="0" y="82"/>
                    </a:cubicBezTo>
                    <a:cubicBezTo>
                      <a:pt x="0" y="88"/>
                      <a:pt x="0" y="88"/>
                      <a:pt x="0" y="88"/>
                    </a:cubicBezTo>
                    <a:cubicBezTo>
                      <a:pt x="0" y="93"/>
                      <a:pt x="0" y="93"/>
                      <a:pt x="0" y="93"/>
                    </a:cubicBezTo>
                    <a:cubicBezTo>
                      <a:pt x="0" y="105"/>
                      <a:pt x="0" y="105"/>
                      <a:pt x="0" y="105"/>
                    </a:cubicBezTo>
                    <a:cubicBezTo>
                      <a:pt x="0" y="111"/>
                      <a:pt x="0" y="111"/>
                      <a:pt x="0" y="111"/>
                    </a:cubicBezTo>
                    <a:cubicBezTo>
                      <a:pt x="0" y="124"/>
                      <a:pt x="0" y="124"/>
                      <a:pt x="0" y="124"/>
                    </a:cubicBezTo>
                    <a:cubicBezTo>
                      <a:pt x="0" y="200"/>
                      <a:pt x="0" y="200"/>
                      <a:pt x="0" y="200"/>
                    </a:cubicBezTo>
                    <a:cubicBezTo>
                      <a:pt x="0" y="203"/>
                      <a:pt x="2" y="206"/>
                      <a:pt x="5" y="206"/>
                    </a:cubicBezTo>
                    <a:close/>
                    <a:moveTo>
                      <a:pt x="45" y="77"/>
                    </a:moveTo>
                    <a:cubicBezTo>
                      <a:pt x="44" y="76"/>
                      <a:pt x="43" y="76"/>
                      <a:pt x="43" y="76"/>
                    </a:cubicBezTo>
                    <a:cubicBezTo>
                      <a:pt x="34" y="76"/>
                      <a:pt x="34" y="76"/>
                      <a:pt x="34" y="76"/>
                    </a:cubicBezTo>
                    <a:cubicBezTo>
                      <a:pt x="45" y="65"/>
                      <a:pt x="45" y="65"/>
                      <a:pt x="45" y="65"/>
                    </a:cubicBezTo>
                    <a:lnTo>
                      <a:pt x="45" y="77"/>
                    </a:lnTo>
                    <a:close/>
                    <a:moveTo>
                      <a:pt x="45" y="60"/>
                    </a:moveTo>
                    <a:cubicBezTo>
                      <a:pt x="29" y="76"/>
                      <a:pt x="29" y="76"/>
                      <a:pt x="29" y="76"/>
                    </a:cubicBezTo>
                    <a:cubicBezTo>
                      <a:pt x="17" y="76"/>
                      <a:pt x="17" y="76"/>
                      <a:pt x="17" y="76"/>
                    </a:cubicBezTo>
                    <a:cubicBezTo>
                      <a:pt x="45" y="48"/>
                      <a:pt x="45" y="48"/>
                      <a:pt x="45" y="48"/>
                    </a:cubicBezTo>
                    <a:lnTo>
                      <a:pt x="45" y="60"/>
                    </a:lnTo>
                    <a:close/>
                    <a:moveTo>
                      <a:pt x="3" y="6"/>
                    </a:moveTo>
                    <a:cubicBezTo>
                      <a:pt x="3" y="4"/>
                      <a:pt x="4" y="3"/>
                      <a:pt x="5" y="3"/>
                    </a:cubicBezTo>
                    <a:cubicBezTo>
                      <a:pt x="15" y="3"/>
                      <a:pt x="15" y="3"/>
                      <a:pt x="15" y="3"/>
                    </a:cubicBezTo>
                    <a:cubicBezTo>
                      <a:pt x="3" y="15"/>
                      <a:pt x="3" y="15"/>
                      <a:pt x="3" y="15"/>
                    </a:cubicBezTo>
                    <a:lnTo>
                      <a:pt x="3" y="6"/>
                    </a:lnTo>
                    <a:close/>
                    <a:moveTo>
                      <a:pt x="3" y="21"/>
                    </a:moveTo>
                    <a:cubicBezTo>
                      <a:pt x="21" y="3"/>
                      <a:pt x="21" y="3"/>
                      <a:pt x="21" y="3"/>
                    </a:cubicBezTo>
                    <a:cubicBezTo>
                      <a:pt x="32" y="3"/>
                      <a:pt x="32" y="3"/>
                      <a:pt x="32" y="3"/>
                    </a:cubicBezTo>
                    <a:cubicBezTo>
                      <a:pt x="3" y="33"/>
                      <a:pt x="3" y="33"/>
                      <a:pt x="3" y="33"/>
                    </a:cubicBezTo>
                    <a:lnTo>
                      <a:pt x="3" y="21"/>
                    </a:lnTo>
                    <a:close/>
                    <a:moveTo>
                      <a:pt x="3" y="38"/>
                    </a:moveTo>
                    <a:cubicBezTo>
                      <a:pt x="38" y="3"/>
                      <a:pt x="38" y="3"/>
                      <a:pt x="38" y="3"/>
                    </a:cubicBezTo>
                    <a:cubicBezTo>
                      <a:pt x="43" y="3"/>
                      <a:pt x="43" y="3"/>
                      <a:pt x="43" y="3"/>
                    </a:cubicBezTo>
                    <a:cubicBezTo>
                      <a:pt x="44" y="3"/>
                      <a:pt x="45" y="4"/>
                      <a:pt x="45" y="6"/>
                    </a:cubicBezTo>
                    <a:cubicBezTo>
                      <a:pt x="45" y="8"/>
                      <a:pt x="45" y="8"/>
                      <a:pt x="45" y="8"/>
                    </a:cubicBezTo>
                    <a:cubicBezTo>
                      <a:pt x="3" y="50"/>
                      <a:pt x="3" y="50"/>
                      <a:pt x="3" y="50"/>
                    </a:cubicBezTo>
                    <a:lnTo>
                      <a:pt x="3" y="38"/>
                    </a:lnTo>
                    <a:close/>
                    <a:moveTo>
                      <a:pt x="3" y="55"/>
                    </a:moveTo>
                    <a:cubicBezTo>
                      <a:pt x="45" y="14"/>
                      <a:pt x="45" y="14"/>
                      <a:pt x="45" y="14"/>
                    </a:cubicBezTo>
                    <a:cubicBezTo>
                      <a:pt x="45" y="25"/>
                      <a:pt x="45" y="25"/>
                      <a:pt x="45" y="25"/>
                    </a:cubicBezTo>
                    <a:cubicBezTo>
                      <a:pt x="3" y="67"/>
                      <a:pt x="3" y="67"/>
                      <a:pt x="3" y="67"/>
                    </a:cubicBezTo>
                    <a:lnTo>
                      <a:pt x="3" y="55"/>
                    </a:lnTo>
                    <a:close/>
                    <a:moveTo>
                      <a:pt x="45" y="31"/>
                    </a:moveTo>
                    <a:cubicBezTo>
                      <a:pt x="45" y="43"/>
                      <a:pt x="45" y="43"/>
                      <a:pt x="45" y="43"/>
                    </a:cubicBezTo>
                    <a:cubicBezTo>
                      <a:pt x="11" y="76"/>
                      <a:pt x="11" y="76"/>
                      <a:pt x="11" y="76"/>
                    </a:cubicBezTo>
                    <a:cubicBezTo>
                      <a:pt x="5" y="76"/>
                      <a:pt x="5" y="76"/>
                      <a:pt x="5" y="76"/>
                    </a:cubicBezTo>
                    <a:cubicBezTo>
                      <a:pt x="5" y="76"/>
                      <a:pt x="4" y="76"/>
                      <a:pt x="3" y="77"/>
                    </a:cubicBezTo>
                    <a:cubicBezTo>
                      <a:pt x="3" y="73"/>
                      <a:pt x="3" y="73"/>
                      <a:pt x="3" y="73"/>
                    </a:cubicBezTo>
                    <a:lnTo>
                      <a:pt x="45" y="31"/>
                    </a:lnTo>
                    <a:close/>
                  </a:path>
                </a:pathLst>
              </a:custGeom>
              <a:solidFill>
                <a:schemeClr val="accent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Calibri" panose="020F0502020204030204"/>
                  <a:ea typeface="宋体" panose="02010600030101010101" pitchFamily="2" charset="-122"/>
                  <a:cs typeface="+mn-cs"/>
                </a:endParaRPr>
              </a:p>
            </p:txBody>
          </p:sp>
          <p:sp>
            <p:nvSpPr>
              <p:cNvPr id="121" name="Freeform 119"/>
              <p:cNvSpPr>
                <a:spLocks noEditPoints="1"/>
              </p:cNvSpPr>
              <p:nvPr/>
            </p:nvSpPr>
            <p:spPr bwMode="auto">
              <a:xfrm>
                <a:off x="9633756" y="1036814"/>
                <a:ext cx="125777" cy="431545"/>
              </a:xfrm>
              <a:custGeom>
                <a:avLst/>
                <a:gdLst>
                  <a:gd name="T0" fmla="*/ 43 w 49"/>
                  <a:gd name="T1" fmla="*/ 168 h 168"/>
                  <a:gd name="T2" fmla="*/ 49 w 49"/>
                  <a:gd name="T3" fmla="*/ 124 h 168"/>
                  <a:gd name="T4" fmla="*/ 49 w 49"/>
                  <a:gd name="T5" fmla="*/ 82 h 168"/>
                  <a:gd name="T6" fmla="*/ 49 w 49"/>
                  <a:gd name="T7" fmla="*/ 68 h 168"/>
                  <a:gd name="T8" fmla="*/ 49 w 49"/>
                  <a:gd name="T9" fmla="*/ 51 h 168"/>
                  <a:gd name="T10" fmla="*/ 49 w 49"/>
                  <a:gd name="T11" fmla="*/ 34 h 168"/>
                  <a:gd name="T12" fmla="*/ 49 w 49"/>
                  <a:gd name="T13" fmla="*/ 16 h 168"/>
                  <a:gd name="T14" fmla="*/ 49 w 49"/>
                  <a:gd name="T15" fmla="*/ 6 h 168"/>
                  <a:gd name="T16" fmla="*/ 47 w 49"/>
                  <a:gd name="T17" fmla="*/ 1 h 168"/>
                  <a:gd name="T18" fmla="*/ 45 w 49"/>
                  <a:gd name="T19" fmla="*/ 0 h 168"/>
                  <a:gd name="T20" fmla="*/ 43 w 49"/>
                  <a:gd name="T21" fmla="*/ 0 h 168"/>
                  <a:gd name="T22" fmla="*/ 31 w 49"/>
                  <a:gd name="T23" fmla="*/ 0 h 168"/>
                  <a:gd name="T24" fmla="*/ 14 w 49"/>
                  <a:gd name="T25" fmla="*/ 0 h 168"/>
                  <a:gd name="T26" fmla="*/ 6 w 49"/>
                  <a:gd name="T27" fmla="*/ 0 h 168"/>
                  <a:gd name="T28" fmla="*/ 0 w 49"/>
                  <a:gd name="T29" fmla="*/ 8 h 168"/>
                  <a:gd name="T30" fmla="*/ 0 w 49"/>
                  <a:gd name="T31" fmla="*/ 13 h 168"/>
                  <a:gd name="T32" fmla="*/ 0 w 49"/>
                  <a:gd name="T33" fmla="*/ 25 h 168"/>
                  <a:gd name="T34" fmla="*/ 0 w 49"/>
                  <a:gd name="T35" fmla="*/ 31 h 168"/>
                  <a:gd name="T36" fmla="*/ 0 w 49"/>
                  <a:gd name="T37" fmla="*/ 42 h 168"/>
                  <a:gd name="T38" fmla="*/ 0 w 49"/>
                  <a:gd name="T39" fmla="*/ 48 h 168"/>
                  <a:gd name="T40" fmla="*/ 0 w 49"/>
                  <a:gd name="T41" fmla="*/ 59 h 168"/>
                  <a:gd name="T42" fmla="*/ 0 w 49"/>
                  <a:gd name="T43" fmla="*/ 65 h 168"/>
                  <a:gd name="T44" fmla="*/ 0 w 49"/>
                  <a:gd name="T45" fmla="*/ 77 h 168"/>
                  <a:gd name="T46" fmla="*/ 0 w 49"/>
                  <a:gd name="T47" fmla="*/ 82 h 168"/>
                  <a:gd name="T48" fmla="*/ 0 w 49"/>
                  <a:gd name="T49" fmla="*/ 162 h 168"/>
                  <a:gd name="T50" fmla="*/ 46 w 49"/>
                  <a:gd name="T51" fmla="*/ 76 h 168"/>
                  <a:gd name="T52" fmla="*/ 41 w 49"/>
                  <a:gd name="T53" fmla="*/ 76 h 168"/>
                  <a:gd name="T54" fmla="*/ 46 w 49"/>
                  <a:gd name="T55" fmla="*/ 76 h 168"/>
                  <a:gd name="T56" fmla="*/ 36 w 49"/>
                  <a:gd name="T57" fmla="*/ 76 h 168"/>
                  <a:gd name="T58" fmla="*/ 46 w 49"/>
                  <a:gd name="T59" fmla="*/ 54 h 168"/>
                  <a:gd name="T60" fmla="*/ 46 w 49"/>
                  <a:gd name="T61" fmla="*/ 49 h 168"/>
                  <a:gd name="T62" fmla="*/ 7 w 49"/>
                  <a:gd name="T63" fmla="*/ 76 h 168"/>
                  <a:gd name="T64" fmla="*/ 46 w 49"/>
                  <a:gd name="T65" fmla="*/ 49 h 168"/>
                  <a:gd name="T66" fmla="*/ 10 w 49"/>
                  <a:gd name="T67" fmla="*/ 3 h 168"/>
                  <a:gd name="T68" fmla="*/ 4 w 49"/>
                  <a:gd name="T69" fmla="*/ 22 h 168"/>
                  <a:gd name="T70" fmla="*/ 4 w 49"/>
                  <a:gd name="T71" fmla="*/ 27 h 168"/>
                  <a:gd name="T72" fmla="*/ 39 w 49"/>
                  <a:gd name="T73" fmla="*/ 3 h 168"/>
                  <a:gd name="T74" fmla="*/ 4 w 49"/>
                  <a:gd name="T75" fmla="*/ 27 h 168"/>
                  <a:gd name="T76" fmla="*/ 45 w 49"/>
                  <a:gd name="T77" fmla="*/ 4 h 168"/>
                  <a:gd name="T78" fmla="*/ 46 w 49"/>
                  <a:gd name="T79" fmla="*/ 14 h 168"/>
                  <a:gd name="T80" fmla="*/ 4 w 49"/>
                  <a:gd name="T81" fmla="*/ 44 h 168"/>
                  <a:gd name="T82" fmla="*/ 46 w 49"/>
                  <a:gd name="T83" fmla="*/ 20 h 168"/>
                  <a:gd name="T84" fmla="*/ 4 w 49"/>
                  <a:gd name="T85" fmla="*/ 73 h 1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49" h="168">
                    <a:moveTo>
                      <a:pt x="6" y="168"/>
                    </a:moveTo>
                    <a:cubicBezTo>
                      <a:pt x="43" y="168"/>
                      <a:pt x="43" y="168"/>
                      <a:pt x="43" y="168"/>
                    </a:cubicBezTo>
                    <a:cubicBezTo>
                      <a:pt x="46" y="168"/>
                      <a:pt x="49" y="165"/>
                      <a:pt x="49" y="162"/>
                    </a:cubicBezTo>
                    <a:cubicBezTo>
                      <a:pt x="49" y="124"/>
                      <a:pt x="49" y="124"/>
                      <a:pt x="49" y="124"/>
                    </a:cubicBezTo>
                    <a:cubicBezTo>
                      <a:pt x="49" y="82"/>
                      <a:pt x="49" y="82"/>
                      <a:pt x="49" y="82"/>
                    </a:cubicBezTo>
                    <a:cubicBezTo>
                      <a:pt x="49" y="82"/>
                      <a:pt x="49" y="82"/>
                      <a:pt x="49" y="82"/>
                    </a:cubicBezTo>
                    <a:cubicBezTo>
                      <a:pt x="49" y="80"/>
                      <a:pt x="49" y="80"/>
                      <a:pt x="49" y="80"/>
                    </a:cubicBezTo>
                    <a:cubicBezTo>
                      <a:pt x="49" y="68"/>
                      <a:pt x="49" y="68"/>
                      <a:pt x="49" y="68"/>
                    </a:cubicBezTo>
                    <a:cubicBezTo>
                      <a:pt x="49" y="63"/>
                      <a:pt x="49" y="63"/>
                      <a:pt x="49" y="63"/>
                    </a:cubicBezTo>
                    <a:cubicBezTo>
                      <a:pt x="49" y="51"/>
                      <a:pt x="49" y="51"/>
                      <a:pt x="49" y="51"/>
                    </a:cubicBezTo>
                    <a:cubicBezTo>
                      <a:pt x="49" y="45"/>
                      <a:pt x="49" y="45"/>
                      <a:pt x="49" y="45"/>
                    </a:cubicBezTo>
                    <a:cubicBezTo>
                      <a:pt x="49" y="34"/>
                      <a:pt x="49" y="34"/>
                      <a:pt x="49" y="34"/>
                    </a:cubicBezTo>
                    <a:cubicBezTo>
                      <a:pt x="49" y="28"/>
                      <a:pt x="49" y="28"/>
                      <a:pt x="49" y="28"/>
                    </a:cubicBezTo>
                    <a:cubicBezTo>
                      <a:pt x="49" y="16"/>
                      <a:pt x="49" y="16"/>
                      <a:pt x="49" y="16"/>
                    </a:cubicBezTo>
                    <a:cubicBezTo>
                      <a:pt x="49" y="11"/>
                      <a:pt x="49" y="11"/>
                      <a:pt x="49" y="11"/>
                    </a:cubicBezTo>
                    <a:cubicBezTo>
                      <a:pt x="49" y="6"/>
                      <a:pt x="49" y="6"/>
                      <a:pt x="49" y="6"/>
                    </a:cubicBezTo>
                    <a:cubicBezTo>
                      <a:pt x="49" y="4"/>
                      <a:pt x="48" y="2"/>
                      <a:pt x="47" y="1"/>
                    </a:cubicBezTo>
                    <a:cubicBezTo>
                      <a:pt x="47" y="1"/>
                      <a:pt x="47" y="1"/>
                      <a:pt x="47" y="1"/>
                    </a:cubicBezTo>
                    <a:cubicBezTo>
                      <a:pt x="47" y="1"/>
                      <a:pt x="47" y="1"/>
                      <a:pt x="47" y="1"/>
                    </a:cubicBezTo>
                    <a:cubicBezTo>
                      <a:pt x="46" y="1"/>
                      <a:pt x="46" y="1"/>
                      <a:pt x="45" y="0"/>
                    </a:cubicBezTo>
                    <a:cubicBezTo>
                      <a:pt x="45" y="0"/>
                      <a:pt x="45" y="0"/>
                      <a:pt x="45" y="0"/>
                    </a:cubicBezTo>
                    <a:cubicBezTo>
                      <a:pt x="45" y="0"/>
                      <a:pt x="44" y="0"/>
                      <a:pt x="43" y="0"/>
                    </a:cubicBezTo>
                    <a:cubicBezTo>
                      <a:pt x="43" y="0"/>
                      <a:pt x="43" y="0"/>
                      <a:pt x="43" y="0"/>
                    </a:cubicBezTo>
                    <a:cubicBezTo>
                      <a:pt x="31" y="0"/>
                      <a:pt x="31" y="0"/>
                      <a:pt x="31" y="0"/>
                    </a:cubicBezTo>
                    <a:cubicBezTo>
                      <a:pt x="25" y="0"/>
                      <a:pt x="25" y="0"/>
                      <a:pt x="25" y="0"/>
                    </a:cubicBezTo>
                    <a:cubicBezTo>
                      <a:pt x="14" y="0"/>
                      <a:pt x="14" y="0"/>
                      <a:pt x="14" y="0"/>
                    </a:cubicBezTo>
                    <a:cubicBezTo>
                      <a:pt x="8" y="0"/>
                      <a:pt x="8" y="0"/>
                      <a:pt x="8" y="0"/>
                    </a:cubicBezTo>
                    <a:cubicBezTo>
                      <a:pt x="6" y="0"/>
                      <a:pt x="6" y="0"/>
                      <a:pt x="6" y="0"/>
                    </a:cubicBezTo>
                    <a:cubicBezTo>
                      <a:pt x="3" y="0"/>
                      <a:pt x="0" y="2"/>
                      <a:pt x="0" y="6"/>
                    </a:cubicBezTo>
                    <a:cubicBezTo>
                      <a:pt x="0" y="8"/>
                      <a:pt x="0" y="8"/>
                      <a:pt x="0" y="8"/>
                    </a:cubicBezTo>
                    <a:cubicBezTo>
                      <a:pt x="0" y="8"/>
                      <a:pt x="0" y="8"/>
                      <a:pt x="0" y="8"/>
                    </a:cubicBezTo>
                    <a:cubicBezTo>
                      <a:pt x="0" y="13"/>
                      <a:pt x="0" y="13"/>
                      <a:pt x="0" y="13"/>
                    </a:cubicBezTo>
                    <a:cubicBezTo>
                      <a:pt x="0" y="13"/>
                      <a:pt x="0" y="13"/>
                      <a:pt x="0" y="13"/>
                    </a:cubicBezTo>
                    <a:cubicBezTo>
                      <a:pt x="0" y="25"/>
                      <a:pt x="0" y="25"/>
                      <a:pt x="0" y="25"/>
                    </a:cubicBezTo>
                    <a:cubicBezTo>
                      <a:pt x="0" y="25"/>
                      <a:pt x="0" y="25"/>
                      <a:pt x="0" y="25"/>
                    </a:cubicBezTo>
                    <a:cubicBezTo>
                      <a:pt x="0" y="31"/>
                      <a:pt x="0" y="31"/>
                      <a:pt x="0" y="31"/>
                    </a:cubicBezTo>
                    <a:cubicBezTo>
                      <a:pt x="0" y="31"/>
                      <a:pt x="0" y="31"/>
                      <a:pt x="0" y="31"/>
                    </a:cubicBezTo>
                    <a:cubicBezTo>
                      <a:pt x="0" y="42"/>
                      <a:pt x="0" y="42"/>
                      <a:pt x="0" y="42"/>
                    </a:cubicBezTo>
                    <a:cubicBezTo>
                      <a:pt x="0" y="42"/>
                      <a:pt x="0" y="42"/>
                      <a:pt x="0" y="42"/>
                    </a:cubicBezTo>
                    <a:cubicBezTo>
                      <a:pt x="0" y="48"/>
                      <a:pt x="0" y="48"/>
                      <a:pt x="0" y="48"/>
                    </a:cubicBezTo>
                    <a:cubicBezTo>
                      <a:pt x="0" y="48"/>
                      <a:pt x="0" y="48"/>
                      <a:pt x="0" y="48"/>
                    </a:cubicBezTo>
                    <a:cubicBezTo>
                      <a:pt x="0" y="59"/>
                      <a:pt x="0" y="59"/>
                      <a:pt x="0" y="59"/>
                    </a:cubicBezTo>
                    <a:cubicBezTo>
                      <a:pt x="0" y="59"/>
                      <a:pt x="0" y="59"/>
                      <a:pt x="0" y="59"/>
                    </a:cubicBezTo>
                    <a:cubicBezTo>
                      <a:pt x="0" y="65"/>
                      <a:pt x="0" y="65"/>
                      <a:pt x="0" y="65"/>
                    </a:cubicBezTo>
                    <a:cubicBezTo>
                      <a:pt x="0" y="65"/>
                      <a:pt x="0" y="65"/>
                      <a:pt x="0" y="65"/>
                    </a:cubicBezTo>
                    <a:cubicBezTo>
                      <a:pt x="0" y="77"/>
                      <a:pt x="0" y="77"/>
                      <a:pt x="0" y="77"/>
                    </a:cubicBezTo>
                    <a:cubicBezTo>
                      <a:pt x="0" y="77"/>
                      <a:pt x="0" y="77"/>
                      <a:pt x="0" y="77"/>
                    </a:cubicBezTo>
                    <a:cubicBezTo>
                      <a:pt x="0" y="82"/>
                      <a:pt x="0" y="82"/>
                      <a:pt x="0" y="82"/>
                    </a:cubicBezTo>
                    <a:cubicBezTo>
                      <a:pt x="0" y="82"/>
                      <a:pt x="0" y="82"/>
                      <a:pt x="0" y="82"/>
                    </a:cubicBezTo>
                    <a:cubicBezTo>
                      <a:pt x="0" y="162"/>
                      <a:pt x="0" y="162"/>
                      <a:pt x="0" y="162"/>
                    </a:cubicBezTo>
                    <a:cubicBezTo>
                      <a:pt x="0" y="165"/>
                      <a:pt x="3" y="168"/>
                      <a:pt x="6" y="168"/>
                    </a:cubicBezTo>
                    <a:close/>
                    <a:moveTo>
                      <a:pt x="46" y="76"/>
                    </a:moveTo>
                    <a:cubicBezTo>
                      <a:pt x="45" y="76"/>
                      <a:pt x="44" y="76"/>
                      <a:pt x="43" y="76"/>
                    </a:cubicBezTo>
                    <a:cubicBezTo>
                      <a:pt x="41" y="76"/>
                      <a:pt x="41" y="76"/>
                      <a:pt x="41" y="76"/>
                    </a:cubicBezTo>
                    <a:cubicBezTo>
                      <a:pt x="46" y="72"/>
                      <a:pt x="46" y="72"/>
                      <a:pt x="46" y="72"/>
                    </a:cubicBezTo>
                    <a:lnTo>
                      <a:pt x="46" y="76"/>
                    </a:lnTo>
                    <a:close/>
                    <a:moveTo>
                      <a:pt x="46" y="66"/>
                    </a:moveTo>
                    <a:cubicBezTo>
                      <a:pt x="36" y="76"/>
                      <a:pt x="36" y="76"/>
                      <a:pt x="36" y="76"/>
                    </a:cubicBezTo>
                    <a:cubicBezTo>
                      <a:pt x="24" y="76"/>
                      <a:pt x="24" y="76"/>
                      <a:pt x="24" y="76"/>
                    </a:cubicBezTo>
                    <a:cubicBezTo>
                      <a:pt x="46" y="54"/>
                      <a:pt x="46" y="54"/>
                      <a:pt x="46" y="54"/>
                    </a:cubicBezTo>
                    <a:lnTo>
                      <a:pt x="46" y="66"/>
                    </a:lnTo>
                    <a:close/>
                    <a:moveTo>
                      <a:pt x="46" y="49"/>
                    </a:moveTo>
                    <a:cubicBezTo>
                      <a:pt x="18" y="76"/>
                      <a:pt x="18" y="76"/>
                      <a:pt x="18" y="76"/>
                    </a:cubicBezTo>
                    <a:cubicBezTo>
                      <a:pt x="7" y="76"/>
                      <a:pt x="7" y="76"/>
                      <a:pt x="7" y="76"/>
                    </a:cubicBezTo>
                    <a:cubicBezTo>
                      <a:pt x="46" y="37"/>
                      <a:pt x="46" y="37"/>
                      <a:pt x="46" y="37"/>
                    </a:cubicBezTo>
                    <a:lnTo>
                      <a:pt x="46" y="49"/>
                    </a:lnTo>
                    <a:close/>
                    <a:moveTo>
                      <a:pt x="4" y="10"/>
                    </a:moveTo>
                    <a:cubicBezTo>
                      <a:pt x="10" y="3"/>
                      <a:pt x="10" y="3"/>
                      <a:pt x="10" y="3"/>
                    </a:cubicBezTo>
                    <a:cubicBezTo>
                      <a:pt x="22" y="3"/>
                      <a:pt x="22" y="3"/>
                      <a:pt x="22" y="3"/>
                    </a:cubicBezTo>
                    <a:cubicBezTo>
                      <a:pt x="4" y="22"/>
                      <a:pt x="4" y="22"/>
                      <a:pt x="4" y="22"/>
                    </a:cubicBezTo>
                    <a:lnTo>
                      <a:pt x="4" y="10"/>
                    </a:lnTo>
                    <a:close/>
                    <a:moveTo>
                      <a:pt x="4" y="27"/>
                    </a:moveTo>
                    <a:cubicBezTo>
                      <a:pt x="28" y="3"/>
                      <a:pt x="28" y="3"/>
                      <a:pt x="28" y="3"/>
                    </a:cubicBezTo>
                    <a:cubicBezTo>
                      <a:pt x="39" y="3"/>
                      <a:pt x="39" y="3"/>
                      <a:pt x="39" y="3"/>
                    </a:cubicBezTo>
                    <a:cubicBezTo>
                      <a:pt x="4" y="39"/>
                      <a:pt x="4" y="39"/>
                      <a:pt x="4" y="39"/>
                    </a:cubicBezTo>
                    <a:lnTo>
                      <a:pt x="4" y="27"/>
                    </a:lnTo>
                    <a:close/>
                    <a:moveTo>
                      <a:pt x="4" y="44"/>
                    </a:moveTo>
                    <a:cubicBezTo>
                      <a:pt x="45" y="4"/>
                      <a:pt x="45" y="4"/>
                      <a:pt x="45" y="4"/>
                    </a:cubicBezTo>
                    <a:cubicBezTo>
                      <a:pt x="45" y="4"/>
                      <a:pt x="46" y="5"/>
                      <a:pt x="46" y="6"/>
                    </a:cubicBezTo>
                    <a:cubicBezTo>
                      <a:pt x="46" y="14"/>
                      <a:pt x="46" y="14"/>
                      <a:pt x="46" y="14"/>
                    </a:cubicBezTo>
                    <a:cubicBezTo>
                      <a:pt x="4" y="56"/>
                      <a:pt x="4" y="56"/>
                      <a:pt x="4" y="56"/>
                    </a:cubicBezTo>
                    <a:lnTo>
                      <a:pt x="4" y="44"/>
                    </a:lnTo>
                    <a:close/>
                    <a:moveTo>
                      <a:pt x="4" y="62"/>
                    </a:moveTo>
                    <a:cubicBezTo>
                      <a:pt x="46" y="20"/>
                      <a:pt x="46" y="20"/>
                      <a:pt x="46" y="20"/>
                    </a:cubicBezTo>
                    <a:cubicBezTo>
                      <a:pt x="46" y="31"/>
                      <a:pt x="46" y="31"/>
                      <a:pt x="46" y="31"/>
                    </a:cubicBezTo>
                    <a:cubicBezTo>
                      <a:pt x="4" y="73"/>
                      <a:pt x="4" y="73"/>
                      <a:pt x="4" y="73"/>
                    </a:cubicBezTo>
                    <a:lnTo>
                      <a:pt x="4" y="62"/>
                    </a:lnTo>
                    <a:close/>
                  </a:path>
                </a:pathLst>
              </a:custGeom>
              <a:solidFill>
                <a:schemeClr val="accent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Calibri" panose="020F0502020204030204"/>
                  <a:ea typeface="宋体" panose="02010600030101010101" pitchFamily="2" charset="-122"/>
                  <a:cs typeface="+mn-cs"/>
                </a:endParaRPr>
              </a:p>
            </p:txBody>
          </p:sp>
          <p:sp>
            <p:nvSpPr>
              <p:cNvPr id="122" name="Freeform 120"/>
              <p:cNvSpPr>
                <a:spLocks noEditPoints="1"/>
              </p:cNvSpPr>
              <p:nvPr/>
            </p:nvSpPr>
            <p:spPr bwMode="auto">
              <a:xfrm>
                <a:off x="9831095" y="826463"/>
                <a:ext cx="125777" cy="641896"/>
              </a:xfrm>
              <a:custGeom>
                <a:avLst/>
                <a:gdLst>
                  <a:gd name="T0" fmla="*/ 0 w 49"/>
                  <a:gd name="T1" fmla="*/ 140 h 250"/>
                  <a:gd name="T2" fmla="*/ 0 w 49"/>
                  <a:gd name="T3" fmla="*/ 157 h 250"/>
                  <a:gd name="T4" fmla="*/ 6 w 49"/>
                  <a:gd name="T5" fmla="*/ 250 h 250"/>
                  <a:gd name="T6" fmla="*/ 49 w 49"/>
                  <a:gd name="T7" fmla="*/ 244 h 250"/>
                  <a:gd name="T8" fmla="*/ 49 w 49"/>
                  <a:gd name="T9" fmla="*/ 154 h 250"/>
                  <a:gd name="T10" fmla="*/ 49 w 49"/>
                  <a:gd name="T11" fmla="*/ 137 h 250"/>
                  <a:gd name="T12" fmla="*/ 49 w 49"/>
                  <a:gd name="T13" fmla="*/ 120 h 250"/>
                  <a:gd name="T14" fmla="*/ 49 w 49"/>
                  <a:gd name="T15" fmla="*/ 103 h 250"/>
                  <a:gd name="T16" fmla="*/ 49 w 49"/>
                  <a:gd name="T17" fmla="*/ 85 h 250"/>
                  <a:gd name="T18" fmla="*/ 49 w 49"/>
                  <a:gd name="T19" fmla="*/ 81 h 250"/>
                  <a:gd name="T20" fmla="*/ 49 w 49"/>
                  <a:gd name="T21" fmla="*/ 74 h 250"/>
                  <a:gd name="T22" fmla="*/ 49 w 49"/>
                  <a:gd name="T23" fmla="*/ 68 h 250"/>
                  <a:gd name="T24" fmla="*/ 49 w 49"/>
                  <a:gd name="T25" fmla="*/ 56 h 250"/>
                  <a:gd name="T26" fmla="*/ 49 w 49"/>
                  <a:gd name="T27" fmla="*/ 51 h 250"/>
                  <a:gd name="T28" fmla="*/ 49 w 49"/>
                  <a:gd name="T29" fmla="*/ 39 h 250"/>
                  <a:gd name="T30" fmla="*/ 49 w 49"/>
                  <a:gd name="T31" fmla="*/ 33 h 250"/>
                  <a:gd name="T32" fmla="*/ 49 w 49"/>
                  <a:gd name="T33" fmla="*/ 22 h 250"/>
                  <a:gd name="T34" fmla="*/ 49 w 49"/>
                  <a:gd name="T35" fmla="*/ 16 h 250"/>
                  <a:gd name="T36" fmla="*/ 49 w 49"/>
                  <a:gd name="T37" fmla="*/ 5 h 250"/>
                  <a:gd name="T38" fmla="*/ 48 w 49"/>
                  <a:gd name="T39" fmla="*/ 4 h 250"/>
                  <a:gd name="T40" fmla="*/ 47 w 49"/>
                  <a:gd name="T41" fmla="*/ 1 h 250"/>
                  <a:gd name="T42" fmla="*/ 43 w 49"/>
                  <a:gd name="T43" fmla="*/ 0 h 250"/>
                  <a:gd name="T44" fmla="*/ 36 w 49"/>
                  <a:gd name="T45" fmla="*/ 0 h 250"/>
                  <a:gd name="T46" fmla="*/ 30 w 49"/>
                  <a:gd name="T47" fmla="*/ 0 h 250"/>
                  <a:gd name="T48" fmla="*/ 19 w 49"/>
                  <a:gd name="T49" fmla="*/ 0 h 250"/>
                  <a:gd name="T50" fmla="*/ 13 w 49"/>
                  <a:gd name="T51" fmla="*/ 0 h 250"/>
                  <a:gd name="T52" fmla="*/ 0 w 49"/>
                  <a:gd name="T53" fmla="*/ 6 h 250"/>
                  <a:gd name="T54" fmla="*/ 0 w 49"/>
                  <a:gd name="T55" fmla="*/ 124 h 250"/>
                  <a:gd name="T56" fmla="*/ 45 w 49"/>
                  <a:gd name="T57" fmla="*/ 71 h 250"/>
                  <a:gd name="T58" fmla="*/ 29 w 49"/>
                  <a:gd name="T59" fmla="*/ 76 h 250"/>
                  <a:gd name="T60" fmla="*/ 45 w 49"/>
                  <a:gd name="T61" fmla="*/ 71 h 250"/>
                  <a:gd name="T62" fmla="*/ 24 w 49"/>
                  <a:gd name="T63" fmla="*/ 76 h 250"/>
                  <a:gd name="T64" fmla="*/ 45 w 49"/>
                  <a:gd name="T65" fmla="*/ 43 h 250"/>
                  <a:gd name="T66" fmla="*/ 45 w 49"/>
                  <a:gd name="T67" fmla="*/ 37 h 250"/>
                  <a:gd name="T68" fmla="*/ 6 w 49"/>
                  <a:gd name="T69" fmla="*/ 76 h 250"/>
                  <a:gd name="T70" fmla="*/ 3 w 49"/>
                  <a:gd name="T71" fmla="*/ 67 h 250"/>
                  <a:gd name="T72" fmla="*/ 45 w 49"/>
                  <a:gd name="T73" fmla="*/ 37 h 250"/>
                  <a:gd name="T74" fmla="*/ 3 w 49"/>
                  <a:gd name="T75" fmla="*/ 61 h 250"/>
                  <a:gd name="T76" fmla="*/ 45 w 49"/>
                  <a:gd name="T77" fmla="*/ 8 h 250"/>
                  <a:gd name="T78" fmla="*/ 43 w 49"/>
                  <a:gd name="T79" fmla="*/ 3 h 250"/>
                  <a:gd name="T80" fmla="*/ 3 w 49"/>
                  <a:gd name="T81" fmla="*/ 44 h 250"/>
                  <a:gd name="T82" fmla="*/ 33 w 49"/>
                  <a:gd name="T83" fmla="*/ 3 h 250"/>
                  <a:gd name="T84" fmla="*/ 27 w 49"/>
                  <a:gd name="T85" fmla="*/ 3 h 250"/>
                  <a:gd name="T86" fmla="*/ 3 w 49"/>
                  <a:gd name="T87" fmla="*/ 15 h 250"/>
                  <a:gd name="T88" fmla="*/ 27 w 49"/>
                  <a:gd name="T89" fmla="*/ 3 h 250"/>
                  <a:gd name="T90" fmla="*/ 10 w 49"/>
                  <a:gd name="T91" fmla="*/ 3 h 250"/>
                  <a:gd name="T92" fmla="*/ 3 w 49"/>
                  <a:gd name="T93" fmla="*/ 6 h 2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49" h="250">
                    <a:moveTo>
                      <a:pt x="0" y="134"/>
                    </a:moveTo>
                    <a:cubicBezTo>
                      <a:pt x="0" y="140"/>
                      <a:pt x="0" y="140"/>
                      <a:pt x="0" y="140"/>
                    </a:cubicBezTo>
                    <a:cubicBezTo>
                      <a:pt x="0" y="151"/>
                      <a:pt x="0" y="151"/>
                      <a:pt x="0" y="151"/>
                    </a:cubicBezTo>
                    <a:cubicBezTo>
                      <a:pt x="0" y="157"/>
                      <a:pt x="0" y="157"/>
                      <a:pt x="0" y="157"/>
                    </a:cubicBezTo>
                    <a:cubicBezTo>
                      <a:pt x="0" y="244"/>
                      <a:pt x="0" y="244"/>
                      <a:pt x="0" y="244"/>
                    </a:cubicBezTo>
                    <a:cubicBezTo>
                      <a:pt x="0" y="247"/>
                      <a:pt x="3" y="250"/>
                      <a:pt x="6" y="250"/>
                    </a:cubicBezTo>
                    <a:cubicBezTo>
                      <a:pt x="43" y="250"/>
                      <a:pt x="43" y="250"/>
                      <a:pt x="43" y="250"/>
                    </a:cubicBezTo>
                    <a:cubicBezTo>
                      <a:pt x="46" y="250"/>
                      <a:pt x="49" y="247"/>
                      <a:pt x="49" y="244"/>
                    </a:cubicBezTo>
                    <a:cubicBezTo>
                      <a:pt x="49" y="160"/>
                      <a:pt x="49" y="160"/>
                      <a:pt x="49" y="160"/>
                    </a:cubicBezTo>
                    <a:cubicBezTo>
                      <a:pt x="49" y="154"/>
                      <a:pt x="49" y="154"/>
                      <a:pt x="49" y="154"/>
                    </a:cubicBezTo>
                    <a:cubicBezTo>
                      <a:pt x="49" y="143"/>
                      <a:pt x="49" y="143"/>
                      <a:pt x="49" y="143"/>
                    </a:cubicBezTo>
                    <a:cubicBezTo>
                      <a:pt x="49" y="137"/>
                      <a:pt x="49" y="137"/>
                      <a:pt x="49" y="137"/>
                    </a:cubicBezTo>
                    <a:cubicBezTo>
                      <a:pt x="49" y="125"/>
                      <a:pt x="49" y="125"/>
                      <a:pt x="49" y="125"/>
                    </a:cubicBezTo>
                    <a:cubicBezTo>
                      <a:pt x="49" y="120"/>
                      <a:pt x="49" y="120"/>
                      <a:pt x="49" y="120"/>
                    </a:cubicBezTo>
                    <a:cubicBezTo>
                      <a:pt x="49" y="108"/>
                      <a:pt x="49" y="108"/>
                      <a:pt x="49" y="108"/>
                    </a:cubicBezTo>
                    <a:cubicBezTo>
                      <a:pt x="49" y="103"/>
                      <a:pt x="49" y="103"/>
                      <a:pt x="49" y="103"/>
                    </a:cubicBezTo>
                    <a:cubicBezTo>
                      <a:pt x="49" y="91"/>
                      <a:pt x="49" y="91"/>
                      <a:pt x="49" y="91"/>
                    </a:cubicBezTo>
                    <a:cubicBezTo>
                      <a:pt x="49" y="85"/>
                      <a:pt x="49" y="85"/>
                      <a:pt x="49" y="85"/>
                    </a:cubicBezTo>
                    <a:cubicBezTo>
                      <a:pt x="49" y="81"/>
                      <a:pt x="49" y="81"/>
                      <a:pt x="49" y="81"/>
                    </a:cubicBezTo>
                    <a:cubicBezTo>
                      <a:pt x="49" y="81"/>
                      <a:pt x="49" y="81"/>
                      <a:pt x="49" y="81"/>
                    </a:cubicBezTo>
                    <a:cubicBezTo>
                      <a:pt x="49" y="74"/>
                      <a:pt x="49" y="74"/>
                      <a:pt x="49" y="74"/>
                    </a:cubicBezTo>
                    <a:cubicBezTo>
                      <a:pt x="49" y="74"/>
                      <a:pt x="49" y="74"/>
                      <a:pt x="49" y="74"/>
                    </a:cubicBezTo>
                    <a:cubicBezTo>
                      <a:pt x="49" y="68"/>
                      <a:pt x="49" y="68"/>
                      <a:pt x="49" y="68"/>
                    </a:cubicBezTo>
                    <a:cubicBezTo>
                      <a:pt x="49" y="68"/>
                      <a:pt x="49" y="68"/>
                      <a:pt x="49" y="68"/>
                    </a:cubicBezTo>
                    <a:cubicBezTo>
                      <a:pt x="49" y="56"/>
                      <a:pt x="49" y="56"/>
                      <a:pt x="49" y="56"/>
                    </a:cubicBezTo>
                    <a:cubicBezTo>
                      <a:pt x="49" y="56"/>
                      <a:pt x="49" y="56"/>
                      <a:pt x="49" y="56"/>
                    </a:cubicBezTo>
                    <a:cubicBezTo>
                      <a:pt x="49" y="51"/>
                      <a:pt x="49" y="51"/>
                      <a:pt x="49" y="51"/>
                    </a:cubicBezTo>
                    <a:cubicBezTo>
                      <a:pt x="49" y="51"/>
                      <a:pt x="49" y="51"/>
                      <a:pt x="49" y="51"/>
                    </a:cubicBezTo>
                    <a:cubicBezTo>
                      <a:pt x="49" y="39"/>
                      <a:pt x="49" y="39"/>
                      <a:pt x="49" y="39"/>
                    </a:cubicBezTo>
                    <a:cubicBezTo>
                      <a:pt x="49" y="39"/>
                      <a:pt x="49" y="39"/>
                      <a:pt x="49" y="39"/>
                    </a:cubicBezTo>
                    <a:cubicBezTo>
                      <a:pt x="49" y="33"/>
                      <a:pt x="49" y="33"/>
                      <a:pt x="49" y="33"/>
                    </a:cubicBezTo>
                    <a:cubicBezTo>
                      <a:pt x="49" y="33"/>
                      <a:pt x="49" y="33"/>
                      <a:pt x="49" y="33"/>
                    </a:cubicBezTo>
                    <a:cubicBezTo>
                      <a:pt x="49" y="22"/>
                      <a:pt x="49" y="22"/>
                      <a:pt x="49" y="22"/>
                    </a:cubicBezTo>
                    <a:cubicBezTo>
                      <a:pt x="49" y="22"/>
                      <a:pt x="49" y="22"/>
                      <a:pt x="49" y="22"/>
                    </a:cubicBezTo>
                    <a:cubicBezTo>
                      <a:pt x="49" y="16"/>
                      <a:pt x="49" y="16"/>
                      <a:pt x="49" y="16"/>
                    </a:cubicBezTo>
                    <a:cubicBezTo>
                      <a:pt x="49" y="16"/>
                      <a:pt x="49" y="16"/>
                      <a:pt x="49" y="16"/>
                    </a:cubicBezTo>
                    <a:cubicBezTo>
                      <a:pt x="49" y="6"/>
                      <a:pt x="49" y="6"/>
                      <a:pt x="49" y="6"/>
                    </a:cubicBezTo>
                    <a:cubicBezTo>
                      <a:pt x="49" y="5"/>
                      <a:pt x="49" y="5"/>
                      <a:pt x="49" y="5"/>
                    </a:cubicBezTo>
                    <a:cubicBezTo>
                      <a:pt x="49" y="5"/>
                      <a:pt x="49" y="5"/>
                      <a:pt x="49" y="5"/>
                    </a:cubicBezTo>
                    <a:cubicBezTo>
                      <a:pt x="49" y="4"/>
                      <a:pt x="48" y="4"/>
                      <a:pt x="48" y="4"/>
                    </a:cubicBezTo>
                    <a:cubicBezTo>
                      <a:pt x="48" y="4"/>
                      <a:pt x="48" y="3"/>
                      <a:pt x="48" y="3"/>
                    </a:cubicBezTo>
                    <a:cubicBezTo>
                      <a:pt x="48" y="3"/>
                      <a:pt x="47" y="2"/>
                      <a:pt x="47" y="1"/>
                    </a:cubicBezTo>
                    <a:cubicBezTo>
                      <a:pt x="46" y="1"/>
                      <a:pt x="46" y="1"/>
                      <a:pt x="46" y="1"/>
                    </a:cubicBezTo>
                    <a:cubicBezTo>
                      <a:pt x="45" y="0"/>
                      <a:pt x="44" y="0"/>
                      <a:pt x="43" y="0"/>
                    </a:cubicBezTo>
                    <a:cubicBezTo>
                      <a:pt x="36" y="0"/>
                      <a:pt x="36" y="0"/>
                      <a:pt x="36" y="0"/>
                    </a:cubicBezTo>
                    <a:cubicBezTo>
                      <a:pt x="36" y="0"/>
                      <a:pt x="36" y="0"/>
                      <a:pt x="36" y="0"/>
                    </a:cubicBezTo>
                    <a:cubicBezTo>
                      <a:pt x="30" y="0"/>
                      <a:pt x="30" y="0"/>
                      <a:pt x="30" y="0"/>
                    </a:cubicBezTo>
                    <a:cubicBezTo>
                      <a:pt x="30" y="0"/>
                      <a:pt x="30" y="0"/>
                      <a:pt x="30" y="0"/>
                    </a:cubicBezTo>
                    <a:cubicBezTo>
                      <a:pt x="19" y="0"/>
                      <a:pt x="19" y="0"/>
                      <a:pt x="19" y="0"/>
                    </a:cubicBezTo>
                    <a:cubicBezTo>
                      <a:pt x="19" y="0"/>
                      <a:pt x="19" y="0"/>
                      <a:pt x="19" y="0"/>
                    </a:cubicBezTo>
                    <a:cubicBezTo>
                      <a:pt x="13" y="0"/>
                      <a:pt x="13" y="0"/>
                      <a:pt x="13" y="0"/>
                    </a:cubicBezTo>
                    <a:cubicBezTo>
                      <a:pt x="13" y="0"/>
                      <a:pt x="13" y="0"/>
                      <a:pt x="13" y="0"/>
                    </a:cubicBezTo>
                    <a:cubicBezTo>
                      <a:pt x="6" y="0"/>
                      <a:pt x="6" y="0"/>
                      <a:pt x="6" y="0"/>
                    </a:cubicBezTo>
                    <a:cubicBezTo>
                      <a:pt x="2" y="0"/>
                      <a:pt x="0" y="3"/>
                      <a:pt x="0" y="6"/>
                    </a:cubicBezTo>
                    <a:cubicBezTo>
                      <a:pt x="0" y="124"/>
                      <a:pt x="0" y="124"/>
                      <a:pt x="0" y="124"/>
                    </a:cubicBezTo>
                    <a:cubicBezTo>
                      <a:pt x="0" y="124"/>
                      <a:pt x="0" y="124"/>
                      <a:pt x="0" y="124"/>
                    </a:cubicBezTo>
                    <a:lnTo>
                      <a:pt x="0" y="134"/>
                    </a:lnTo>
                    <a:close/>
                    <a:moveTo>
                      <a:pt x="45" y="71"/>
                    </a:moveTo>
                    <a:cubicBezTo>
                      <a:pt x="41" y="76"/>
                      <a:pt x="41" y="76"/>
                      <a:pt x="41" y="76"/>
                    </a:cubicBezTo>
                    <a:cubicBezTo>
                      <a:pt x="29" y="76"/>
                      <a:pt x="29" y="76"/>
                      <a:pt x="29" y="76"/>
                    </a:cubicBezTo>
                    <a:cubicBezTo>
                      <a:pt x="45" y="60"/>
                      <a:pt x="45" y="60"/>
                      <a:pt x="45" y="60"/>
                    </a:cubicBezTo>
                    <a:lnTo>
                      <a:pt x="45" y="71"/>
                    </a:lnTo>
                    <a:close/>
                    <a:moveTo>
                      <a:pt x="45" y="54"/>
                    </a:moveTo>
                    <a:cubicBezTo>
                      <a:pt x="24" y="76"/>
                      <a:pt x="24" y="76"/>
                      <a:pt x="24" y="76"/>
                    </a:cubicBezTo>
                    <a:cubicBezTo>
                      <a:pt x="12" y="76"/>
                      <a:pt x="12" y="76"/>
                      <a:pt x="12" y="76"/>
                    </a:cubicBezTo>
                    <a:cubicBezTo>
                      <a:pt x="45" y="43"/>
                      <a:pt x="45" y="43"/>
                      <a:pt x="45" y="43"/>
                    </a:cubicBezTo>
                    <a:lnTo>
                      <a:pt x="45" y="54"/>
                    </a:lnTo>
                    <a:close/>
                    <a:moveTo>
                      <a:pt x="45" y="37"/>
                    </a:moveTo>
                    <a:cubicBezTo>
                      <a:pt x="6" y="76"/>
                      <a:pt x="6" y="76"/>
                      <a:pt x="6" y="76"/>
                    </a:cubicBezTo>
                    <a:cubicBezTo>
                      <a:pt x="6" y="76"/>
                      <a:pt x="6" y="76"/>
                      <a:pt x="6" y="76"/>
                    </a:cubicBezTo>
                    <a:cubicBezTo>
                      <a:pt x="5" y="76"/>
                      <a:pt x="4" y="76"/>
                      <a:pt x="3" y="76"/>
                    </a:cubicBezTo>
                    <a:cubicBezTo>
                      <a:pt x="3" y="67"/>
                      <a:pt x="3" y="67"/>
                      <a:pt x="3" y="67"/>
                    </a:cubicBezTo>
                    <a:cubicBezTo>
                      <a:pt x="45" y="25"/>
                      <a:pt x="45" y="25"/>
                      <a:pt x="45" y="25"/>
                    </a:cubicBezTo>
                    <a:lnTo>
                      <a:pt x="45" y="37"/>
                    </a:lnTo>
                    <a:close/>
                    <a:moveTo>
                      <a:pt x="45" y="20"/>
                    </a:moveTo>
                    <a:cubicBezTo>
                      <a:pt x="3" y="61"/>
                      <a:pt x="3" y="61"/>
                      <a:pt x="3" y="61"/>
                    </a:cubicBezTo>
                    <a:cubicBezTo>
                      <a:pt x="3" y="50"/>
                      <a:pt x="3" y="50"/>
                      <a:pt x="3" y="50"/>
                    </a:cubicBezTo>
                    <a:cubicBezTo>
                      <a:pt x="45" y="8"/>
                      <a:pt x="45" y="8"/>
                      <a:pt x="45" y="8"/>
                    </a:cubicBezTo>
                    <a:lnTo>
                      <a:pt x="45" y="20"/>
                    </a:lnTo>
                    <a:close/>
                    <a:moveTo>
                      <a:pt x="43" y="3"/>
                    </a:moveTo>
                    <a:cubicBezTo>
                      <a:pt x="43" y="3"/>
                      <a:pt x="44" y="3"/>
                      <a:pt x="44" y="4"/>
                    </a:cubicBezTo>
                    <a:cubicBezTo>
                      <a:pt x="3" y="44"/>
                      <a:pt x="3" y="44"/>
                      <a:pt x="3" y="44"/>
                    </a:cubicBezTo>
                    <a:cubicBezTo>
                      <a:pt x="3" y="33"/>
                      <a:pt x="3" y="33"/>
                      <a:pt x="3" y="33"/>
                    </a:cubicBezTo>
                    <a:cubicBezTo>
                      <a:pt x="33" y="3"/>
                      <a:pt x="33" y="3"/>
                      <a:pt x="33" y="3"/>
                    </a:cubicBezTo>
                    <a:lnTo>
                      <a:pt x="43" y="3"/>
                    </a:lnTo>
                    <a:close/>
                    <a:moveTo>
                      <a:pt x="27" y="3"/>
                    </a:moveTo>
                    <a:cubicBezTo>
                      <a:pt x="3" y="27"/>
                      <a:pt x="3" y="27"/>
                      <a:pt x="3" y="27"/>
                    </a:cubicBezTo>
                    <a:cubicBezTo>
                      <a:pt x="3" y="15"/>
                      <a:pt x="3" y="15"/>
                      <a:pt x="3" y="15"/>
                    </a:cubicBezTo>
                    <a:cubicBezTo>
                      <a:pt x="15" y="3"/>
                      <a:pt x="15" y="3"/>
                      <a:pt x="15" y="3"/>
                    </a:cubicBezTo>
                    <a:lnTo>
                      <a:pt x="27" y="3"/>
                    </a:lnTo>
                    <a:close/>
                    <a:moveTo>
                      <a:pt x="6" y="3"/>
                    </a:moveTo>
                    <a:cubicBezTo>
                      <a:pt x="10" y="3"/>
                      <a:pt x="10" y="3"/>
                      <a:pt x="10" y="3"/>
                    </a:cubicBezTo>
                    <a:cubicBezTo>
                      <a:pt x="3" y="10"/>
                      <a:pt x="3" y="10"/>
                      <a:pt x="3" y="10"/>
                    </a:cubicBezTo>
                    <a:cubicBezTo>
                      <a:pt x="3" y="6"/>
                      <a:pt x="3" y="6"/>
                      <a:pt x="3" y="6"/>
                    </a:cubicBezTo>
                    <a:cubicBezTo>
                      <a:pt x="3" y="4"/>
                      <a:pt x="4" y="3"/>
                      <a:pt x="6" y="3"/>
                    </a:cubicBezTo>
                    <a:close/>
                  </a:path>
                </a:pathLst>
              </a:custGeom>
              <a:solidFill>
                <a:schemeClr val="accent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Calibri" panose="020F0502020204030204"/>
                  <a:ea typeface="宋体" panose="02010600030101010101" pitchFamily="2" charset="-122"/>
                  <a:cs typeface="+mn-cs"/>
                </a:endParaRPr>
              </a:p>
            </p:txBody>
          </p:sp>
          <p:sp>
            <p:nvSpPr>
              <p:cNvPr id="123" name="Freeform 121"/>
              <p:cNvSpPr>
                <a:spLocks noEditPoints="1"/>
              </p:cNvSpPr>
              <p:nvPr/>
            </p:nvSpPr>
            <p:spPr bwMode="auto">
              <a:xfrm>
                <a:off x="10028435" y="924048"/>
                <a:ext cx="123608" cy="544310"/>
              </a:xfrm>
              <a:custGeom>
                <a:avLst/>
                <a:gdLst>
                  <a:gd name="T0" fmla="*/ 43 w 48"/>
                  <a:gd name="T1" fmla="*/ 212 h 212"/>
                  <a:gd name="T2" fmla="*/ 48 w 48"/>
                  <a:gd name="T3" fmla="*/ 81 h 212"/>
                  <a:gd name="T4" fmla="*/ 48 w 48"/>
                  <a:gd name="T5" fmla="*/ 80 h 212"/>
                  <a:gd name="T6" fmla="*/ 48 w 48"/>
                  <a:gd name="T7" fmla="*/ 74 h 212"/>
                  <a:gd name="T8" fmla="*/ 48 w 48"/>
                  <a:gd name="T9" fmla="*/ 63 h 212"/>
                  <a:gd name="T10" fmla="*/ 48 w 48"/>
                  <a:gd name="T11" fmla="*/ 57 h 212"/>
                  <a:gd name="T12" fmla="*/ 48 w 48"/>
                  <a:gd name="T13" fmla="*/ 45 h 212"/>
                  <a:gd name="T14" fmla="*/ 48 w 48"/>
                  <a:gd name="T15" fmla="*/ 40 h 212"/>
                  <a:gd name="T16" fmla="*/ 48 w 48"/>
                  <a:gd name="T17" fmla="*/ 28 h 212"/>
                  <a:gd name="T18" fmla="*/ 48 w 48"/>
                  <a:gd name="T19" fmla="*/ 22 h 212"/>
                  <a:gd name="T20" fmla="*/ 48 w 48"/>
                  <a:gd name="T21" fmla="*/ 11 h 212"/>
                  <a:gd name="T22" fmla="*/ 48 w 48"/>
                  <a:gd name="T23" fmla="*/ 5 h 212"/>
                  <a:gd name="T24" fmla="*/ 48 w 48"/>
                  <a:gd name="T25" fmla="*/ 5 h 212"/>
                  <a:gd name="T26" fmla="*/ 42 w 48"/>
                  <a:gd name="T27" fmla="*/ 0 h 212"/>
                  <a:gd name="T28" fmla="*/ 37 w 48"/>
                  <a:gd name="T29" fmla="*/ 0 h 212"/>
                  <a:gd name="T30" fmla="*/ 25 w 48"/>
                  <a:gd name="T31" fmla="*/ 0 h 212"/>
                  <a:gd name="T32" fmla="*/ 19 w 48"/>
                  <a:gd name="T33" fmla="*/ 0 h 212"/>
                  <a:gd name="T34" fmla="*/ 8 w 48"/>
                  <a:gd name="T35" fmla="*/ 0 h 212"/>
                  <a:gd name="T36" fmla="*/ 5 w 48"/>
                  <a:gd name="T37" fmla="*/ 0 h 212"/>
                  <a:gd name="T38" fmla="*/ 0 w 48"/>
                  <a:gd name="T39" fmla="*/ 5 h 212"/>
                  <a:gd name="T40" fmla="*/ 0 w 48"/>
                  <a:gd name="T41" fmla="*/ 19 h 212"/>
                  <a:gd name="T42" fmla="*/ 0 w 48"/>
                  <a:gd name="T43" fmla="*/ 37 h 212"/>
                  <a:gd name="T44" fmla="*/ 0 w 48"/>
                  <a:gd name="T45" fmla="*/ 54 h 212"/>
                  <a:gd name="T46" fmla="*/ 0 w 48"/>
                  <a:gd name="T47" fmla="*/ 71 h 212"/>
                  <a:gd name="T48" fmla="*/ 0 w 48"/>
                  <a:gd name="T49" fmla="*/ 81 h 212"/>
                  <a:gd name="T50" fmla="*/ 0 w 48"/>
                  <a:gd name="T51" fmla="*/ 94 h 212"/>
                  <a:gd name="T52" fmla="*/ 0 w 48"/>
                  <a:gd name="T53" fmla="*/ 111 h 212"/>
                  <a:gd name="T54" fmla="*/ 0 w 48"/>
                  <a:gd name="T55" fmla="*/ 124 h 212"/>
                  <a:gd name="T56" fmla="*/ 0 w 48"/>
                  <a:gd name="T57" fmla="*/ 206 h 212"/>
                  <a:gd name="T58" fmla="*/ 45 w 48"/>
                  <a:gd name="T59" fmla="*/ 76 h 212"/>
                  <a:gd name="T60" fmla="*/ 35 w 48"/>
                  <a:gd name="T61" fmla="*/ 76 h 212"/>
                  <a:gd name="T62" fmla="*/ 45 w 48"/>
                  <a:gd name="T63" fmla="*/ 76 h 212"/>
                  <a:gd name="T64" fmla="*/ 30 w 48"/>
                  <a:gd name="T65" fmla="*/ 76 h 212"/>
                  <a:gd name="T66" fmla="*/ 45 w 48"/>
                  <a:gd name="T67" fmla="*/ 49 h 212"/>
                  <a:gd name="T68" fmla="*/ 3 w 48"/>
                  <a:gd name="T69" fmla="*/ 5 h 212"/>
                  <a:gd name="T70" fmla="*/ 16 w 48"/>
                  <a:gd name="T71" fmla="*/ 3 h 212"/>
                  <a:gd name="T72" fmla="*/ 3 w 48"/>
                  <a:gd name="T73" fmla="*/ 5 h 212"/>
                  <a:gd name="T74" fmla="*/ 21 w 48"/>
                  <a:gd name="T75" fmla="*/ 3 h 212"/>
                  <a:gd name="T76" fmla="*/ 3 w 48"/>
                  <a:gd name="T77" fmla="*/ 33 h 212"/>
                  <a:gd name="T78" fmla="*/ 3 w 48"/>
                  <a:gd name="T79" fmla="*/ 39 h 212"/>
                  <a:gd name="T80" fmla="*/ 43 w 48"/>
                  <a:gd name="T81" fmla="*/ 3 h 212"/>
                  <a:gd name="T82" fmla="*/ 45 w 48"/>
                  <a:gd name="T83" fmla="*/ 9 h 212"/>
                  <a:gd name="T84" fmla="*/ 3 w 48"/>
                  <a:gd name="T85" fmla="*/ 39 h 212"/>
                  <a:gd name="T86" fmla="*/ 45 w 48"/>
                  <a:gd name="T87" fmla="*/ 14 h 212"/>
                  <a:gd name="T88" fmla="*/ 3 w 48"/>
                  <a:gd name="T89" fmla="*/ 68 h 212"/>
                  <a:gd name="T90" fmla="*/ 45 w 48"/>
                  <a:gd name="T91" fmla="*/ 31 h 212"/>
                  <a:gd name="T92" fmla="*/ 12 w 48"/>
                  <a:gd name="T93" fmla="*/ 76 h 212"/>
                  <a:gd name="T94" fmla="*/ 3 w 48"/>
                  <a:gd name="T95" fmla="*/ 76 h 212"/>
                  <a:gd name="T96" fmla="*/ 45 w 48"/>
                  <a:gd name="T97" fmla="*/ 31 h 2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48" h="212">
                    <a:moveTo>
                      <a:pt x="5" y="212"/>
                    </a:moveTo>
                    <a:cubicBezTo>
                      <a:pt x="43" y="212"/>
                      <a:pt x="43" y="212"/>
                      <a:pt x="43" y="212"/>
                    </a:cubicBezTo>
                    <a:cubicBezTo>
                      <a:pt x="46" y="212"/>
                      <a:pt x="48" y="209"/>
                      <a:pt x="48" y="206"/>
                    </a:cubicBezTo>
                    <a:cubicBezTo>
                      <a:pt x="48" y="81"/>
                      <a:pt x="48" y="81"/>
                      <a:pt x="48" y="81"/>
                    </a:cubicBezTo>
                    <a:cubicBezTo>
                      <a:pt x="48" y="81"/>
                      <a:pt x="48" y="81"/>
                      <a:pt x="48" y="81"/>
                    </a:cubicBezTo>
                    <a:cubicBezTo>
                      <a:pt x="48" y="80"/>
                      <a:pt x="48" y="80"/>
                      <a:pt x="48" y="80"/>
                    </a:cubicBezTo>
                    <a:cubicBezTo>
                      <a:pt x="48" y="80"/>
                      <a:pt x="48" y="80"/>
                      <a:pt x="48" y="80"/>
                    </a:cubicBezTo>
                    <a:cubicBezTo>
                      <a:pt x="48" y="74"/>
                      <a:pt x="48" y="74"/>
                      <a:pt x="48" y="74"/>
                    </a:cubicBezTo>
                    <a:cubicBezTo>
                      <a:pt x="48" y="74"/>
                      <a:pt x="48" y="74"/>
                      <a:pt x="48" y="74"/>
                    </a:cubicBezTo>
                    <a:cubicBezTo>
                      <a:pt x="48" y="63"/>
                      <a:pt x="48" y="63"/>
                      <a:pt x="48" y="63"/>
                    </a:cubicBezTo>
                    <a:cubicBezTo>
                      <a:pt x="48" y="63"/>
                      <a:pt x="48" y="63"/>
                      <a:pt x="48" y="63"/>
                    </a:cubicBezTo>
                    <a:cubicBezTo>
                      <a:pt x="48" y="57"/>
                      <a:pt x="48" y="57"/>
                      <a:pt x="48" y="57"/>
                    </a:cubicBezTo>
                    <a:cubicBezTo>
                      <a:pt x="48" y="57"/>
                      <a:pt x="48" y="57"/>
                      <a:pt x="48" y="57"/>
                    </a:cubicBezTo>
                    <a:cubicBezTo>
                      <a:pt x="48" y="45"/>
                      <a:pt x="48" y="45"/>
                      <a:pt x="48" y="45"/>
                    </a:cubicBezTo>
                    <a:cubicBezTo>
                      <a:pt x="48" y="45"/>
                      <a:pt x="48" y="45"/>
                      <a:pt x="48" y="45"/>
                    </a:cubicBezTo>
                    <a:cubicBezTo>
                      <a:pt x="48" y="40"/>
                      <a:pt x="48" y="40"/>
                      <a:pt x="48" y="40"/>
                    </a:cubicBezTo>
                    <a:cubicBezTo>
                      <a:pt x="48" y="40"/>
                      <a:pt x="48" y="40"/>
                      <a:pt x="48" y="40"/>
                    </a:cubicBezTo>
                    <a:cubicBezTo>
                      <a:pt x="48" y="28"/>
                      <a:pt x="48" y="28"/>
                      <a:pt x="48" y="28"/>
                    </a:cubicBezTo>
                    <a:cubicBezTo>
                      <a:pt x="48" y="28"/>
                      <a:pt x="48" y="28"/>
                      <a:pt x="48" y="28"/>
                    </a:cubicBezTo>
                    <a:cubicBezTo>
                      <a:pt x="48" y="22"/>
                      <a:pt x="48" y="22"/>
                      <a:pt x="48" y="22"/>
                    </a:cubicBezTo>
                    <a:cubicBezTo>
                      <a:pt x="48" y="22"/>
                      <a:pt x="48" y="22"/>
                      <a:pt x="48" y="22"/>
                    </a:cubicBezTo>
                    <a:cubicBezTo>
                      <a:pt x="48" y="11"/>
                      <a:pt x="48" y="11"/>
                      <a:pt x="48" y="11"/>
                    </a:cubicBezTo>
                    <a:cubicBezTo>
                      <a:pt x="48" y="11"/>
                      <a:pt x="48" y="11"/>
                      <a:pt x="48" y="11"/>
                    </a:cubicBezTo>
                    <a:cubicBezTo>
                      <a:pt x="48" y="5"/>
                      <a:pt x="48" y="5"/>
                      <a:pt x="48" y="5"/>
                    </a:cubicBezTo>
                    <a:cubicBezTo>
                      <a:pt x="48" y="5"/>
                      <a:pt x="48" y="5"/>
                      <a:pt x="48" y="5"/>
                    </a:cubicBezTo>
                    <a:cubicBezTo>
                      <a:pt x="48" y="5"/>
                      <a:pt x="48" y="5"/>
                      <a:pt x="48" y="5"/>
                    </a:cubicBezTo>
                    <a:cubicBezTo>
                      <a:pt x="48" y="2"/>
                      <a:pt x="46" y="0"/>
                      <a:pt x="43" y="0"/>
                    </a:cubicBezTo>
                    <a:cubicBezTo>
                      <a:pt x="42" y="0"/>
                      <a:pt x="42" y="0"/>
                      <a:pt x="42" y="0"/>
                    </a:cubicBezTo>
                    <a:cubicBezTo>
                      <a:pt x="42" y="0"/>
                      <a:pt x="42" y="0"/>
                      <a:pt x="42" y="0"/>
                    </a:cubicBezTo>
                    <a:cubicBezTo>
                      <a:pt x="37" y="0"/>
                      <a:pt x="37" y="0"/>
                      <a:pt x="37" y="0"/>
                    </a:cubicBezTo>
                    <a:cubicBezTo>
                      <a:pt x="36" y="0"/>
                      <a:pt x="36" y="0"/>
                      <a:pt x="36" y="0"/>
                    </a:cubicBezTo>
                    <a:cubicBezTo>
                      <a:pt x="25" y="0"/>
                      <a:pt x="25" y="0"/>
                      <a:pt x="25" y="0"/>
                    </a:cubicBezTo>
                    <a:cubicBezTo>
                      <a:pt x="25" y="0"/>
                      <a:pt x="25" y="0"/>
                      <a:pt x="25" y="0"/>
                    </a:cubicBezTo>
                    <a:cubicBezTo>
                      <a:pt x="19" y="0"/>
                      <a:pt x="19" y="0"/>
                      <a:pt x="19" y="0"/>
                    </a:cubicBezTo>
                    <a:cubicBezTo>
                      <a:pt x="19" y="0"/>
                      <a:pt x="19" y="0"/>
                      <a:pt x="19" y="0"/>
                    </a:cubicBezTo>
                    <a:cubicBezTo>
                      <a:pt x="8" y="0"/>
                      <a:pt x="8" y="0"/>
                      <a:pt x="8" y="0"/>
                    </a:cubicBezTo>
                    <a:cubicBezTo>
                      <a:pt x="8" y="0"/>
                      <a:pt x="8" y="0"/>
                      <a:pt x="8" y="0"/>
                    </a:cubicBezTo>
                    <a:cubicBezTo>
                      <a:pt x="5" y="0"/>
                      <a:pt x="5" y="0"/>
                      <a:pt x="5" y="0"/>
                    </a:cubicBezTo>
                    <a:cubicBezTo>
                      <a:pt x="2" y="0"/>
                      <a:pt x="0" y="2"/>
                      <a:pt x="0" y="5"/>
                    </a:cubicBezTo>
                    <a:cubicBezTo>
                      <a:pt x="0" y="5"/>
                      <a:pt x="0" y="5"/>
                      <a:pt x="0" y="5"/>
                    </a:cubicBezTo>
                    <a:cubicBezTo>
                      <a:pt x="0" y="8"/>
                      <a:pt x="0" y="8"/>
                      <a:pt x="0" y="8"/>
                    </a:cubicBezTo>
                    <a:cubicBezTo>
                      <a:pt x="0" y="19"/>
                      <a:pt x="0" y="19"/>
                      <a:pt x="0" y="19"/>
                    </a:cubicBezTo>
                    <a:cubicBezTo>
                      <a:pt x="0" y="25"/>
                      <a:pt x="0" y="25"/>
                      <a:pt x="0" y="25"/>
                    </a:cubicBezTo>
                    <a:cubicBezTo>
                      <a:pt x="0" y="37"/>
                      <a:pt x="0" y="37"/>
                      <a:pt x="0" y="37"/>
                    </a:cubicBezTo>
                    <a:cubicBezTo>
                      <a:pt x="0" y="42"/>
                      <a:pt x="0" y="42"/>
                      <a:pt x="0" y="42"/>
                    </a:cubicBezTo>
                    <a:cubicBezTo>
                      <a:pt x="0" y="54"/>
                      <a:pt x="0" y="54"/>
                      <a:pt x="0" y="54"/>
                    </a:cubicBezTo>
                    <a:cubicBezTo>
                      <a:pt x="0" y="59"/>
                      <a:pt x="0" y="59"/>
                      <a:pt x="0" y="59"/>
                    </a:cubicBezTo>
                    <a:cubicBezTo>
                      <a:pt x="0" y="71"/>
                      <a:pt x="0" y="71"/>
                      <a:pt x="0" y="71"/>
                    </a:cubicBezTo>
                    <a:cubicBezTo>
                      <a:pt x="0" y="77"/>
                      <a:pt x="0" y="77"/>
                      <a:pt x="0" y="77"/>
                    </a:cubicBezTo>
                    <a:cubicBezTo>
                      <a:pt x="0" y="81"/>
                      <a:pt x="0" y="81"/>
                      <a:pt x="0" y="81"/>
                    </a:cubicBezTo>
                    <a:cubicBezTo>
                      <a:pt x="0" y="88"/>
                      <a:pt x="0" y="88"/>
                      <a:pt x="0" y="88"/>
                    </a:cubicBezTo>
                    <a:cubicBezTo>
                      <a:pt x="0" y="94"/>
                      <a:pt x="0" y="94"/>
                      <a:pt x="0" y="94"/>
                    </a:cubicBezTo>
                    <a:cubicBezTo>
                      <a:pt x="0" y="106"/>
                      <a:pt x="0" y="106"/>
                      <a:pt x="0" y="106"/>
                    </a:cubicBezTo>
                    <a:cubicBezTo>
                      <a:pt x="0" y="111"/>
                      <a:pt x="0" y="111"/>
                      <a:pt x="0" y="111"/>
                    </a:cubicBezTo>
                    <a:cubicBezTo>
                      <a:pt x="0" y="123"/>
                      <a:pt x="0" y="123"/>
                      <a:pt x="0" y="123"/>
                    </a:cubicBezTo>
                    <a:cubicBezTo>
                      <a:pt x="0" y="124"/>
                      <a:pt x="0" y="124"/>
                      <a:pt x="0" y="124"/>
                    </a:cubicBezTo>
                    <a:cubicBezTo>
                      <a:pt x="0" y="126"/>
                      <a:pt x="0" y="126"/>
                      <a:pt x="0" y="126"/>
                    </a:cubicBezTo>
                    <a:cubicBezTo>
                      <a:pt x="0" y="206"/>
                      <a:pt x="0" y="206"/>
                      <a:pt x="0" y="206"/>
                    </a:cubicBezTo>
                    <a:cubicBezTo>
                      <a:pt x="0" y="209"/>
                      <a:pt x="2" y="212"/>
                      <a:pt x="5" y="212"/>
                    </a:cubicBezTo>
                    <a:close/>
                    <a:moveTo>
                      <a:pt x="45" y="76"/>
                    </a:moveTo>
                    <a:cubicBezTo>
                      <a:pt x="44" y="76"/>
                      <a:pt x="43" y="76"/>
                      <a:pt x="43" y="76"/>
                    </a:cubicBezTo>
                    <a:cubicBezTo>
                      <a:pt x="35" y="76"/>
                      <a:pt x="35" y="76"/>
                      <a:pt x="35" y="76"/>
                    </a:cubicBezTo>
                    <a:cubicBezTo>
                      <a:pt x="45" y="66"/>
                      <a:pt x="45" y="66"/>
                      <a:pt x="45" y="66"/>
                    </a:cubicBezTo>
                    <a:lnTo>
                      <a:pt x="45" y="76"/>
                    </a:lnTo>
                    <a:close/>
                    <a:moveTo>
                      <a:pt x="45" y="60"/>
                    </a:moveTo>
                    <a:cubicBezTo>
                      <a:pt x="30" y="76"/>
                      <a:pt x="30" y="76"/>
                      <a:pt x="30" y="76"/>
                    </a:cubicBezTo>
                    <a:cubicBezTo>
                      <a:pt x="18" y="76"/>
                      <a:pt x="18" y="76"/>
                      <a:pt x="18" y="76"/>
                    </a:cubicBezTo>
                    <a:cubicBezTo>
                      <a:pt x="45" y="49"/>
                      <a:pt x="45" y="49"/>
                      <a:pt x="45" y="49"/>
                    </a:cubicBezTo>
                    <a:lnTo>
                      <a:pt x="45" y="60"/>
                    </a:lnTo>
                    <a:close/>
                    <a:moveTo>
                      <a:pt x="3" y="5"/>
                    </a:moveTo>
                    <a:cubicBezTo>
                      <a:pt x="3" y="4"/>
                      <a:pt x="4" y="3"/>
                      <a:pt x="5" y="3"/>
                    </a:cubicBezTo>
                    <a:cubicBezTo>
                      <a:pt x="16" y="3"/>
                      <a:pt x="16" y="3"/>
                      <a:pt x="16" y="3"/>
                    </a:cubicBezTo>
                    <a:cubicBezTo>
                      <a:pt x="3" y="16"/>
                      <a:pt x="3" y="16"/>
                      <a:pt x="3" y="16"/>
                    </a:cubicBezTo>
                    <a:lnTo>
                      <a:pt x="3" y="5"/>
                    </a:lnTo>
                    <a:close/>
                    <a:moveTo>
                      <a:pt x="3" y="22"/>
                    </a:moveTo>
                    <a:cubicBezTo>
                      <a:pt x="21" y="3"/>
                      <a:pt x="21" y="3"/>
                      <a:pt x="21" y="3"/>
                    </a:cubicBezTo>
                    <a:cubicBezTo>
                      <a:pt x="33" y="3"/>
                      <a:pt x="33" y="3"/>
                      <a:pt x="33" y="3"/>
                    </a:cubicBezTo>
                    <a:cubicBezTo>
                      <a:pt x="3" y="33"/>
                      <a:pt x="3" y="33"/>
                      <a:pt x="3" y="33"/>
                    </a:cubicBezTo>
                    <a:lnTo>
                      <a:pt x="3" y="22"/>
                    </a:lnTo>
                    <a:close/>
                    <a:moveTo>
                      <a:pt x="3" y="39"/>
                    </a:moveTo>
                    <a:cubicBezTo>
                      <a:pt x="39" y="3"/>
                      <a:pt x="39" y="3"/>
                      <a:pt x="39" y="3"/>
                    </a:cubicBezTo>
                    <a:cubicBezTo>
                      <a:pt x="43" y="3"/>
                      <a:pt x="43" y="3"/>
                      <a:pt x="43" y="3"/>
                    </a:cubicBezTo>
                    <a:cubicBezTo>
                      <a:pt x="44" y="3"/>
                      <a:pt x="45" y="4"/>
                      <a:pt x="45" y="5"/>
                    </a:cubicBezTo>
                    <a:cubicBezTo>
                      <a:pt x="45" y="9"/>
                      <a:pt x="45" y="9"/>
                      <a:pt x="45" y="9"/>
                    </a:cubicBezTo>
                    <a:cubicBezTo>
                      <a:pt x="3" y="50"/>
                      <a:pt x="3" y="50"/>
                      <a:pt x="3" y="50"/>
                    </a:cubicBezTo>
                    <a:lnTo>
                      <a:pt x="3" y="39"/>
                    </a:lnTo>
                    <a:close/>
                    <a:moveTo>
                      <a:pt x="3" y="56"/>
                    </a:moveTo>
                    <a:cubicBezTo>
                      <a:pt x="45" y="14"/>
                      <a:pt x="45" y="14"/>
                      <a:pt x="45" y="14"/>
                    </a:cubicBezTo>
                    <a:cubicBezTo>
                      <a:pt x="45" y="26"/>
                      <a:pt x="45" y="26"/>
                      <a:pt x="45" y="26"/>
                    </a:cubicBezTo>
                    <a:cubicBezTo>
                      <a:pt x="3" y="68"/>
                      <a:pt x="3" y="68"/>
                      <a:pt x="3" y="68"/>
                    </a:cubicBezTo>
                    <a:lnTo>
                      <a:pt x="3" y="56"/>
                    </a:lnTo>
                    <a:close/>
                    <a:moveTo>
                      <a:pt x="45" y="31"/>
                    </a:moveTo>
                    <a:cubicBezTo>
                      <a:pt x="45" y="43"/>
                      <a:pt x="45" y="43"/>
                      <a:pt x="45" y="43"/>
                    </a:cubicBezTo>
                    <a:cubicBezTo>
                      <a:pt x="12" y="76"/>
                      <a:pt x="12" y="76"/>
                      <a:pt x="12" y="76"/>
                    </a:cubicBezTo>
                    <a:cubicBezTo>
                      <a:pt x="5" y="76"/>
                      <a:pt x="5" y="76"/>
                      <a:pt x="5" y="76"/>
                    </a:cubicBezTo>
                    <a:cubicBezTo>
                      <a:pt x="5" y="76"/>
                      <a:pt x="4" y="76"/>
                      <a:pt x="3" y="76"/>
                    </a:cubicBezTo>
                    <a:cubicBezTo>
                      <a:pt x="3" y="73"/>
                      <a:pt x="3" y="73"/>
                      <a:pt x="3" y="73"/>
                    </a:cubicBezTo>
                    <a:lnTo>
                      <a:pt x="45" y="31"/>
                    </a:lnTo>
                    <a:close/>
                  </a:path>
                </a:pathLst>
              </a:custGeom>
              <a:solidFill>
                <a:schemeClr val="accent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Calibri" panose="020F0502020204030204"/>
                  <a:ea typeface="宋体" panose="02010600030101010101" pitchFamily="2" charset="-122"/>
                  <a:cs typeface="+mn-cs"/>
                </a:endParaRPr>
              </a:p>
            </p:txBody>
          </p:sp>
        </p:grpSp>
        <p:sp>
          <p:nvSpPr>
            <p:cNvPr id="176" name="文本框 175"/>
            <p:cNvSpPr txBox="1"/>
            <p:nvPr/>
          </p:nvSpPr>
          <p:spPr bwMode="auto">
            <a:xfrm rot="2545952">
              <a:off x="5586125" y="2360881"/>
              <a:ext cx="1068892" cy="700845"/>
            </a:xfrm>
            <a:prstGeom prst="rect">
              <a:avLst/>
            </a:prstGeom>
            <a:noFill/>
          </p:spPr>
          <p:txBody>
            <a:bodyPr>
              <a:prstTxWarp prst="textArchUp">
                <a:avLst>
                  <a:gd name="adj" fmla="val 7695470"/>
                </a:avLst>
              </a:prstTxWarp>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1200" b="0" i="0" u="none" strike="noStrike" kern="1200" cap="none" spc="0" normalizeH="0" baseline="0" noProof="0" dirty="0">
                  <a:ln>
                    <a:noFill/>
                  </a:ln>
                  <a:solidFill>
                    <a:srgbClr val="FFFFFF">
                      <a:lumMod val="65000"/>
                    </a:srgbClr>
                  </a:solidFill>
                  <a:effectLst/>
                  <a:uLnTx/>
                  <a:uFillTx/>
                  <a:latin typeface="ITC Avant Garde Std Md" panose="020B0602020202020204" pitchFamily="34" charset="0"/>
                  <a:ea typeface="方正正黑简体" panose="02000000000000000000" pitchFamily="2" charset="-122"/>
                  <a:cs typeface="+mn-cs"/>
                </a:rPr>
                <a:t>OPTION</a:t>
              </a:r>
              <a:r>
                <a:rPr kumimoji="0" lang="en-US" altLang="zh-CN" sz="1200" b="0" i="0" u="none" strike="noStrike" kern="1200" cap="none" spc="0" normalizeH="0" baseline="0" noProof="0" dirty="0">
                  <a:ln>
                    <a:noFill/>
                  </a:ln>
                  <a:solidFill>
                    <a:srgbClr val="FFBF53"/>
                  </a:solidFill>
                  <a:effectLst/>
                  <a:uLnTx/>
                  <a:uFillTx/>
                  <a:latin typeface="ITC Avant Garde Std Md" panose="020B0602020202020204" pitchFamily="34" charset="0"/>
                  <a:ea typeface="方正正黑简体" panose="02000000000000000000" pitchFamily="2" charset="-122"/>
                  <a:cs typeface="+mn-cs"/>
                </a:rPr>
                <a:t> </a:t>
              </a:r>
              <a:r>
                <a:rPr kumimoji="0" lang="en-US" altLang="zh-CN" sz="1200" b="0" i="0" u="none" strike="noStrike" kern="1200" cap="none" spc="0" normalizeH="0" baseline="0" noProof="0" dirty="0">
                  <a:ln>
                    <a:noFill/>
                  </a:ln>
                  <a:solidFill>
                    <a:srgbClr val="01B3C5"/>
                  </a:solidFill>
                  <a:effectLst/>
                  <a:uLnTx/>
                  <a:uFillTx/>
                  <a:latin typeface="ITC Avant Garde Std Md" panose="020B0602020202020204" pitchFamily="34" charset="0"/>
                  <a:ea typeface="方正正黑简体" panose="02000000000000000000" pitchFamily="2" charset="-122"/>
                  <a:cs typeface="+mn-cs"/>
                </a:rPr>
                <a:t>B</a:t>
              </a:r>
              <a:endParaRPr kumimoji="0" lang="zh-CN" altLang="en-US" sz="1200" b="0" i="0" u="none" strike="noStrike" kern="1200" cap="none" spc="0" normalizeH="0" baseline="0" noProof="0" dirty="0">
                <a:ln>
                  <a:noFill/>
                </a:ln>
                <a:solidFill>
                  <a:srgbClr val="01B3C5"/>
                </a:solidFill>
                <a:effectLst/>
                <a:uLnTx/>
                <a:uFillTx/>
                <a:latin typeface="ITC Avant Garde Std Md" panose="020B0602020202020204" pitchFamily="34" charset="0"/>
                <a:ea typeface="方正正黑简体" panose="02000000000000000000" pitchFamily="2" charset="-122"/>
                <a:cs typeface="+mn-cs"/>
              </a:endParaRPr>
            </a:p>
          </p:txBody>
        </p:sp>
      </p:grpSp>
      <p:grpSp>
        <p:nvGrpSpPr>
          <p:cNvPr id="183" name="组合 182"/>
          <p:cNvGrpSpPr/>
          <p:nvPr/>
        </p:nvGrpSpPr>
        <p:grpSpPr>
          <a:xfrm>
            <a:off x="3902648" y="804457"/>
            <a:ext cx="1856509" cy="1856509"/>
            <a:chOff x="3874073" y="804457"/>
            <a:chExt cx="1856509" cy="1856509"/>
          </a:xfrm>
        </p:grpSpPr>
        <p:grpSp>
          <p:nvGrpSpPr>
            <p:cNvPr id="46" name="组合 45"/>
            <p:cNvGrpSpPr/>
            <p:nvPr/>
          </p:nvGrpSpPr>
          <p:grpSpPr>
            <a:xfrm>
              <a:off x="3874073" y="804457"/>
              <a:ext cx="1856509" cy="1856509"/>
              <a:chOff x="2896362" y="804672"/>
              <a:chExt cx="2246376" cy="2246376"/>
            </a:xfrm>
          </p:grpSpPr>
          <p:sp>
            <p:nvSpPr>
              <p:cNvPr id="12" name="椭圆 11"/>
              <p:cNvSpPr/>
              <p:nvPr/>
            </p:nvSpPr>
            <p:spPr>
              <a:xfrm>
                <a:off x="2896362" y="804672"/>
                <a:ext cx="2246376" cy="2246376"/>
              </a:xfrm>
              <a:prstGeom prst="ellipse">
                <a:avLst/>
              </a:prstGeom>
              <a:solidFill>
                <a:srgbClr val="FBFBFB"/>
              </a:solidFill>
              <a:ln>
                <a:noFill/>
              </a:ln>
              <a:effectLst>
                <a:outerShdw blurRad="203200" dist="177800" dir="2700000" sx="96000" sy="96000" algn="t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Calibri" panose="020F0502020204030204"/>
                  <a:ea typeface="宋体" panose="02010600030101010101" pitchFamily="2" charset="-122"/>
                  <a:cs typeface="+mn-cs"/>
                </a:endParaRPr>
              </a:p>
            </p:txBody>
          </p:sp>
          <p:sp>
            <p:nvSpPr>
              <p:cNvPr id="23" name="椭圆 22"/>
              <p:cNvSpPr/>
              <p:nvPr/>
            </p:nvSpPr>
            <p:spPr>
              <a:xfrm>
                <a:off x="3295650" y="1203960"/>
                <a:ext cx="1447800" cy="1447800"/>
              </a:xfrm>
              <a:prstGeom prst="ellipse">
                <a:avLst/>
              </a:prstGeom>
              <a:solidFill>
                <a:srgbClr val="FBFBFB"/>
              </a:solidFill>
              <a:ln>
                <a:noFill/>
              </a:ln>
              <a:effectLst>
                <a:innerShdw blurRad="165100" dist="63500" dir="2700000">
                  <a:schemeClr val="bg1">
                    <a:lumMod val="50000"/>
                    <a:alpha val="1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Calibri" panose="020F0502020204030204"/>
                  <a:ea typeface="宋体" panose="02010600030101010101" pitchFamily="2" charset="-122"/>
                  <a:cs typeface="+mn-cs"/>
                </a:endParaRPr>
              </a:p>
            </p:txBody>
          </p:sp>
          <p:sp>
            <p:nvSpPr>
              <p:cNvPr id="24" name="等腰三角形 23"/>
              <p:cNvSpPr/>
              <p:nvPr/>
            </p:nvSpPr>
            <p:spPr>
              <a:xfrm rot="25200000">
                <a:off x="4695213" y="1413269"/>
                <a:ext cx="153771" cy="132562"/>
              </a:xfrm>
              <a:prstGeom prst="triangle">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Calibri" panose="020F0502020204030204"/>
                  <a:ea typeface="宋体" panose="02010600030101010101" pitchFamily="2" charset="-122"/>
                  <a:cs typeface="+mn-cs"/>
                </a:endParaRPr>
              </a:p>
            </p:txBody>
          </p:sp>
          <p:sp>
            <p:nvSpPr>
              <p:cNvPr id="25" name="等腰三角形 24"/>
              <p:cNvSpPr/>
              <p:nvPr/>
            </p:nvSpPr>
            <p:spPr>
              <a:xfrm rot="26640000">
                <a:off x="4807814" y="1759821"/>
                <a:ext cx="153771" cy="132562"/>
              </a:xfrm>
              <a:prstGeom prst="triangle">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Calibri" panose="020F0502020204030204"/>
                  <a:ea typeface="宋体" panose="02010600030101010101" pitchFamily="2" charset="-122"/>
                  <a:cs typeface="+mn-cs"/>
                </a:endParaRPr>
              </a:p>
            </p:txBody>
          </p:sp>
          <p:sp>
            <p:nvSpPr>
              <p:cNvPr id="26" name="等腰三角形 25"/>
              <p:cNvSpPr/>
              <p:nvPr/>
            </p:nvSpPr>
            <p:spPr>
              <a:xfrm rot="28080000">
                <a:off x="4769725" y="2122211"/>
                <a:ext cx="153771" cy="132562"/>
              </a:xfrm>
              <a:prstGeom prst="triangle">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Calibri" panose="020F0502020204030204"/>
                  <a:ea typeface="宋体" panose="02010600030101010101" pitchFamily="2" charset="-122"/>
                  <a:cs typeface="+mn-cs"/>
                </a:endParaRPr>
              </a:p>
            </p:txBody>
          </p:sp>
          <p:sp>
            <p:nvSpPr>
              <p:cNvPr id="27" name="等腰三角形 26"/>
              <p:cNvSpPr/>
              <p:nvPr/>
            </p:nvSpPr>
            <p:spPr>
              <a:xfrm rot="29520000">
                <a:off x="4587532" y="2437778"/>
                <a:ext cx="153771" cy="132562"/>
              </a:xfrm>
              <a:prstGeom prst="triangle">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Calibri" panose="020F0502020204030204"/>
                  <a:ea typeface="宋体" panose="02010600030101010101" pitchFamily="2" charset="-122"/>
                  <a:cs typeface="+mn-cs"/>
                </a:endParaRPr>
              </a:p>
            </p:txBody>
          </p:sp>
          <p:sp>
            <p:nvSpPr>
              <p:cNvPr id="28" name="等腰三角形 27"/>
              <p:cNvSpPr/>
              <p:nvPr/>
            </p:nvSpPr>
            <p:spPr>
              <a:xfrm rot="30960000">
                <a:off x="4292738" y="2651959"/>
                <a:ext cx="153771" cy="132562"/>
              </a:xfrm>
              <a:prstGeom prst="triangle">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Calibri" panose="020F0502020204030204"/>
                  <a:ea typeface="宋体" panose="02010600030101010101" pitchFamily="2" charset="-122"/>
                  <a:cs typeface="+mn-cs"/>
                </a:endParaRPr>
              </a:p>
            </p:txBody>
          </p:sp>
          <p:sp>
            <p:nvSpPr>
              <p:cNvPr id="29" name="等腰三角形 28"/>
              <p:cNvSpPr/>
              <p:nvPr/>
            </p:nvSpPr>
            <p:spPr>
              <a:xfrm rot="32400000">
                <a:off x="3936314" y="2727719"/>
                <a:ext cx="153771" cy="132562"/>
              </a:xfrm>
              <a:prstGeom prst="triangle">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Calibri" panose="020F0502020204030204"/>
                  <a:ea typeface="宋体" panose="02010600030101010101" pitchFamily="2" charset="-122"/>
                  <a:cs typeface="+mn-cs"/>
                </a:endParaRPr>
              </a:p>
            </p:txBody>
          </p:sp>
          <p:sp>
            <p:nvSpPr>
              <p:cNvPr id="30" name="等腰三角形 29"/>
              <p:cNvSpPr/>
              <p:nvPr/>
            </p:nvSpPr>
            <p:spPr>
              <a:xfrm rot="33840000">
                <a:off x="3579891" y="2651959"/>
                <a:ext cx="153771" cy="132562"/>
              </a:xfrm>
              <a:prstGeom prst="triangle">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Calibri" panose="020F0502020204030204"/>
                  <a:ea typeface="宋体" panose="02010600030101010101" pitchFamily="2" charset="-122"/>
                  <a:cs typeface="+mn-cs"/>
                </a:endParaRPr>
              </a:p>
            </p:txBody>
          </p:sp>
          <p:sp>
            <p:nvSpPr>
              <p:cNvPr id="31" name="等腰三角形 30"/>
              <p:cNvSpPr/>
              <p:nvPr/>
            </p:nvSpPr>
            <p:spPr>
              <a:xfrm rot="35280000">
                <a:off x="3285097" y="2437778"/>
                <a:ext cx="153771" cy="132562"/>
              </a:xfrm>
              <a:prstGeom prst="triangle">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Calibri" panose="020F0502020204030204"/>
                  <a:ea typeface="宋体" panose="02010600030101010101" pitchFamily="2" charset="-122"/>
                  <a:cs typeface="+mn-cs"/>
                </a:endParaRPr>
              </a:p>
            </p:txBody>
          </p:sp>
          <p:sp>
            <p:nvSpPr>
              <p:cNvPr id="32" name="等腰三角形 31"/>
              <p:cNvSpPr/>
              <p:nvPr/>
            </p:nvSpPr>
            <p:spPr>
              <a:xfrm rot="36720000">
                <a:off x="3102904" y="2122211"/>
                <a:ext cx="153771" cy="132562"/>
              </a:xfrm>
              <a:prstGeom prst="triangle">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Calibri" panose="020F0502020204030204"/>
                  <a:ea typeface="宋体" panose="02010600030101010101" pitchFamily="2" charset="-122"/>
                  <a:cs typeface="+mn-cs"/>
                </a:endParaRPr>
              </a:p>
            </p:txBody>
          </p:sp>
          <p:sp>
            <p:nvSpPr>
              <p:cNvPr id="33" name="等腰三角形 32"/>
              <p:cNvSpPr/>
              <p:nvPr/>
            </p:nvSpPr>
            <p:spPr>
              <a:xfrm rot="38160000">
                <a:off x="3064815" y="1759821"/>
                <a:ext cx="153771" cy="132562"/>
              </a:xfrm>
              <a:prstGeom prst="triangle">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Calibri" panose="020F0502020204030204"/>
                  <a:ea typeface="宋体" panose="02010600030101010101" pitchFamily="2" charset="-122"/>
                  <a:cs typeface="+mn-cs"/>
                </a:endParaRPr>
              </a:p>
            </p:txBody>
          </p:sp>
          <p:sp>
            <p:nvSpPr>
              <p:cNvPr id="34" name="等腰三角形 33"/>
              <p:cNvSpPr/>
              <p:nvPr/>
            </p:nvSpPr>
            <p:spPr>
              <a:xfrm rot="39600000">
                <a:off x="3177416" y="1413269"/>
                <a:ext cx="153771" cy="132562"/>
              </a:xfrm>
              <a:prstGeom prst="triangle">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Calibri" panose="020F0502020204030204"/>
                  <a:ea typeface="宋体" panose="02010600030101010101" pitchFamily="2" charset="-122"/>
                  <a:cs typeface="+mn-cs"/>
                </a:endParaRPr>
              </a:p>
            </p:txBody>
          </p:sp>
        </p:grpSp>
        <p:grpSp>
          <p:nvGrpSpPr>
            <p:cNvPr id="37" name="组合 36"/>
            <p:cNvGrpSpPr/>
            <p:nvPr/>
          </p:nvGrpSpPr>
          <p:grpSpPr>
            <a:xfrm>
              <a:off x="4500811" y="1473392"/>
              <a:ext cx="613201" cy="525812"/>
              <a:chOff x="3546346" y="2339026"/>
              <a:chExt cx="897787" cy="769842"/>
            </a:xfrm>
            <a:solidFill>
              <a:schemeClr val="accent2"/>
            </a:solidFill>
          </p:grpSpPr>
          <p:sp>
            <p:nvSpPr>
              <p:cNvPr id="38" name="Rectangle 227"/>
              <p:cNvSpPr>
                <a:spLocks noChangeArrowheads="1"/>
              </p:cNvSpPr>
              <p:nvPr/>
            </p:nvSpPr>
            <p:spPr bwMode="auto">
              <a:xfrm>
                <a:off x="3561526" y="3077423"/>
                <a:ext cx="882607" cy="31445"/>
              </a:xfrm>
              <a:prstGeom prst="rect">
                <a:avLst/>
              </a:prstGeom>
              <a:solidFill>
                <a:schemeClr val="bg1">
                  <a:lumMod val="65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Calibri" panose="020F0502020204030204"/>
                  <a:ea typeface="宋体" panose="02010600030101010101" pitchFamily="2" charset="-122"/>
                  <a:cs typeface="+mn-cs"/>
                </a:endParaRPr>
              </a:p>
            </p:txBody>
          </p:sp>
          <p:sp>
            <p:nvSpPr>
              <p:cNvPr id="39" name="Freeform 228"/>
              <p:cNvSpPr/>
              <p:nvPr/>
            </p:nvSpPr>
            <p:spPr bwMode="auto">
              <a:xfrm>
                <a:off x="3617909" y="2844302"/>
                <a:ext cx="125777" cy="210351"/>
              </a:xfrm>
              <a:custGeom>
                <a:avLst/>
                <a:gdLst>
                  <a:gd name="T0" fmla="*/ 6 w 49"/>
                  <a:gd name="T1" fmla="*/ 82 h 82"/>
                  <a:gd name="T2" fmla="*/ 43 w 49"/>
                  <a:gd name="T3" fmla="*/ 82 h 82"/>
                  <a:gd name="T4" fmla="*/ 49 w 49"/>
                  <a:gd name="T5" fmla="*/ 76 h 82"/>
                  <a:gd name="T6" fmla="*/ 49 w 49"/>
                  <a:gd name="T7" fmla="*/ 0 h 82"/>
                  <a:gd name="T8" fmla="*/ 0 w 49"/>
                  <a:gd name="T9" fmla="*/ 49 h 82"/>
                  <a:gd name="T10" fmla="*/ 0 w 49"/>
                  <a:gd name="T11" fmla="*/ 76 h 82"/>
                  <a:gd name="T12" fmla="*/ 6 w 49"/>
                  <a:gd name="T13" fmla="*/ 82 h 82"/>
                </a:gdLst>
                <a:ahLst/>
                <a:cxnLst>
                  <a:cxn ang="0">
                    <a:pos x="T0" y="T1"/>
                  </a:cxn>
                  <a:cxn ang="0">
                    <a:pos x="T2" y="T3"/>
                  </a:cxn>
                  <a:cxn ang="0">
                    <a:pos x="T4" y="T5"/>
                  </a:cxn>
                  <a:cxn ang="0">
                    <a:pos x="T6" y="T7"/>
                  </a:cxn>
                  <a:cxn ang="0">
                    <a:pos x="T8" y="T9"/>
                  </a:cxn>
                  <a:cxn ang="0">
                    <a:pos x="T10" y="T11"/>
                  </a:cxn>
                  <a:cxn ang="0">
                    <a:pos x="T12" y="T13"/>
                  </a:cxn>
                </a:cxnLst>
                <a:rect l="0" t="0" r="r" b="b"/>
                <a:pathLst>
                  <a:path w="49" h="82">
                    <a:moveTo>
                      <a:pt x="6" y="82"/>
                    </a:moveTo>
                    <a:cubicBezTo>
                      <a:pt x="43" y="82"/>
                      <a:pt x="43" y="82"/>
                      <a:pt x="43" y="82"/>
                    </a:cubicBezTo>
                    <a:cubicBezTo>
                      <a:pt x="46" y="82"/>
                      <a:pt x="49" y="79"/>
                      <a:pt x="49" y="76"/>
                    </a:cubicBezTo>
                    <a:cubicBezTo>
                      <a:pt x="49" y="0"/>
                      <a:pt x="49" y="0"/>
                      <a:pt x="49" y="0"/>
                    </a:cubicBezTo>
                    <a:cubicBezTo>
                      <a:pt x="0" y="49"/>
                      <a:pt x="0" y="49"/>
                      <a:pt x="0" y="49"/>
                    </a:cubicBezTo>
                    <a:cubicBezTo>
                      <a:pt x="0" y="76"/>
                      <a:pt x="0" y="76"/>
                      <a:pt x="0" y="76"/>
                    </a:cubicBezTo>
                    <a:cubicBezTo>
                      <a:pt x="0" y="79"/>
                      <a:pt x="3" y="82"/>
                      <a:pt x="6" y="82"/>
                    </a:cubicBezTo>
                    <a:close/>
                  </a:path>
                </a:pathLst>
              </a:custGeom>
              <a:solidFill>
                <a:schemeClr val="bg1">
                  <a:lumMod val="65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Calibri" panose="020F0502020204030204"/>
                  <a:ea typeface="宋体" panose="02010600030101010101" pitchFamily="2" charset="-122"/>
                  <a:cs typeface="+mn-cs"/>
                </a:endParaRPr>
              </a:p>
            </p:txBody>
          </p:sp>
          <p:sp>
            <p:nvSpPr>
              <p:cNvPr id="40" name="Freeform 229"/>
              <p:cNvSpPr/>
              <p:nvPr/>
            </p:nvSpPr>
            <p:spPr bwMode="auto">
              <a:xfrm>
                <a:off x="3779467" y="2682744"/>
                <a:ext cx="122524" cy="371910"/>
              </a:xfrm>
              <a:custGeom>
                <a:avLst/>
                <a:gdLst>
                  <a:gd name="T0" fmla="*/ 5 w 48"/>
                  <a:gd name="T1" fmla="*/ 145 h 145"/>
                  <a:gd name="T2" fmla="*/ 43 w 48"/>
                  <a:gd name="T3" fmla="*/ 145 h 145"/>
                  <a:gd name="T4" fmla="*/ 48 w 48"/>
                  <a:gd name="T5" fmla="*/ 139 h 145"/>
                  <a:gd name="T6" fmla="*/ 48 w 48"/>
                  <a:gd name="T7" fmla="*/ 0 h 145"/>
                  <a:gd name="T8" fmla="*/ 0 w 48"/>
                  <a:gd name="T9" fmla="*/ 49 h 145"/>
                  <a:gd name="T10" fmla="*/ 0 w 48"/>
                  <a:gd name="T11" fmla="*/ 139 h 145"/>
                  <a:gd name="T12" fmla="*/ 5 w 48"/>
                  <a:gd name="T13" fmla="*/ 145 h 145"/>
                </a:gdLst>
                <a:ahLst/>
                <a:cxnLst>
                  <a:cxn ang="0">
                    <a:pos x="T0" y="T1"/>
                  </a:cxn>
                  <a:cxn ang="0">
                    <a:pos x="T2" y="T3"/>
                  </a:cxn>
                  <a:cxn ang="0">
                    <a:pos x="T4" y="T5"/>
                  </a:cxn>
                  <a:cxn ang="0">
                    <a:pos x="T6" y="T7"/>
                  </a:cxn>
                  <a:cxn ang="0">
                    <a:pos x="T8" y="T9"/>
                  </a:cxn>
                  <a:cxn ang="0">
                    <a:pos x="T10" y="T11"/>
                  </a:cxn>
                  <a:cxn ang="0">
                    <a:pos x="T12" y="T13"/>
                  </a:cxn>
                </a:cxnLst>
                <a:rect l="0" t="0" r="r" b="b"/>
                <a:pathLst>
                  <a:path w="48" h="145">
                    <a:moveTo>
                      <a:pt x="5" y="145"/>
                    </a:moveTo>
                    <a:cubicBezTo>
                      <a:pt x="43" y="145"/>
                      <a:pt x="43" y="145"/>
                      <a:pt x="43" y="145"/>
                    </a:cubicBezTo>
                    <a:cubicBezTo>
                      <a:pt x="46" y="145"/>
                      <a:pt x="48" y="142"/>
                      <a:pt x="48" y="139"/>
                    </a:cubicBezTo>
                    <a:cubicBezTo>
                      <a:pt x="48" y="0"/>
                      <a:pt x="48" y="0"/>
                      <a:pt x="48" y="0"/>
                    </a:cubicBezTo>
                    <a:cubicBezTo>
                      <a:pt x="0" y="49"/>
                      <a:pt x="0" y="49"/>
                      <a:pt x="0" y="49"/>
                    </a:cubicBezTo>
                    <a:cubicBezTo>
                      <a:pt x="0" y="139"/>
                      <a:pt x="0" y="139"/>
                      <a:pt x="0" y="139"/>
                    </a:cubicBezTo>
                    <a:cubicBezTo>
                      <a:pt x="0" y="142"/>
                      <a:pt x="2" y="145"/>
                      <a:pt x="5" y="145"/>
                    </a:cubicBezTo>
                    <a:close/>
                  </a:path>
                </a:pathLst>
              </a:custGeom>
              <a:solidFill>
                <a:schemeClr val="bg1">
                  <a:lumMod val="65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Calibri" panose="020F0502020204030204"/>
                  <a:ea typeface="宋体" panose="02010600030101010101" pitchFamily="2" charset="-122"/>
                  <a:cs typeface="+mn-cs"/>
                </a:endParaRPr>
              </a:p>
            </p:txBody>
          </p:sp>
          <p:sp>
            <p:nvSpPr>
              <p:cNvPr id="41" name="Freeform 230"/>
              <p:cNvSpPr/>
              <p:nvPr/>
            </p:nvSpPr>
            <p:spPr bwMode="auto">
              <a:xfrm>
                <a:off x="3938857" y="2713104"/>
                <a:ext cx="124693" cy="341550"/>
              </a:xfrm>
              <a:custGeom>
                <a:avLst/>
                <a:gdLst>
                  <a:gd name="T0" fmla="*/ 22 w 49"/>
                  <a:gd name="T1" fmla="*/ 22 h 133"/>
                  <a:gd name="T2" fmla="*/ 0 w 49"/>
                  <a:gd name="T3" fmla="*/ 0 h 133"/>
                  <a:gd name="T4" fmla="*/ 0 w 49"/>
                  <a:gd name="T5" fmla="*/ 127 h 133"/>
                  <a:gd name="T6" fmla="*/ 6 w 49"/>
                  <a:gd name="T7" fmla="*/ 133 h 133"/>
                  <a:gd name="T8" fmla="*/ 43 w 49"/>
                  <a:gd name="T9" fmla="*/ 133 h 133"/>
                  <a:gd name="T10" fmla="*/ 49 w 49"/>
                  <a:gd name="T11" fmla="*/ 127 h 133"/>
                  <a:gd name="T12" fmla="*/ 49 w 49"/>
                  <a:gd name="T13" fmla="*/ 26 h 133"/>
                  <a:gd name="T14" fmla="*/ 38 w 49"/>
                  <a:gd name="T15" fmla="*/ 29 h 133"/>
                  <a:gd name="T16" fmla="*/ 22 w 49"/>
                  <a:gd name="T17" fmla="*/ 22 h 1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9" h="133">
                    <a:moveTo>
                      <a:pt x="22" y="22"/>
                    </a:moveTo>
                    <a:cubicBezTo>
                      <a:pt x="0" y="0"/>
                      <a:pt x="0" y="0"/>
                      <a:pt x="0" y="0"/>
                    </a:cubicBezTo>
                    <a:cubicBezTo>
                      <a:pt x="0" y="127"/>
                      <a:pt x="0" y="127"/>
                      <a:pt x="0" y="127"/>
                    </a:cubicBezTo>
                    <a:cubicBezTo>
                      <a:pt x="0" y="130"/>
                      <a:pt x="3" y="133"/>
                      <a:pt x="6" y="133"/>
                    </a:cubicBezTo>
                    <a:cubicBezTo>
                      <a:pt x="43" y="133"/>
                      <a:pt x="43" y="133"/>
                      <a:pt x="43" y="133"/>
                    </a:cubicBezTo>
                    <a:cubicBezTo>
                      <a:pt x="46" y="133"/>
                      <a:pt x="49" y="130"/>
                      <a:pt x="49" y="127"/>
                    </a:cubicBezTo>
                    <a:cubicBezTo>
                      <a:pt x="49" y="26"/>
                      <a:pt x="49" y="26"/>
                      <a:pt x="49" y="26"/>
                    </a:cubicBezTo>
                    <a:cubicBezTo>
                      <a:pt x="46" y="28"/>
                      <a:pt x="42" y="29"/>
                      <a:pt x="38" y="29"/>
                    </a:cubicBezTo>
                    <a:cubicBezTo>
                      <a:pt x="32" y="29"/>
                      <a:pt x="27" y="26"/>
                      <a:pt x="22" y="22"/>
                    </a:cubicBezTo>
                    <a:close/>
                  </a:path>
                </a:pathLst>
              </a:custGeom>
              <a:solidFill>
                <a:schemeClr val="bg1">
                  <a:lumMod val="65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Calibri" panose="020F0502020204030204"/>
                  <a:ea typeface="宋体" panose="02010600030101010101" pitchFamily="2" charset="-122"/>
                  <a:cs typeface="+mn-cs"/>
                </a:endParaRPr>
              </a:p>
            </p:txBody>
          </p:sp>
          <p:sp>
            <p:nvSpPr>
              <p:cNvPr id="42" name="Freeform 231"/>
              <p:cNvSpPr/>
              <p:nvPr/>
            </p:nvSpPr>
            <p:spPr bwMode="auto">
              <a:xfrm>
                <a:off x="4100415" y="2624193"/>
                <a:ext cx="122524" cy="430461"/>
              </a:xfrm>
              <a:custGeom>
                <a:avLst/>
                <a:gdLst>
                  <a:gd name="T0" fmla="*/ 5 w 48"/>
                  <a:gd name="T1" fmla="*/ 168 h 168"/>
                  <a:gd name="T2" fmla="*/ 43 w 48"/>
                  <a:gd name="T3" fmla="*/ 168 h 168"/>
                  <a:gd name="T4" fmla="*/ 48 w 48"/>
                  <a:gd name="T5" fmla="*/ 162 h 168"/>
                  <a:gd name="T6" fmla="*/ 48 w 48"/>
                  <a:gd name="T7" fmla="*/ 0 h 168"/>
                  <a:gd name="T8" fmla="*/ 0 w 48"/>
                  <a:gd name="T9" fmla="*/ 48 h 168"/>
                  <a:gd name="T10" fmla="*/ 0 w 48"/>
                  <a:gd name="T11" fmla="*/ 162 h 168"/>
                  <a:gd name="T12" fmla="*/ 5 w 48"/>
                  <a:gd name="T13" fmla="*/ 168 h 168"/>
                </a:gdLst>
                <a:ahLst/>
                <a:cxnLst>
                  <a:cxn ang="0">
                    <a:pos x="T0" y="T1"/>
                  </a:cxn>
                  <a:cxn ang="0">
                    <a:pos x="T2" y="T3"/>
                  </a:cxn>
                  <a:cxn ang="0">
                    <a:pos x="T4" y="T5"/>
                  </a:cxn>
                  <a:cxn ang="0">
                    <a:pos x="T6" y="T7"/>
                  </a:cxn>
                  <a:cxn ang="0">
                    <a:pos x="T8" y="T9"/>
                  </a:cxn>
                  <a:cxn ang="0">
                    <a:pos x="T10" y="T11"/>
                  </a:cxn>
                  <a:cxn ang="0">
                    <a:pos x="T12" y="T13"/>
                  </a:cxn>
                </a:cxnLst>
                <a:rect l="0" t="0" r="r" b="b"/>
                <a:pathLst>
                  <a:path w="48" h="168">
                    <a:moveTo>
                      <a:pt x="5" y="168"/>
                    </a:moveTo>
                    <a:cubicBezTo>
                      <a:pt x="43" y="168"/>
                      <a:pt x="43" y="168"/>
                      <a:pt x="43" y="168"/>
                    </a:cubicBezTo>
                    <a:cubicBezTo>
                      <a:pt x="46" y="168"/>
                      <a:pt x="48" y="165"/>
                      <a:pt x="48" y="162"/>
                    </a:cubicBezTo>
                    <a:cubicBezTo>
                      <a:pt x="48" y="0"/>
                      <a:pt x="48" y="0"/>
                      <a:pt x="48" y="0"/>
                    </a:cubicBezTo>
                    <a:cubicBezTo>
                      <a:pt x="0" y="48"/>
                      <a:pt x="0" y="48"/>
                      <a:pt x="0" y="48"/>
                    </a:cubicBezTo>
                    <a:cubicBezTo>
                      <a:pt x="0" y="162"/>
                      <a:pt x="0" y="162"/>
                      <a:pt x="0" y="162"/>
                    </a:cubicBezTo>
                    <a:cubicBezTo>
                      <a:pt x="0" y="165"/>
                      <a:pt x="2" y="168"/>
                      <a:pt x="5" y="168"/>
                    </a:cubicBezTo>
                    <a:close/>
                  </a:path>
                </a:pathLst>
              </a:custGeom>
              <a:solidFill>
                <a:schemeClr val="bg1">
                  <a:lumMod val="65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Calibri" panose="020F0502020204030204"/>
                  <a:ea typeface="宋体" panose="02010600030101010101" pitchFamily="2" charset="-122"/>
                  <a:cs typeface="+mn-cs"/>
                </a:endParaRPr>
              </a:p>
            </p:txBody>
          </p:sp>
          <p:sp>
            <p:nvSpPr>
              <p:cNvPr id="43" name="Freeform 232"/>
              <p:cNvSpPr/>
              <p:nvPr/>
            </p:nvSpPr>
            <p:spPr bwMode="auto">
              <a:xfrm>
                <a:off x="4258721" y="2513596"/>
                <a:ext cx="125777" cy="541058"/>
              </a:xfrm>
              <a:custGeom>
                <a:avLst/>
                <a:gdLst>
                  <a:gd name="T0" fmla="*/ 29 w 49"/>
                  <a:gd name="T1" fmla="*/ 0 h 211"/>
                  <a:gd name="T2" fmla="*/ 0 w 49"/>
                  <a:gd name="T3" fmla="*/ 29 h 211"/>
                  <a:gd name="T4" fmla="*/ 0 w 49"/>
                  <a:gd name="T5" fmla="*/ 205 h 211"/>
                  <a:gd name="T6" fmla="*/ 6 w 49"/>
                  <a:gd name="T7" fmla="*/ 211 h 211"/>
                  <a:gd name="T8" fmla="*/ 43 w 49"/>
                  <a:gd name="T9" fmla="*/ 211 h 211"/>
                  <a:gd name="T10" fmla="*/ 49 w 49"/>
                  <a:gd name="T11" fmla="*/ 205 h 211"/>
                  <a:gd name="T12" fmla="*/ 49 w 49"/>
                  <a:gd name="T13" fmla="*/ 22 h 211"/>
                  <a:gd name="T14" fmla="*/ 29 w 49"/>
                  <a:gd name="T15" fmla="*/ 0 h 21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9" h="211">
                    <a:moveTo>
                      <a:pt x="29" y="0"/>
                    </a:moveTo>
                    <a:cubicBezTo>
                      <a:pt x="0" y="29"/>
                      <a:pt x="0" y="29"/>
                      <a:pt x="0" y="29"/>
                    </a:cubicBezTo>
                    <a:cubicBezTo>
                      <a:pt x="0" y="205"/>
                      <a:pt x="0" y="205"/>
                      <a:pt x="0" y="205"/>
                    </a:cubicBezTo>
                    <a:cubicBezTo>
                      <a:pt x="0" y="208"/>
                      <a:pt x="3" y="211"/>
                      <a:pt x="6" y="211"/>
                    </a:cubicBezTo>
                    <a:cubicBezTo>
                      <a:pt x="43" y="211"/>
                      <a:pt x="43" y="211"/>
                      <a:pt x="43" y="211"/>
                    </a:cubicBezTo>
                    <a:cubicBezTo>
                      <a:pt x="46" y="211"/>
                      <a:pt x="49" y="208"/>
                      <a:pt x="49" y="205"/>
                    </a:cubicBezTo>
                    <a:cubicBezTo>
                      <a:pt x="49" y="22"/>
                      <a:pt x="49" y="22"/>
                      <a:pt x="49" y="22"/>
                    </a:cubicBezTo>
                    <a:cubicBezTo>
                      <a:pt x="38" y="21"/>
                      <a:pt x="29" y="12"/>
                      <a:pt x="29" y="0"/>
                    </a:cubicBezTo>
                    <a:close/>
                  </a:path>
                </a:pathLst>
              </a:custGeom>
              <a:solidFill>
                <a:schemeClr val="bg1">
                  <a:lumMod val="65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Calibri" panose="020F0502020204030204"/>
                  <a:ea typeface="宋体" panose="02010600030101010101" pitchFamily="2" charset="-122"/>
                  <a:cs typeface="+mn-cs"/>
                </a:endParaRPr>
              </a:p>
            </p:txBody>
          </p:sp>
          <p:sp>
            <p:nvSpPr>
              <p:cNvPr id="44" name="Freeform 233"/>
              <p:cNvSpPr/>
              <p:nvPr/>
            </p:nvSpPr>
            <p:spPr bwMode="auto">
              <a:xfrm>
                <a:off x="3546346" y="2339026"/>
                <a:ext cx="871764" cy="610452"/>
              </a:xfrm>
              <a:custGeom>
                <a:avLst/>
                <a:gdLst>
                  <a:gd name="T0" fmla="*/ 20 w 340"/>
                  <a:gd name="T1" fmla="*/ 234 h 238"/>
                  <a:gd name="T2" fmla="*/ 140 w 340"/>
                  <a:gd name="T3" fmla="*/ 113 h 238"/>
                  <a:gd name="T4" fmla="*/ 183 w 340"/>
                  <a:gd name="T5" fmla="*/ 156 h 238"/>
                  <a:gd name="T6" fmla="*/ 199 w 340"/>
                  <a:gd name="T7" fmla="*/ 156 h 238"/>
                  <a:gd name="T8" fmla="*/ 318 w 340"/>
                  <a:gd name="T9" fmla="*/ 37 h 238"/>
                  <a:gd name="T10" fmla="*/ 318 w 340"/>
                  <a:gd name="T11" fmla="*/ 64 h 238"/>
                  <a:gd name="T12" fmla="*/ 329 w 340"/>
                  <a:gd name="T13" fmla="*/ 75 h 238"/>
                  <a:gd name="T14" fmla="*/ 340 w 340"/>
                  <a:gd name="T15" fmla="*/ 64 h 238"/>
                  <a:gd name="T16" fmla="*/ 340 w 340"/>
                  <a:gd name="T17" fmla="*/ 11 h 238"/>
                  <a:gd name="T18" fmla="*/ 337 w 340"/>
                  <a:gd name="T19" fmla="*/ 3 h 238"/>
                  <a:gd name="T20" fmla="*/ 329 w 340"/>
                  <a:gd name="T21" fmla="*/ 0 h 238"/>
                  <a:gd name="T22" fmla="*/ 276 w 340"/>
                  <a:gd name="T23" fmla="*/ 0 h 238"/>
                  <a:gd name="T24" fmla="*/ 265 w 340"/>
                  <a:gd name="T25" fmla="*/ 11 h 238"/>
                  <a:gd name="T26" fmla="*/ 276 w 340"/>
                  <a:gd name="T27" fmla="*/ 22 h 238"/>
                  <a:gd name="T28" fmla="*/ 302 w 340"/>
                  <a:gd name="T29" fmla="*/ 22 h 238"/>
                  <a:gd name="T30" fmla="*/ 191 w 340"/>
                  <a:gd name="T31" fmla="*/ 133 h 238"/>
                  <a:gd name="T32" fmla="*/ 148 w 340"/>
                  <a:gd name="T33" fmla="*/ 90 h 238"/>
                  <a:gd name="T34" fmla="*/ 133 w 340"/>
                  <a:gd name="T35" fmla="*/ 90 h 238"/>
                  <a:gd name="T36" fmla="*/ 4 w 340"/>
                  <a:gd name="T37" fmla="*/ 219 h 238"/>
                  <a:gd name="T38" fmla="*/ 4 w 340"/>
                  <a:gd name="T39" fmla="*/ 234 h 238"/>
                  <a:gd name="T40" fmla="*/ 20 w 340"/>
                  <a:gd name="T41" fmla="*/ 234 h 2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340" h="238">
                    <a:moveTo>
                      <a:pt x="20" y="234"/>
                    </a:moveTo>
                    <a:cubicBezTo>
                      <a:pt x="140" y="113"/>
                      <a:pt x="140" y="113"/>
                      <a:pt x="140" y="113"/>
                    </a:cubicBezTo>
                    <a:cubicBezTo>
                      <a:pt x="183" y="156"/>
                      <a:pt x="183" y="156"/>
                      <a:pt x="183" y="156"/>
                    </a:cubicBezTo>
                    <a:cubicBezTo>
                      <a:pt x="188" y="160"/>
                      <a:pt x="195" y="160"/>
                      <a:pt x="199" y="156"/>
                    </a:cubicBezTo>
                    <a:cubicBezTo>
                      <a:pt x="318" y="37"/>
                      <a:pt x="318" y="37"/>
                      <a:pt x="318" y="37"/>
                    </a:cubicBezTo>
                    <a:cubicBezTo>
                      <a:pt x="318" y="64"/>
                      <a:pt x="318" y="64"/>
                      <a:pt x="318" y="64"/>
                    </a:cubicBezTo>
                    <a:cubicBezTo>
                      <a:pt x="318" y="70"/>
                      <a:pt x="323" y="75"/>
                      <a:pt x="329" y="75"/>
                    </a:cubicBezTo>
                    <a:cubicBezTo>
                      <a:pt x="335" y="75"/>
                      <a:pt x="340" y="70"/>
                      <a:pt x="340" y="64"/>
                    </a:cubicBezTo>
                    <a:cubicBezTo>
                      <a:pt x="340" y="11"/>
                      <a:pt x="340" y="11"/>
                      <a:pt x="340" y="11"/>
                    </a:cubicBezTo>
                    <a:cubicBezTo>
                      <a:pt x="340" y="8"/>
                      <a:pt x="339" y="5"/>
                      <a:pt x="337" y="3"/>
                    </a:cubicBezTo>
                    <a:cubicBezTo>
                      <a:pt x="335" y="1"/>
                      <a:pt x="332" y="0"/>
                      <a:pt x="329" y="0"/>
                    </a:cubicBezTo>
                    <a:cubicBezTo>
                      <a:pt x="276" y="0"/>
                      <a:pt x="276" y="0"/>
                      <a:pt x="276" y="0"/>
                    </a:cubicBezTo>
                    <a:cubicBezTo>
                      <a:pt x="270" y="0"/>
                      <a:pt x="265" y="4"/>
                      <a:pt x="265" y="11"/>
                    </a:cubicBezTo>
                    <a:cubicBezTo>
                      <a:pt x="265" y="17"/>
                      <a:pt x="270" y="22"/>
                      <a:pt x="276" y="22"/>
                    </a:cubicBezTo>
                    <a:cubicBezTo>
                      <a:pt x="302" y="22"/>
                      <a:pt x="302" y="22"/>
                      <a:pt x="302" y="22"/>
                    </a:cubicBezTo>
                    <a:cubicBezTo>
                      <a:pt x="191" y="133"/>
                      <a:pt x="191" y="133"/>
                      <a:pt x="191" y="133"/>
                    </a:cubicBezTo>
                    <a:cubicBezTo>
                      <a:pt x="148" y="90"/>
                      <a:pt x="148" y="90"/>
                      <a:pt x="148" y="90"/>
                    </a:cubicBezTo>
                    <a:cubicBezTo>
                      <a:pt x="144" y="86"/>
                      <a:pt x="137" y="86"/>
                      <a:pt x="133" y="90"/>
                    </a:cubicBezTo>
                    <a:cubicBezTo>
                      <a:pt x="4" y="219"/>
                      <a:pt x="4" y="219"/>
                      <a:pt x="4" y="219"/>
                    </a:cubicBezTo>
                    <a:cubicBezTo>
                      <a:pt x="0" y="223"/>
                      <a:pt x="0" y="230"/>
                      <a:pt x="4" y="234"/>
                    </a:cubicBezTo>
                    <a:cubicBezTo>
                      <a:pt x="8" y="238"/>
                      <a:pt x="15" y="238"/>
                      <a:pt x="20" y="23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Calibri" panose="020F0502020204030204"/>
                  <a:ea typeface="宋体" panose="02010600030101010101" pitchFamily="2" charset="-122"/>
                  <a:cs typeface="+mn-cs"/>
                </a:endParaRPr>
              </a:p>
            </p:txBody>
          </p:sp>
        </p:grpSp>
        <p:sp>
          <p:nvSpPr>
            <p:cNvPr id="175" name="文本框 174"/>
            <p:cNvSpPr txBox="1"/>
            <p:nvPr/>
          </p:nvSpPr>
          <p:spPr bwMode="auto">
            <a:xfrm>
              <a:off x="4272776" y="1018311"/>
              <a:ext cx="1068892" cy="700845"/>
            </a:xfrm>
            <a:prstGeom prst="rect">
              <a:avLst/>
            </a:prstGeom>
            <a:noFill/>
          </p:spPr>
          <p:txBody>
            <a:bodyPr>
              <a:prstTxWarp prst="textArchUp">
                <a:avLst>
                  <a:gd name="adj" fmla="val 7695470"/>
                </a:avLst>
              </a:prstTxWarp>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1200" b="0" i="0" u="none" strike="noStrike" kern="1200" cap="none" spc="0" normalizeH="0" baseline="0" noProof="0" dirty="0">
                  <a:ln>
                    <a:noFill/>
                  </a:ln>
                  <a:solidFill>
                    <a:srgbClr val="FFFFFF">
                      <a:lumMod val="65000"/>
                    </a:srgbClr>
                  </a:solidFill>
                  <a:effectLst/>
                  <a:uLnTx/>
                  <a:uFillTx/>
                  <a:latin typeface="ITC Avant Garde Std Md" panose="020B0602020202020204" pitchFamily="34" charset="0"/>
                  <a:ea typeface="方正正黑简体" panose="02000000000000000000" pitchFamily="2" charset="-122"/>
                  <a:cs typeface="+mn-cs"/>
                </a:rPr>
                <a:t>OPTION</a:t>
              </a:r>
              <a:r>
                <a:rPr kumimoji="0" lang="en-US" altLang="zh-CN" sz="1200" b="0" i="0" u="none" strike="noStrike" kern="1200" cap="none" spc="0" normalizeH="0" baseline="0" noProof="0" dirty="0">
                  <a:ln>
                    <a:noFill/>
                  </a:ln>
                  <a:solidFill>
                    <a:srgbClr val="FFBF53"/>
                  </a:solidFill>
                  <a:effectLst/>
                  <a:uLnTx/>
                  <a:uFillTx/>
                  <a:latin typeface="ITC Avant Garde Std Md" panose="020B0602020202020204" pitchFamily="34" charset="0"/>
                  <a:ea typeface="方正正黑简体" panose="02000000000000000000" pitchFamily="2" charset="-122"/>
                  <a:cs typeface="+mn-cs"/>
                </a:rPr>
                <a:t> </a:t>
              </a:r>
              <a:r>
                <a:rPr kumimoji="0" lang="en-US" altLang="zh-CN" sz="1200" b="0" i="0" u="none" strike="noStrike" kern="1200" cap="none" spc="0" normalizeH="0" baseline="0" noProof="0" dirty="0">
                  <a:ln>
                    <a:noFill/>
                  </a:ln>
                  <a:solidFill>
                    <a:srgbClr val="F17475"/>
                  </a:solidFill>
                  <a:effectLst/>
                  <a:uLnTx/>
                  <a:uFillTx/>
                  <a:latin typeface="ITC Avant Garde Std Md" panose="020B0602020202020204" pitchFamily="34" charset="0"/>
                  <a:ea typeface="方正正黑简体" panose="02000000000000000000" pitchFamily="2" charset="-122"/>
                  <a:cs typeface="+mn-cs"/>
                </a:rPr>
                <a:t>A</a:t>
              </a:r>
              <a:endParaRPr kumimoji="0" lang="zh-CN" altLang="en-US" sz="1200" b="0" i="0" u="none" strike="noStrike" kern="1200" cap="none" spc="0" normalizeH="0" baseline="0" noProof="0" dirty="0">
                <a:ln>
                  <a:noFill/>
                </a:ln>
                <a:solidFill>
                  <a:srgbClr val="F17475"/>
                </a:solidFill>
                <a:effectLst/>
                <a:uLnTx/>
                <a:uFillTx/>
                <a:latin typeface="ITC Avant Garde Std Md" panose="020B0602020202020204" pitchFamily="34" charset="0"/>
                <a:ea typeface="方正正黑简体" panose="02000000000000000000" pitchFamily="2" charset="-122"/>
                <a:cs typeface="+mn-cs"/>
              </a:endParaRPr>
            </a:p>
          </p:txBody>
        </p:sp>
      </p:grpSp>
      <p:grpSp>
        <p:nvGrpSpPr>
          <p:cNvPr id="190" name="组合 189"/>
          <p:cNvGrpSpPr/>
          <p:nvPr/>
        </p:nvGrpSpPr>
        <p:grpSpPr>
          <a:xfrm>
            <a:off x="6239651" y="1519655"/>
            <a:ext cx="609212" cy="142142"/>
            <a:chOff x="6256359" y="1503729"/>
            <a:chExt cx="609212" cy="142142"/>
          </a:xfrm>
        </p:grpSpPr>
        <p:sp>
          <p:nvSpPr>
            <p:cNvPr id="186" name="椭圆 185"/>
            <p:cNvSpPr/>
            <p:nvPr/>
          </p:nvSpPr>
          <p:spPr>
            <a:xfrm>
              <a:off x="6256359" y="1544659"/>
              <a:ext cx="60282" cy="60282"/>
            </a:xfrm>
            <a:prstGeom prst="ellips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Calibri" panose="020F0502020204030204"/>
                <a:ea typeface="宋体" panose="02010600030101010101" pitchFamily="2" charset="-122"/>
                <a:cs typeface="+mn-cs"/>
              </a:endParaRPr>
            </a:p>
          </p:txBody>
        </p:sp>
        <p:sp>
          <p:nvSpPr>
            <p:cNvPr id="187" name="椭圆 186"/>
            <p:cNvSpPr/>
            <p:nvPr/>
          </p:nvSpPr>
          <p:spPr>
            <a:xfrm>
              <a:off x="6487103" y="1521403"/>
              <a:ext cx="106794" cy="106794"/>
            </a:xfrm>
            <a:prstGeom prst="ellips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Calibri" panose="020F0502020204030204"/>
                <a:ea typeface="宋体" panose="02010600030101010101" pitchFamily="2" charset="-122"/>
                <a:cs typeface="+mn-cs"/>
              </a:endParaRPr>
            </a:p>
          </p:txBody>
        </p:sp>
        <p:sp>
          <p:nvSpPr>
            <p:cNvPr id="188" name="椭圆 187"/>
            <p:cNvSpPr/>
            <p:nvPr/>
          </p:nvSpPr>
          <p:spPr>
            <a:xfrm>
              <a:off x="6723429" y="1503729"/>
              <a:ext cx="142142" cy="142142"/>
            </a:xfrm>
            <a:prstGeom prst="ellips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Calibri" panose="020F0502020204030204"/>
                <a:ea typeface="宋体" panose="02010600030101010101" pitchFamily="2" charset="-122"/>
                <a:cs typeface="+mn-cs"/>
              </a:endParaRPr>
            </a:p>
          </p:txBody>
        </p:sp>
        <p:sp>
          <p:nvSpPr>
            <p:cNvPr id="189" name="椭圆 188"/>
            <p:cNvSpPr/>
            <p:nvPr/>
          </p:nvSpPr>
          <p:spPr>
            <a:xfrm>
              <a:off x="6766740" y="1545584"/>
              <a:ext cx="60282" cy="60282"/>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Calibri" panose="020F0502020204030204"/>
                <a:ea typeface="宋体" panose="02010600030101010101" pitchFamily="2" charset="-122"/>
                <a:cs typeface="+mn-cs"/>
              </a:endParaRPr>
            </a:p>
          </p:txBody>
        </p:sp>
      </p:grpSp>
      <p:grpSp>
        <p:nvGrpSpPr>
          <p:cNvPr id="191" name="组合 190"/>
          <p:cNvGrpSpPr/>
          <p:nvPr/>
        </p:nvGrpSpPr>
        <p:grpSpPr>
          <a:xfrm flipH="1">
            <a:off x="4208825" y="2979213"/>
            <a:ext cx="609212" cy="142142"/>
            <a:chOff x="6256359" y="1503729"/>
            <a:chExt cx="609212" cy="142142"/>
          </a:xfrm>
        </p:grpSpPr>
        <p:sp>
          <p:nvSpPr>
            <p:cNvPr id="192" name="椭圆 191"/>
            <p:cNvSpPr/>
            <p:nvPr/>
          </p:nvSpPr>
          <p:spPr>
            <a:xfrm>
              <a:off x="6256359" y="1544659"/>
              <a:ext cx="60282" cy="60282"/>
            </a:xfrm>
            <a:prstGeom prst="ellips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Calibri" panose="020F0502020204030204"/>
                <a:ea typeface="宋体" panose="02010600030101010101" pitchFamily="2" charset="-122"/>
                <a:cs typeface="+mn-cs"/>
              </a:endParaRPr>
            </a:p>
          </p:txBody>
        </p:sp>
        <p:sp>
          <p:nvSpPr>
            <p:cNvPr id="193" name="椭圆 192"/>
            <p:cNvSpPr/>
            <p:nvPr/>
          </p:nvSpPr>
          <p:spPr>
            <a:xfrm>
              <a:off x="6487103" y="1521403"/>
              <a:ext cx="106794" cy="106794"/>
            </a:xfrm>
            <a:prstGeom prst="ellips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Calibri" panose="020F0502020204030204"/>
                <a:ea typeface="宋体" panose="02010600030101010101" pitchFamily="2" charset="-122"/>
                <a:cs typeface="+mn-cs"/>
              </a:endParaRPr>
            </a:p>
          </p:txBody>
        </p:sp>
        <p:sp>
          <p:nvSpPr>
            <p:cNvPr id="194" name="椭圆 193"/>
            <p:cNvSpPr/>
            <p:nvPr/>
          </p:nvSpPr>
          <p:spPr>
            <a:xfrm>
              <a:off x="6723429" y="1503729"/>
              <a:ext cx="142142" cy="142142"/>
            </a:xfrm>
            <a:prstGeom prst="ellips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Calibri" panose="020F0502020204030204"/>
                <a:ea typeface="宋体" panose="02010600030101010101" pitchFamily="2" charset="-122"/>
                <a:cs typeface="+mn-cs"/>
              </a:endParaRPr>
            </a:p>
          </p:txBody>
        </p:sp>
        <p:sp>
          <p:nvSpPr>
            <p:cNvPr id="195" name="椭圆 194"/>
            <p:cNvSpPr/>
            <p:nvPr/>
          </p:nvSpPr>
          <p:spPr>
            <a:xfrm>
              <a:off x="6766740" y="1545584"/>
              <a:ext cx="60282" cy="60282"/>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Calibri" panose="020F0502020204030204"/>
                <a:ea typeface="宋体" panose="02010600030101010101" pitchFamily="2" charset="-122"/>
                <a:cs typeface="+mn-cs"/>
              </a:endParaRPr>
            </a:p>
          </p:txBody>
        </p:sp>
      </p:grpSp>
      <p:grpSp>
        <p:nvGrpSpPr>
          <p:cNvPr id="196" name="组合 195"/>
          <p:cNvGrpSpPr/>
          <p:nvPr/>
        </p:nvGrpSpPr>
        <p:grpSpPr>
          <a:xfrm flipH="1">
            <a:off x="4748277" y="4081277"/>
            <a:ext cx="609212" cy="142142"/>
            <a:chOff x="6256359" y="1503729"/>
            <a:chExt cx="609212" cy="142142"/>
          </a:xfrm>
        </p:grpSpPr>
        <p:sp>
          <p:nvSpPr>
            <p:cNvPr id="197" name="椭圆 196"/>
            <p:cNvSpPr/>
            <p:nvPr/>
          </p:nvSpPr>
          <p:spPr>
            <a:xfrm>
              <a:off x="6256359" y="1544659"/>
              <a:ext cx="60282" cy="60282"/>
            </a:xfrm>
            <a:prstGeom prst="ellips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Calibri" panose="020F0502020204030204"/>
                <a:ea typeface="宋体" panose="02010600030101010101" pitchFamily="2" charset="-122"/>
                <a:cs typeface="+mn-cs"/>
              </a:endParaRPr>
            </a:p>
          </p:txBody>
        </p:sp>
        <p:sp>
          <p:nvSpPr>
            <p:cNvPr id="198" name="椭圆 197"/>
            <p:cNvSpPr/>
            <p:nvPr/>
          </p:nvSpPr>
          <p:spPr>
            <a:xfrm>
              <a:off x="6487103" y="1521403"/>
              <a:ext cx="106794" cy="106794"/>
            </a:xfrm>
            <a:prstGeom prst="ellips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Calibri" panose="020F0502020204030204"/>
                <a:ea typeface="宋体" panose="02010600030101010101" pitchFamily="2" charset="-122"/>
                <a:cs typeface="+mn-cs"/>
              </a:endParaRPr>
            </a:p>
          </p:txBody>
        </p:sp>
        <p:sp>
          <p:nvSpPr>
            <p:cNvPr id="199" name="椭圆 198"/>
            <p:cNvSpPr/>
            <p:nvPr/>
          </p:nvSpPr>
          <p:spPr>
            <a:xfrm>
              <a:off x="6723429" y="1503729"/>
              <a:ext cx="142142" cy="142142"/>
            </a:xfrm>
            <a:prstGeom prst="ellips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Calibri" panose="020F0502020204030204"/>
                <a:ea typeface="宋体" panose="02010600030101010101" pitchFamily="2" charset="-122"/>
                <a:cs typeface="+mn-cs"/>
              </a:endParaRPr>
            </a:p>
          </p:txBody>
        </p:sp>
        <p:sp>
          <p:nvSpPr>
            <p:cNvPr id="200" name="椭圆 199"/>
            <p:cNvSpPr/>
            <p:nvPr/>
          </p:nvSpPr>
          <p:spPr>
            <a:xfrm>
              <a:off x="6766740" y="1545584"/>
              <a:ext cx="60282" cy="60282"/>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Calibri" panose="020F0502020204030204"/>
                <a:ea typeface="宋体" panose="02010600030101010101" pitchFamily="2" charset="-122"/>
                <a:cs typeface="+mn-cs"/>
              </a:endParaRPr>
            </a:p>
          </p:txBody>
        </p:sp>
      </p:grpSp>
      <p:grpSp>
        <p:nvGrpSpPr>
          <p:cNvPr id="201" name="组合 200"/>
          <p:cNvGrpSpPr/>
          <p:nvPr/>
        </p:nvGrpSpPr>
        <p:grpSpPr>
          <a:xfrm flipH="1">
            <a:off x="4162457" y="5347030"/>
            <a:ext cx="609212" cy="142142"/>
            <a:chOff x="6256359" y="1503729"/>
            <a:chExt cx="609212" cy="142142"/>
          </a:xfrm>
        </p:grpSpPr>
        <p:sp>
          <p:nvSpPr>
            <p:cNvPr id="202" name="椭圆 201"/>
            <p:cNvSpPr/>
            <p:nvPr/>
          </p:nvSpPr>
          <p:spPr>
            <a:xfrm>
              <a:off x="6256359" y="1544659"/>
              <a:ext cx="60282" cy="60282"/>
            </a:xfrm>
            <a:prstGeom prst="ellips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Calibri" panose="020F0502020204030204"/>
                <a:ea typeface="宋体" panose="02010600030101010101" pitchFamily="2" charset="-122"/>
                <a:cs typeface="+mn-cs"/>
              </a:endParaRPr>
            </a:p>
          </p:txBody>
        </p:sp>
        <p:sp>
          <p:nvSpPr>
            <p:cNvPr id="203" name="椭圆 202"/>
            <p:cNvSpPr/>
            <p:nvPr/>
          </p:nvSpPr>
          <p:spPr>
            <a:xfrm>
              <a:off x="6487103" y="1521403"/>
              <a:ext cx="106794" cy="106794"/>
            </a:xfrm>
            <a:prstGeom prst="ellips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Calibri" panose="020F0502020204030204"/>
                <a:ea typeface="宋体" panose="02010600030101010101" pitchFamily="2" charset="-122"/>
                <a:cs typeface="+mn-cs"/>
              </a:endParaRPr>
            </a:p>
          </p:txBody>
        </p:sp>
        <p:sp>
          <p:nvSpPr>
            <p:cNvPr id="204" name="椭圆 203"/>
            <p:cNvSpPr/>
            <p:nvPr/>
          </p:nvSpPr>
          <p:spPr>
            <a:xfrm>
              <a:off x="6723429" y="1503729"/>
              <a:ext cx="142142" cy="142142"/>
            </a:xfrm>
            <a:prstGeom prst="ellips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Calibri" panose="020F0502020204030204"/>
                <a:ea typeface="宋体" panose="02010600030101010101" pitchFamily="2" charset="-122"/>
                <a:cs typeface="+mn-cs"/>
              </a:endParaRPr>
            </a:p>
          </p:txBody>
        </p:sp>
        <p:sp>
          <p:nvSpPr>
            <p:cNvPr id="205" name="椭圆 204"/>
            <p:cNvSpPr/>
            <p:nvPr/>
          </p:nvSpPr>
          <p:spPr>
            <a:xfrm>
              <a:off x="6766740" y="1545584"/>
              <a:ext cx="60282" cy="60282"/>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Calibri" panose="020F0502020204030204"/>
                <a:ea typeface="宋体" panose="02010600030101010101" pitchFamily="2" charset="-122"/>
                <a:cs typeface="+mn-cs"/>
              </a:endParaRPr>
            </a:p>
          </p:txBody>
        </p:sp>
      </p:grpSp>
      <p:grpSp>
        <p:nvGrpSpPr>
          <p:cNvPr id="206" name="组合 205"/>
          <p:cNvGrpSpPr/>
          <p:nvPr/>
        </p:nvGrpSpPr>
        <p:grpSpPr>
          <a:xfrm rot="5400000" flipH="1">
            <a:off x="7771794" y="4249447"/>
            <a:ext cx="609212" cy="142142"/>
            <a:chOff x="6256359" y="1503729"/>
            <a:chExt cx="609212" cy="142142"/>
          </a:xfrm>
        </p:grpSpPr>
        <p:sp>
          <p:nvSpPr>
            <p:cNvPr id="207" name="椭圆 206"/>
            <p:cNvSpPr/>
            <p:nvPr/>
          </p:nvSpPr>
          <p:spPr>
            <a:xfrm>
              <a:off x="6256359" y="1544659"/>
              <a:ext cx="60282" cy="60282"/>
            </a:xfrm>
            <a:prstGeom prst="ellips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Calibri" panose="020F0502020204030204"/>
                <a:ea typeface="宋体" panose="02010600030101010101" pitchFamily="2" charset="-122"/>
                <a:cs typeface="+mn-cs"/>
              </a:endParaRPr>
            </a:p>
          </p:txBody>
        </p:sp>
        <p:sp>
          <p:nvSpPr>
            <p:cNvPr id="208" name="椭圆 207"/>
            <p:cNvSpPr/>
            <p:nvPr/>
          </p:nvSpPr>
          <p:spPr>
            <a:xfrm>
              <a:off x="6487103" y="1521403"/>
              <a:ext cx="106794" cy="106794"/>
            </a:xfrm>
            <a:prstGeom prst="ellips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Calibri" panose="020F0502020204030204"/>
                <a:ea typeface="宋体" panose="02010600030101010101" pitchFamily="2" charset="-122"/>
                <a:cs typeface="+mn-cs"/>
              </a:endParaRPr>
            </a:p>
          </p:txBody>
        </p:sp>
        <p:sp>
          <p:nvSpPr>
            <p:cNvPr id="209" name="椭圆 208"/>
            <p:cNvSpPr/>
            <p:nvPr/>
          </p:nvSpPr>
          <p:spPr>
            <a:xfrm>
              <a:off x="6723429" y="1503729"/>
              <a:ext cx="142142" cy="142142"/>
            </a:xfrm>
            <a:prstGeom prst="ellips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Calibri" panose="020F0502020204030204"/>
                <a:ea typeface="宋体" panose="02010600030101010101" pitchFamily="2" charset="-122"/>
                <a:cs typeface="+mn-cs"/>
              </a:endParaRPr>
            </a:p>
          </p:txBody>
        </p:sp>
        <p:sp>
          <p:nvSpPr>
            <p:cNvPr id="210" name="椭圆 209"/>
            <p:cNvSpPr/>
            <p:nvPr/>
          </p:nvSpPr>
          <p:spPr>
            <a:xfrm>
              <a:off x="6766740" y="1545584"/>
              <a:ext cx="60282" cy="60282"/>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Calibri" panose="020F0502020204030204"/>
                <a:ea typeface="宋体" panose="02010600030101010101" pitchFamily="2" charset="-122"/>
                <a:cs typeface="+mn-cs"/>
              </a:endParaRPr>
            </a:p>
          </p:txBody>
        </p:sp>
      </p:grpSp>
      <p:grpSp>
        <p:nvGrpSpPr>
          <p:cNvPr id="211" name="组合 210"/>
          <p:cNvGrpSpPr/>
          <p:nvPr/>
        </p:nvGrpSpPr>
        <p:grpSpPr>
          <a:xfrm flipH="1">
            <a:off x="7067041" y="1175456"/>
            <a:ext cx="2511067" cy="1070747"/>
            <a:chOff x="2652976" y="4783304"/>
            <a:chExt cx="2335184" cy="1070747"/>
          </a:xfrm>
        </p:grpSpPr>
        <p:sp>
          <p:nvSpPr>
            <p:cNvPr id="212" name="文本框 211"/>
            <p:cNvSpPr txBox="1"/>
            <p:nvPr/>
          </p:nvSpPr>
          <p:spPr bwMode="auto">
            <a:xfrm>
              <a:off x="2652976" y="5096921"/>
              <a:ext cx="2335184" cy="757130"/>
            </a:xfrm>
            <a:prstGeom prst="rect">
              <a:avLst/>
            </a:prstGeom>
            <a:noFill/>
          </p:spPr>
          <p:txBody>
            <a:bodyPr wrap="square">
              <a:spAutoFit/>
            </a:bodyPr>
            <a:lstStyle/>
            <a:p>
              <a:pPr marL="0" marR="0" lvl="0" indent="0" algn="l" defTabSz="914400" rtl="0" eaLnBrk="1" fontAlgn="auto" latinLnBrk="0" hangingPunct="1">
                <a:lnSpc>
                  <a:spcPct val="120000"/>
                </a:lnSpc>
                <a:spcBef>
                  <a:spcPts val="0"/>
                </a:spcBef>
                <a:spcAft>
                  <a:spcPts val="0"/>
                </a:spcAft>
                <a:buClrTx/>
                <a:buSzTx/>
                <a:buFontTx/>
                <a:buNone/>
                <a:defRPr/>
              </a:pPr>
              <a:r>
                <a:rPr kumimoji="0" lang="zh-CN" altLang="en-US" sz="1200" b="0" i="0" u="none" strike="noStrike" kern="1200" cap="none" spc="0" normalizeH="0" baseline="0" noProof="0" dirty="0">
                  <a:ln>
                    <a:noFill/>
                  </a:ln>
                  <a:solidFill>
                    <a:srgbClr val="FFFFFF">
                      <a:lumMod val="50000"/>
                    </a:srgbClr>
                  </a:solidFill>
                  <a:effectLst/>
                  <a:uLnTx/>
                  <a:uFillTx/>
                  <a:latin typeface="方正正纤黑简体" panose="02000000000000000000" pitchFamily="2" charset="-122"/>
                  <a:ea typeface="方正正纤黑简体" panose="02000000000000000000" pitchFamily="2" charset="-122"/>
                  <a:cs typeface="+mn-cs"/>
                </a:rPr>
                <a:t>点击输入替换的内容点击输入替换的内容点击输入替换的内容点击输入替换的内容</a:t>
              </a:r>
            </a:p>
          </p:txBody>
        </p:sp>
        <p:sp>
          <p:nvSpPr>
            <p:cNvPr id="213" name="文本框 212"/>
            <p:cNvSpPr txBox="1"/>
            <p:nvPr/>
          </p:nvSpPr>
          <p:spPr bwMode="auto">
            <a:xfrm>
              <a:off x="3053108" y="4783304"/>
              <a:ext cx="1922797" cy="400863"/>
            </a:xfrm>
            <a:prstGeom prst="rect">
              <a:avLst/>
            </a:prstGeom>
            <a:noFill/>
          </p:spPr>
          <p:txBody>
            <a:bodyPr>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2000" b="0" i="0" u="none" strike="noStrike" kern="1200" cap="none" spc="0" normalizeH="0" baseline="0" noProof="0" dirty="0">
                  <a:ln>
                    <a:noFill/>
                  </a:ln>
                  <a:solidFill>
                    <a:srgbClr val="F17475"/>
                  </a:solidFill>
                  <a:effectLst/>
                  <a:uLnTx/>
                  <a:uFillTx/>
                  <a:latin typeface="方正正黑简体" panose="02000000000000000000" pitchFamily="2" charset="-122"/>
                  <a:ea typeface="方正正黑简体" panose="02000000000000000000" pitchFamily="2" charset="-122"/>
                  <a:cs typeface="+mn-cs"/>
                </a:rPr>
                <a:t>在此添加标题</a:t>
              </a:r>
            </a:p>
          </p:txBody>
        </p:sp>
      </p:grpSp>
      <p:grpSp>
        <p:nvGrpSpPr>
          <p:cNvPr id="214" name="组合 213"/>
          <p:cNvGrpSpPr/>
          <p:nvPr/>
        </p:nvGrpSpPr>
        <p:grpSpPr>
          <a:xfrm flipH="1">
            <a:off x="8324246" y="3880846"/>
            <a:ext cx="2511067" cy="1070747"/>
            <a:chOff x="2652976" y="4783304"/>
            <a:chExt cx="2335184" cy="1070747"/>
          </a:xfrm>
        </p:grpSpPr>
        <p:sp>
          <p:nvSpPr>
            <p:cNvPr id="215" name="文本框 214"/>
            <p:cNvSpPr txBox="1"/>
            <p:nvPr/>
          </p:nvSpPr>
          <p:spPr bwMode="auto">
            <a:xfrm>
              <a:off x="2652976" y="5096921"/>
              <a:ext cx="2335184" cy="757130"/>
            </a:xfrm>
            <a:prstGeom prst="rect">
              <a:avLst/>
            </a:prstGeom>
            <a:noFill/>
          </p:spPr>
          <p:txBody>
            <a:bodyPr wrap="square">
              <a:spAutoFit/>
            </a:bodyPr>
            <a:lstStyle/>
            <a:p>
              <a:pPr marL="0" marR="0" lvl="0" indent="0" algn="l" defTabSz="914400" rtl="0" eaLnBrk="1" fontAlgn="auto" latinLnBrk="0" hangingPunct="1">
                <a:lnSpc>
                  <a:spcPct val="120000"/>
                </a:lnSpc>
                <a:spcBef>
                  <a:spcPts val="0"/>
                </a:spcBef>
                <a:spcAft>
                  <a:spcPts val="0"/>
                </a:spcAft>
                <a:buClrTx/>
                <a:buSzTx/>
                <a:buFontTx/>
                <a:buNone/>
                <a:defRPr/>
              </a:pPr>
              <a:r>
                <a:rPr kumimoji="0" lang="zh-CN" altLang="en-US" sz="1200" b="0" i="0" u="none" strike="noStrike" kern="1200" cap="none" spc="0" normalizeH="0" baseline="0" noProof="0" dirty="0">
                  <a:ln>
                    <a:noFill/>
                  </a:ln>
                  <a:solidFill>
                    <a:srgbClr val="FFFFFF">
                      <a:lumMod val="50000"/>
                    </a:srgbClr>
                  </a:solidFill>
                  <a:effectLst/>
                  <a:uLnTx/>
                  <a:uFillTx/>
                  <a:latin typeface="方正正纤黑简体" panose="02000000000000000000" pitchFamily="2" charset="-122"/>
                  <a:ea typeface="方正正纤黑简体" panose="02000000000000000000" pitchFamily="2" charset="-122"/>
                  <a:cs typeface="+mn-cs"/>
                </a:rPr>
                <a:t>点击输入替换的内容点击输入替换的内容点击输入替换的内容点击输入替换的内容</a:t>
              </a:r>
            </a:p>
          </p:txBody>
        </p:sp>
        <p:sp>
          <p:nvSpPr>
            <p:cNvPr id="216" name="文本框 215"/>
            <p:cNvSpPr txBox="1"/>
            <p:nvPr/>
          </p:nvSpPr>
          <p:spPr bwMode="auto">
            <a:xfrm>
              <a:off x="3053108" y="4783304"/>
              <a:ext cx="1922797" cy="400863"/>
            </a:xfrm>
            <a:prstGeom prst="rect">
              <a:avLst/>
            </a:prstGeom>
            <a:noFill/>
          </p:spPr>
          <p:txBody>
            <a:bodyPr>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2000" b="0" i="0" u="none" strike="noStrike" kern="1200" cap="none" spc="0" normalizeH="0" baseline="0" noProof="0" dirty="0">
                  <a:ln>
                    <a:noFill/>
                  </a:ln>
                  <a:solidFill>
                    <a:srgbClr val="985CB0"/>
                  </a:solidFill>
                  <a:effectLst/>
                  <a:uLnTx/>
                  <a:uFillTx/>
                  <a:latin typeface="方正正黑简体" panose="02000000000000000000" pitchFamily="2" charset="-122"/>
                  <a:ea typeface="方正正黑简体" panose="02000000000000000000" pitchFamily="2" charset="-122"/>
                  <a:cs typeface="+mn-cs"/>
                </a:rPr>
                <a:t>在此添加标题</a:t>
              </a:r>
            </a:p>
          </p:txBody>
        </p:sp>
      </p:grpSp>
      <p:grpSp>
        <p:nvGrpSpPr>
          <p:cNvPr id="220" name="组合 219"/>
          <p:cNvGrpSpPr/>
          <p:nvPr/>
        </p:nvGrpSpPr>
        <p:grpSpPr>
          <a:xfrm>
            <a:off x="1579418" y="5202643"/>
            <a:ext cx="2479910" cy="1070747"/>
            <a:chOff x="2652976" y="4783304"/>
            <a:chExt cx="2335184" cy="1070747"/>
          </a:xfrm>
        </p:grpSpPr>
        <p:sp>
          <p:nvSpPr>
            <p:cNvPr id="221" name="文本框 220"/>
            <p:cNvSpPr txBox="1"/>
            <p:nvPr/>
          </p:nvSpPr>
          <p:spPr bwMode="auto">
            <a:xfrm>
              <a:off x="2652976" y="5096921"/>
              <a:ext cx="2335184" cy="757130"/>
            </a:xfrm>
            <a:prstGeom prst="rect">
              <a:avLst/>
            </a:prstGeom>
            <a:noFill/>
          </p:spPr>
          <p:txBody>
            <a:bodyPr wrap="square">
              <a:spAutoFit/>
            </a:bodyPr>
            <a:lstStyle/>
            <a:p>
              <a:pPr marL="0" marR="0" lvl="0" indent="0" algn="r" defTabSz="914400" rtl="0" eaLnBrk="1" fontAlgn="auto" latinLnBrk="0" hangingPunct="1">
                <a:lnSpc>
                  <a:spcPct val="120000"/>
                </a:lnSpc>
                <a:spcBef>
                  <a:spcPts val="0"/>
                </a:spcBef>
                <a:spcAft>
                  <a:spcPts val="0"/>
                </a:spcAft>
                <a:buClrTx/>
                <a:buSzTx/>
                <a:buFontTx/>
                <a:buNone/>
                <a:defRPr/>
              </a:pPr>
              <a:r>
                <a:rPr kumimoji="0" lang="zh-CN" altLang="en-US" sz="1200" b="0" i="0" u="none" strike="noStrike" kern="1200" cap="none" spc="0" normalizeH="0" baseline="0" noProof="0" dirty="0">
                  <a:ln>
                    <a:noFill/>
                  </a:ln>
                  <a:solidFill>
                    <a:srgbClr val="FFFFFF">
                      <a:lumMod val="50000"/>
                    </a:srgbClr>
                  </a:solidFill>
                  <a:effectLst/>
                  <a:uLnTx/>
                  <a:uFillTx/>
                  <a:latin typeface="方正正纤黑简体" panose="02000000000000000000" pitchFamily="2" charset="-122"/>
                  <a:ea typeface="方正正纤黑简体" panose="02000000000000000000" pitchFamily="2" charset="-122"/>
                  <a:cs typeface="+mn-cs"/>
                </a:rPr>
                <a:t>点击输入替换的内容点击输入替换的内容点击输入替换的内容点击输入替换的内容</a:t>
              </a:r>
            </a:p>
          </p:txBody>
        </p:sp>
        <p:sp>
          <p:nvSpPr>
            <p:cNvPr id="222" name="文本框 221"/>
            <p:cNvSpPr txBox="1"/>
            <p:nvPr/>
          </p:nvSpPr>
          <p:spPr bwMode="auto">
            <a:xfrm>
              <a:off x="3053108" y="4783304"/>
              <a:ext cx="1922797" cy="400863"/>
            </a:xfrm>
            <a:prstGeom prst="rect">
              <a:avLst/>
            </a:prstGeom>
            <a:noFill/>
          </p:spPr>
          <p:txBody>
            <a:bodyPr>
              <a:spAutoFit/>
            </a:bodyPr>
            <a:lstStyle/>
            <a:p>
              <a:pPr marL="0" marR="0" lvl="0" indent="0" algn="r" defTabSz="914400" rtl="0" eaLnBrk="1" fontAlgn="auto" latinLnBrk="0" hangingPunct="1">
                <a:lnSpc>
                  <a:spcPct val="100000"/>
                </a:lnSpc>
                <a:spcBef>
                  <a:spcPts val="0"/>
                </a:spcBef>
                <a:spcAft>
                  <a:spcPts val="0"/>
                </a:spcAft>
                <a:buClrTx/>
                <a:buSzTx/>
                <a:buFontTx/>
                <a:buNone/>
                <a:defRPr/>
              </a:pPr>
              <a:r>
                <a:rPr kumimoji="0" lang="zh-CN" altLang="en-US" sz="2000" b="0" i="0" u="none" strike="noStrike" kern="1200" cap="none" spc="0" normalizeH="0" baseline="0" noProof="0" dirty="0">
                  <a:ln>
                    <a:noFill/>
                  </a:ln>
                  <a:solidFill>
                    <a:srgbClr val="C65885"/>
                  </a:solidFill>
                  <a:effectLst/>
                  <a:uLnTx/>
                  <a:uFillTx/>
                  <a:latin typeface="方正正黑简体" panose="02000000000000000000" pitchFamily="2" charset="-122"/>
                  <a:ea typeface="方正正黑简体" panose="02000000000000000000" pitchFamily="2" charset="-122"/>
                  <a:cs typeface="+mn-cs"/>
                </a:rPr>
                <a:t>在此添加标题</a:t>
              </a:r>
            </a:p>
          </p:txBody>
        </p:sp>
      </p:grpSp>
      <p:grpSp>
        <p:nvGrpSpPr>
          <p:cNvPr id="223" name="组合 222"/>
          <p:cNvGrpSpPr/>
          <p:nvPr/>
        </p:nvGrpSpPr>
        <p:grpSpPr>
          <a:xfrm>
            <a:off x="1592556" y="2829533"/>
            <a:ext cx="2479910" cy="1070747"/>
            <a:chOff x="2652976" y="4783304"/>
            <a:chExt cx="2335184" cy="1070747"/>
          </a:xfrm>
        </p:grpSpPr>
        <p:sp>
          <p:nvSpPr>
            <p:cNvPr id="224" name="文本框 223"/>
            <p:cNvSpPr txBox="1"/>
            <p:nvPr/>
          </p:nvSpPr>
          <p:spPr bwMode="auto">
            <a:xfrm>
              <a:off x="2652976" y="5096921"/>
              <a:ext cx="2335184" cy="757130"/>
            </a:xfrm>
            <a:prstGeom prst="rect">
              <a:avLst/>
            </a:prstGeom>
            <a:noFill/>
          </p:spPr>
          <p:txBody>
            <a:bodyPr wrap="square">
              <a:spAutoFit/>
            </a:bodyPr>
            <a:lstStyle/>
            <a:p>
              <a:pPr marL="0" marR="0" lvl="0" indent="0" algn="r" defTabSz="914400" rtl="0" eaLnBrk="1" fontAlgn="auto" latinLnBrk="0" hangingPunct="1">
                <a:lnSpc>
                  <a:spcPct val="120000"/>
                </a:lnSpc>
                <a:spcBef>
                  <a:spcPts val="0"/>
                </a:spcBef>
                <a:spcAft>
                  <a:spcPts val="0"/>
                </a:spcAft>
                <a:buClrTx/>
                <a:buSzTx/>
                <a:buFontTx/>
                <a:buNone/>
                <a:defRPr/>
              </a:pPr>
              <a:r>
                <a:rPr kumimoji="0" lang="zh-CN" altLang="en-US" sz="1200" b="0" i="0" u="none" strike="noStrike" kern="1200" cap="none" spc="0" normalizeH="0" baseline="0" noProof="0" dirty="0">
                  <a:ln>
                    <a:noFill/>
                  </a:ln>
                  <a:solidFill>
                    <a:srgbClr val="FFFFFF">
                      <a:lumMod val="50000"/>
                    </a:srgbClr>
                  </a:solidFill>
                  <a:effectLst/>
                  <a:uLnTx/>
                  <a:uFillTx/>
                  <a:latin typeface="方正正纤黑简体" panose="02000000000000000000" pitchFamily="2" charset="-122"/>
                  <a:ea typeface="方正正纤黑简体" panose="02000000000000000000" pitchFamily="2" charset="-122"/>
                  <a:cs typeface="+mn-cs"/>
                </a:rPr>
                <a:t>点击输入替换的内容点击输入替换的内容点击输入替换的内容点击输入替换的内容</a:t>
              </a:r>
            </a:p>
          </p:txBody>
        </p:sp>
        <p:sp>
          <p:nvSpPr>
            <p:cNvPr id="225" name="文本框 224"/>
            <p:cNvSpPr txBox="1"/>
            <p:nvPr/>
          </p:nvSpPr>
          <p:spPr bwMode="auto">
            <a:xfrm>
              <a:off x="3053108" y="4783304"/>
              <a:ext cx="1922797" cy="400863"/>
            </a:xfrm>
            <a:prstGeom prst="rect">
              <a:avLst/>
            </a:prstGeom>
            <a:noFill/>
          </p:spPr>
          <p:txBody>
            <a:bodyPr>
              <a:spAutoFit/>
            </a:bodyPr>
            <a:lstStyle/>
            <a:p>
              <a:pPr marL="0" marR="0" lvl="0" indent="0" algn="r" defTabSz="914400" rtl="0" eaLnBrk="1" fontAlgn="auto" latinLnBrk="0" hangingPunct="1">
                <a:lnSpc>
                  <a:spcPct val="100000"/>
                </a:lnSpc>
                <a:spcBef>
                  <a:spcPts val="0"/>
                </a:spcBef>
                <a:spcAft>
                  <a:spcPts val="0"/>
                </a:spcAft>
                <a:buClrTx/>
                <a:buSzTx/>
                <a:buFontTx/>
                <a:buNone/>
                <a:defRPr/>
              </a:pPr>
              <a:r>
                <a:rPr kumimoji="0" lang="zh-CN" altLang="en-US" sz="2000" b="0" i="0" u="none" strike="noStrike" kern="1200" cap="none" spc="0" normalizeH="0" baseline="0" noProof="0" dirty="0">
                  <a:ln>
                    <a:noFill/>
                  </a:ln>
                  <a:solidFill>
                    <a:srgbClr val="01B3C5"/>
                  </a:solidFill>
                  <a:effectLst/>
                  <a:uLnTx/>
                  <a:uFillTx/>
                  <a:latin typeface="方正正黑简体" panose="02000000000000000000" pitchFamily="2" charset="-122"/>
                  <a:ea typeface="方正正黑简体" panose="02000000000000000000" pitchFamily="2" charset="-122"/>
                  <a:cs typeface="+mn-cs"/>
                </a:rPr>
                <a:t>在此添加标题</a:t>
              </a:r>
            </a:p>
          </p:txBody>
        </p:sp>
      </p:grpSp>
      <p:grpSp>
        <p:nvGrpSpPr>
          <p:cNvPr id="226" name="组合 225"/>
          <p:cNvGrpSpPr/>
          <p:nvPr/>
        </p:nvGrpSpPr>
        <p:grpSpPr>
          <a:xfrm>
            <a:off x="2170597" y="3928574"/>
            <a:ext cx="2479910" cy="1070747"/>
            <a:chOff x="2652976" y="4783304"/>
            <a:chExt cx="2335184" cy="1070747"/>
          </a:xfrm>
        </p:grpSpPr>
        <p:sp>
          <p:nvSpPr>
            <p:cNvPr id="227" name="文本框 226"/>
            <p:cNvSpPr txBox="1"/>
            <p:nvPr/>
          </p:nvSpPr>
          <p:spPr bwMode="auto">
            <a:xfrm>
              <a:off x="2652976" y="5096921"/>
              <a:ext cx="2335184" cy="757130"/>
            </a:xfrm>
            <a:prstGeom prst="rect">
              <a:avLst/>
            </a:prstGeom>
            <a:noFill/>
          </p:spPr>
          <p:txBody>
            <a:bodyPr wrap="square">
              <a:spAutoFit/>
            </a:bodyPr>
            <a:lstStyle/>
            <a:p>
              <a:pPr marL="0" marR="0" lvl="0" indent="0" algn="r" defTabSz="914400" rtl="0" eaLnBrk="1" fontAlgn="auto" latinLnBrk="0" hangingPunct="1">
                <a:lnSpc>
                  <a:spcPct val="120000"/>
                </a:lnSpc>
                <a:spcBef>
                  <a:spcPts val="0"/>
                </a:spcBef>
                <a:spcAft>
                  <a:spcPts val="0"/>
                </a:spcAft>
                <a:buClrTx/>
                <a:buSzTx/>
                <a:buFontTx/>
                <a:buNone/>
                <a:defRPr/>
              </a:pPr>
              <a:r>
                <a:rPr kumimoji="0" lang="zh-CN" altLang="en-US" sz="1200" b="0" i="0" u="none" strike="noStrike" kern="1200" cap="none" spc="0" normalizeH="0" baseline="0" noProof="0" dirty="0">
                  <a:ln>
                    <a:noFill/>
                  </a:ln>
                  <a:solidFill>
                    <a:srgbClr val="FFFFFF">
                      <a:lumMod val="50000"/>
                    </a:srgbClr>
                  </a:solidFill>
                  <a:effectLst/>
                  <a:uLnTx/>
                  <a:uFillTx/>
                  <a:latin typeface="方正正纤黑简体" panose="02000000000000000000" pitchFamily="2" charset="-122"/>
                  <a:ea typeface="方正正纤黑简体" panose="02000000000000000000" pitchFamily="2" charset="-122"/>
                  <a:cs typeface="+mn-cs"/>
                </a:rPr>
                <a:t>点击输入替换的内容点击输入替换的内容点击输入替换的内容点击输入替换的内容</a:t>
              </a:r>
            </a:p>
          </p:txBody>
        </p:sp>
        <p:sp>
          <p:nvSpPr>
            <p:cNvPr id="228" name="文本框 227"/>
            <p:cNvSpPr txBox="1"/>
            <p:nvPr/>
          </p:nvSpPr>
          <p:spPr bwMode="auto">
            <a:xfrm>
              <a:off x="3053108" y="4783304"/>
              <a:ext cx="1922797" cy="400863"/>
            </a:xfrm>
            <a:prstGeom prst="rect">
              <a:avLst/>
            </a:prstGeom>
            <a:noFill/>
          </p:spPr>
          <p:txBody>
            <a:bodyPr>
              <a:spAutoFit/>
            </a:bodyPr>
            <a:lstStyle/>
            <a:p>
              <a:pPr marL="0" marR="0" lvl="0" indent="0" algn="r" defTabSz="914400" rtl="0" eaLnBrk="1" fontAlgn="auto" latinLnBrk="0" hangingPunct="1">
                <a:lnSpc>
                  <a:spcPct val="100000"/>
                </a:lnSpc>
                <a:spcBef>
                  <a:spcPts val="0"/>
                </a:spcBef>
                <a:spcAft>
                  <a:spcPts val="0"/>
                </a:spcAft>
                <a:buClrTx/>
                <a:buSzTx/>
                <a:buFontTx/>
                <a:buNone/>
                <a:defRPr/>
              </a:pPr>
              <a:r>
                <a:rPr kumimoji="0" lang="zh-CN" altLang="en-US" sz="2000" b="0" i="0" u="none" strike="noStrike" kern="1200" cap="none" spc="0" normalizeH="0" baseline="0" noProof="0" dirty="0">
                  <a:ln>
                    <a:noFill/>
                  </a:ln>
                  <a:solidFill>
                    <a:srgbClr val="FFBF53"/>
                  </a:solidFill>
                  <a:effectLst/>
                  <a:uLnTx/>
                  <a:uFillTx/>
                  <a:latin typeface="方正正黑简体" panose="02000000000000000000" pitchFamily="2" charset="-122"/>
                  <a:ea typeface="方正正黑简体" panose="02000000000000000000" pitchFamily="2" charset="-122"/>
                  <a:cs typeface="+mn-cs"/>
                </a:rPr>
                <a:t>在此添加标题</a:t>
              </a:r>
            </a:p>
          </p:txBody>
        </p:sp>
      </p:grpSp>
      <p:sp>
        <p:nvSpPr>
          <p:cNvPr id="152" name="椭圆 151"/>
          <p:cNvSpPr/>
          <p:nvPr/>
        </p:nvSpPr>
        <p:spPr>
          <a:xfrm>
            <a:off x="709696" y="497792"/>
            <a:ext cx="4015519" cy="466634"/>
          </a:xfrm>
          <a:prstGeom prst="ellipse">
            <a:avLst/>
          </a:prstGeom>
          <a:gradFill flip="none" rotWithShape="1">
            <a:gsLst>
              <a:gs pos="100000">
                <a:srgbClr val="C9C9C9">
                  <a:alpha val="0"/>
                </a:srgbClr>
              </a:gs>
              <a:gs pos="20000">
                <a:schemeClr val="bg1">
                  <a:lumMod val="50000"/>
                </a:schemeClr>
              </a:gs>
            </a:gsLst>
            <a:path path="shap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153" name="组合 152"/>
          <p:cNvGrpSpPr/>
          <p:nvPr/>
        </p:nvGrpSpPr>
        <p:grpSpPr>
          <a:xfrm>
            <a:off x="640284" y="184024"/>
            <a:ext cx="4021131" cy="613991"/>
            <a:chOff x="3418293" y="305852"/>
            <a:chExt cx="4844075" cy="872774"/>
          </a:xfrm>
        </p:grpSpPr>
        <p:sp>
          <p:nvSpPr>
            <p:cNvPr id="154" name="椭圆 153"/>
            <p:cNvSpPr/>
            <p:nvPr/>
          </p:nvSpPr>
          <p:spPr>
            <a:xfrm>
              <a:off x="3418293" y="305852"/>
              <a:ext cx="4844075" cy="466634"/>
            </a:xfrm>
            <a:prstGeom prst="ellipse">
              <a:avLst/>
            </a:prstGeom>
            <a:gradFill flip="none" rotWithShape="1">
              <a:gsLst>
                <a:gs pos="100000">
                  <a:srgbClr val="C9C9C9">
                    <a:alpha val="0"/>
                  </a:srgbClr>
                </a:gs>
                <a:gs pos="20000">
                  <a:schemeClr val="bg1">
                    <a:lumMod val="50000"/>
                  </a:schemeClr>
                </a:gs>
              </a:gsLst>
              <a:path path="shap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5" name="矩形 154"/>
            <p:cNvSpPr/>
            <p:nvPr/>
          </p:nvSpPr>
          <p:spPr>
            <a:xfrm>
              <a:off x="3502027" y="470122"/>
              <a:ext cx="4499303" cy="708504"/>
            </a:xfrm>
            <a:prstGeom prst="rect">
              <a:avLst/>
            </a:prstGeom>
            <a:gradFill>
              <a:gsLst>
                <a:gs pos="0">
                  <a:schemeClr val="bg1"/>
                </a:gs>
                <a:gs pos="100000">
                  <a:schemeClr val="bg1">
                    <a:lumMod val="95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156" name="组合 155"/>
          <p:cNvGrpSpPr/>
          <p:nvPr/>
        </p:nvGrpSpPr>
        <p:grpSpPr>
          <a:xfrm>
            <a:off x="574288" y="185585"/>
            <a:ext cx="970204" cy="1019136"/>
            <a:chOff x="1003288" y="1798087"/>
            <a:chExt cx="3398850" cy="3383513"/>
          </a:xfrm>
        </p:grpSpPr>
        <p:sp>
          <p:nvSpPr>
            <p:cNvPr id="157" name="AutoShape 3"/>
            <p:cNvSpPr>
              <a:spLocks noChangeAspect="1" noChangeArrowheads="1" noTextEdit="1"/>
            </p:cNvSpPr>
            <p:nvPr/>
          </p:nvSpPr>
          <p:spPr bwMode="auto">
            <a:xfrm>
              <a:off x="1566863" y="1863725"/>
              <a:ext cx="2835275" cy="3317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158" name="AutoShape 11"/>
            <p:cNvSpPr>
              <a:spLocks noChangeAspect="1" noChangeArrowheads="1" noTextEdit="1"/>
            </p:cNvSpPr>
            <p:nvPr/>
          </p:nvSpPr>
          <p:spPr bwMode="auto">
            <a:xfrm>
              <a:off x="1028024" y="1798087"/>
              <a:ext cx="2896276" cy="19966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grpSp>
          <p:nvGrpSpPr>
            <p:cNvPr id="159" name="组合 158"/>
            <p:cNvGrpSpPr/>
            <p:nvPr/>
          </p:nvGrpSpPr>
          <p:grpSpPr>
            <a:xfrm>
              <a:off x="1003288" y="1856944"/>
              <a:ext cx="3119221" cy="1919931"/>
              <a:chOff x="1028026" y="1617975"/>
              <a:chExt cx="3119221" cy="1919931"/>
            </a:xfrm>
          </p:grpSpPr>
          <p:sp>
            <p:nvSpPr>
              <p:cNvPr id="160" name="Freeform 13"/>
              <p:cNvSpPr/>
              <p:nvPr/>
            </p:nvSpPr>
            <p:spPr bwMode="auto">
              <a:xfrm>
                <a:off x="1028026" y="1617975"/>
                <a:ext cx="3119221" cy="1832376"/>
              </a:xfrm>
              <a:custGeom>
                <a:avLst/>
                <a:gdLst>
                  <a:gd name="T0" fmla="*/ 264 w 306"/>
                  <a:gd name="T1" fmla="*/ 91 h 210"/>
                  <a:gd name="T2" fmla="*/ 266 w 306"/>
                  <a:gd name="T3" fmla="*/ 73 h 210"/>
                  <a:gd name="T4" fmla="*/ 194 w 306"/>
                  <a:gd name="T5" fmla="*/ 0 h 210"/>
                  <a:gd name="T6" fmla="*/ 127 w 306"/>
                  <a:gd name="T7" fmla="*/ 43 h 210"/>
                  <a:gd name="T8" fmla="*/ 90 w 306"/>
                  <a:gd name="T9" fmla="*/ 27 h 210"/>
                  <a:gd name="T10" fmla="*/ 37 w 306"/>
                  <a:gd name="T11" fmla="*/ 80 h 210"/>
                  <a:gd name="T12" fmla="*/ 39 w 306"/>
                  <a:gd name="T13" fmla="*/ 92 h 210"/>
                  <a:gd name="T14" fmla="*/ 0 w 306"/>
                  <a:gd name="T15" fmla="*/ 149 h 210"/>
                  <a:gd name="T16" fmla="*/ 61 w 306"/>
                  <a:gd name="T17" fmla="*/ 210 h 210"/>
                  <a:gd name="T18" fmla="*/ 245 w 306"/>
                  <a:gd name="T19" fmla="*/ 210 h 210"/>
                  <a:gd name="T20" fmla="*/ 306 w 306"/>
                  <a:gd name="T21" fmla="*/ 149 h 210"/>
                  <a:gd name="T22" fmla="*/ 264 w 306"/>
                  <a:gd name="T23" fmla="*/ 91 h 2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06" h="210">
                    <a:moveTo>
                      <a:pt x="264" y="91"/>
                    </a:moveTo>
                    <a:cubicBezTo>
                      <a:pt x="265" y="85"/>
                      <a:pt x="266" y="79"/>
                      <a:pt x="266" y="73"/>
                    </a:cubicBezTo>
                    <a:cubicBezTo>
                      <a:pt x="266" y="33"/>
                      <a:pt x="234" y="0"/>
                      <a:pt x="194" y="0"/>
                    </a:cubicBezTo>
                    <a:cubicBezTo>
                      <a:pt x="164" y="0"/>
                      <a:pt x="139" y="18"/>
                      <a:pt x="127" y="43"/>
                    </a:cubicBezTo>
                    <a:cubicBezTo>
                      <a:pt x="118" y="33"/>
                      <a:pt x="104" y="27"/>
                      <a:pt x="90" y="27"/>
                    </a:cubicBezTo>
                    <a:cubicBezTo>
                      <a:pt x="61" y="27"/>
                      <a:pt x="37" y="50"/>
                      <a:pt x="37" y="80"/>
                    </a:cubicBezTo>
                    <a:cubicBezTo>
                      <a:pt x="37" y="84"/>
                      <a:pt x="38" y="88"/>
                      <a:pt x="39" y="92"/>
                    </a:cubicBezTo>
                    <a:cubicBezTo>
                      <a:pt x="16" y="101"/>
                      <a:pt x="0" y="123"/>
                      <a:pt x="0" y="149"/>
                    </a:cubicBezTo>
                    <a:cubicBezTo>
                      <a:pt x="0" y="183"/>
                      <a:pt x="28" y="210"/>
                      <a:pt x="61" y="210"/>
                    </a:cubicBezTo>
                    <a:cubicBezTo>
                      <a:pt x="245" y="210"/>
                      <a:pt x="245" y="210"/>
                      <a:pt x="245" y="210"/>
                    </a:cubicBezTo>
                    <a:cubicBezTo>
                      <a:pt x="278" y="210"/>
                      <a:pt x="306" y="183"/>
                      <a:pt x="306" y="149"/>
                    </a:cubicBezTo>
                    <a:cubicBezTo>
                      <a:pt x="306" y="122"/>
                      <a:pt x="288" y="99"/>
                      <a:pt x="264" y="91"/>
                    </a:cubicBezTo>
                    <a:close/>
                  </a:path>
                </a:pathLst>
              </a:custGeom>
              <a:gradFill flip="none" rotWithShape="1">
                <a:gsLst>
                  <a:gs pos="0">
                    <a:srgbClr val="9CCCC9"/>
                  </a:gs>
                  <a:gs pos="87000">
                    <a:srgbClr val="68B0AB"/>
                  </a:gs>
                </a:gsLst>
                <a:lin ang="0" scaled="0"/>
                <a:tileRect/>
              </a:gradFill>
              <a:ln w="101600">
                <a:gradFill>
                  <a:gsLst>
                    <a:gs pos="0">
                      <a:srgbClr val="81BDB9"/>
                    </a:gs>
                    <a:gs pos="100000">
                      <a:srgbClr val="9CCCC9"/>
                    </a:gs>
                  </a:gsLst>
                  <a:lin ang="0" scaled="0"/>
                </a:gradFill>
              </a:ln>
              <a:effectLst>
                <a:outerShdw blurRad="127000" dist="63500" dir="8100000" algn="tr" rotWithShape="0">
                  <a:prstClr val="black">
                    <a:alpha val="30000"/>
                  </a:prstClr>
                </a:outerShdw>
              </a:effectLst>
            </p:spPr>
            <p:txBody>
              <a:bodyPr vert="horz" wrap="square" lIns="91440" tIns="45720" rIns="91440" bIns="45720" numCol="1" anchor="t" anchorCtr="0" compatLnSpc="1"/>
              <a:lstStyle/>
              <a:p>
                <a:endParaRPr lang="zh-CN" altLang="en-US"/>
              </a:p>
            </p:txBody>
          </p:sp>
          <p:sp>
            <p:nvSpPr>
              <p:cNvPr id="161" name="Freeform 13"/>
              <p:cNvSpPr/>
              <p:nvPr/>
            </p:nvSpPr>
            <p:spPr bwMode="auto">
              <a:xfrm>
                <a:off x="1441600" y="1876870"/>
                <a:ext cx="2507439" cy="1661036"/>
              </a:xfrm>
              <a:custGeom>
                <a:avLst/>
                <a:gdLst>
                  <a:gd name="T0" fmla="*/ 264 w 306"/>
                  <a:gd name="T1" fmla="*/ 91 h 210"/>
                  <a:gd name="T2" fmla="*/ 266 w 306"/>
                  <a:gd name="T3" fmla="*/ 73 h 210"/>
                  <a:gd name="T4" fmla="*/ 194 w 306"/>
                  <a:gd name="T5" fmla="*/ 0 h 210"/>
                  <a:gd name="T6" fmla="*/ 127 w 306"/>
                  <a:gd name="T7" fmla="*/ 43 h 210"/>
                  <a:gd name="T8" fmla="*/ 90 w 306"/>
                  <a:gd name="T9" fmla="*/ 27 h 210"/>
                  <a:gd name="T10" fmla="*/ 37 w 306"/>
                  <a:gd name="T11" fmla="*/ 80 h 210"/>
                  <a:gd name="T12" fmla="*/ 39 w 306"/>
                  <a:gd name="T13" fmla="*/ 92 h 210"/>
                  <a:gd name="T14" fmla="*/ 0 w 306"/>
                  <a:gd name="T15" fmla="*/ 149 h 210"/>
                  <a:gd name="T16" fmla="*/ 61 w 306"/>
                  <a:gd name="T17" fmla="*/ 210 h 210"/>
                  <a:gd name="T18" fmla="*/ 245 w 306"/>
                  <a:gd name="T19" fmla="*/ 210 h 210"/>
                  <a:gd name="T20" fmla="*/ 306 w 306"/>
                  <a:gd name="T21" fmla="*/ 149 h 210"/>
                  <a:gd name="T22" fmla="*/ 264 w 306"/>
                  <a:gd name="T23" fmla="*/ 91 h 2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06" h="210">
                    <a:moveTo>
                      <a:pt x="264" y="91"/>
                    </a:moveTo>
                    <a:cubicBezTo>
                      <a:pt x="265" y="85"/>
                      <a:pt x="266" y="79"/>
                      <a:pt x="266" y="73"/>
                    </a:cubicBezTo>
                    <a:cubicBezTo>
                      <a:pt x="266" y="33"/>
                      <a:pt x="234" y="0"/>
                      <a:pt x="194" y="0"/>
                    </a:cubicBezTo>
                    <a:cubicBezTo>
                      <a:pt x="164" y="0"/>
                      <a:pt x="139" y="18"/>
                      <a:pt x="127" y="43"/>
                    </a:cubicBezTo>
                    <a:cubicBezTo>
                      <a:pt x="118" y="33"/>
                      <a:pt x="104" y="27"/>
                      <a:pt x="90" y="27"/>
                    </a:cubicBezTo>
                    <a:cubicBezTo>
                      <a:pt x="61" y="27"/>
                      <a:pt x="37" y="50"/>
                      <a:pt x="37" y="80"/>
                    </a:cubicBezTo>
                    <a:cubicBezTo>
                      <a:pt x="37" y="84"/>
                      <a:pt x="38" y="88"/>
                      <a:pt x="39" y="92"/>
                    </a:cubicBezTo>
                    <a:cubicBezTo>
                      <a:pt x="16" y="101"/>
                      <a:pt x="0" y="123"/>
                      <a:pt x="0" y="149"/>
                    </a:cubicBezTo>
                    <a:cubicBezTo>
                      <a:pt x="0" y="183"/>
                      <a:pt x="28" y="210"/>
                      <a:pt x="61" y="210"/>
                    </a:cubicBezTo>
                    <a:cubicBezTo>
                      <a:pt x="245" y="210"/>
                      <a:pt x="245" y="210"/>
                      <a:pt x="245" y="210"/>
                    </a:cubicBezTo>
                    <a:cubicBezTo>
                      <a:pt x="278" y="210"/>
                      <a:pt x="306" y="183"/>
                      <a:pt x="306" y="149"/>
                    </a:cubicBezTo>
                    <a:cubicBezTo>
                      <a:pt x="306" y="122"/>
                      <a:pt x="288" y="99"/>
                      <a:pt x="264" y="91"/>
                    </a:cubicBezTo>
                    <a:close/>
                  </a:path>
                </a:pathLst>
              </a:custGeom>
              <a:gradFill flip="none" rotWithShape="1">
                <a:gsLst>
                  <a:gs pos="0">
                    <a:schemeClr val="bg1"/>
                  </a:gs>
                  <a:gs pos="87000">
                    <a:schemeClr val="bg1">
                      <a:lumMod val="85000"/>
                    </a:schemeClr>
                  </a:gs>
                </a:gsLst>
                <a:lin ang="0" scaled="0"/>
                <a:tileRect/>
              </a:gradFill>
              <a:ln w="63500">
                <a:gradFill>
                  <a:gsLst>
                    <a:gs pos="0">
                      <a:schemeClr val="bg1">
                        <a:lumMod val="85000"/>
                      </a:schemeClr>
                    </a:gs>
                    <a:gs pos="100000">
                      <a:schemeClr val="bg1"/>
                    </a:gs>
                  </a:gsLst>
                  <a:lin ang="5400000" scaled="1"/>
                </a:gradFill>
              </a:ln>
              <a:effectLst>
                <a:outerShdw blurRad="127000" dist="63500" dir="8100000" algn="tr" rotWithShape="0">
                  <a:prstClr val="black">
                    <a:alpha val="30000"/>
                  </a:prstClr>
                </a:outerShdw>
              </a:effectLst>
            </p:spPr>
            <p:txBody>
              <a:bodyPr vert="horz" wrap="square" lIns="91440" tIns="45720" rIns="91440" bIns="45720" numCol="1" anchor="t" anchorCtr="0" compatLnSpc="1"/>
              <a:lstStyle/>
              <a:p>
                <a:endParaRPr lang="zh-CN" altLang="en-US"/>
              </a:p>
            </p:txBody>
          </p:sp>
        </p:grpSp>
      </p:grpSp>
      <p:sp>
        <p:nvSpPr>
          <p:cNvPr id="162" name="文本框 161"/>
          <p:cNvSpPr txBox="1"/>
          <p:nvPr/>
        </p:nvSpPr>
        <p:spPr>
          <a:xfrm>
            <a:off x="1723411" y="299043"/>
            <a:ext cx="2645285" cy="461665"/>
          </a:xfrm>
          <a:prstGeom prst="rect">
            <a:avLst/>
          </a:prstGeom>
          <a:noFill/>
        </p:spPr>
        <p:txBody>
          <a:bodyPr wrap="square" rtlCol="0">
            <a:spAutoFit/>
          </a:bodyPr>
          <a:lstStyle/>
          <a:p>
            <a:r>
              <a:rPr lang="zh-CN" altLang="en-US" sz="2400" b="1" dirty="0">
                <a:solidFill>
                  <a:srgbClr val="3A6461"/>
                </a:solidFill>
                <a:latin typeface="微软雅黑" panose="020B0503020204020204" pitchFamily="34" charset="-122"/>
                <a:ea typeface="微软雅黑" panose="020B0503020204020204" pitchFamily="34" charset="-122"/>
              </a:rPr>
              <a:t>并列关系图表</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58" name="组合 157"/>
          <p:cNvGrpSpPr/>
          <p:nvPr/>
        </p:nvGrpSpPr>
        <p:grpSpPr>
          <a:xfrm>
            <a:off x="5666633" y="3216809"/>
            <a:ext cx="460706" cy="395051"/>
            <a:chOff x="3546346" y="2339026"/>
            <a:chExt cx="897787" cy="769842"/>
          </a:xfrm>
          <a:solidFill>
            <a:schemeClr val="bg1">
              <a:lumMod val="50000"/>
            </a:schemeClr>
          </a:solidFill>
          <a:effectLst>
            <a:reflection blurRad="6350" stA="52000" endA="300" endPos="35000" dir="5400000" sy="-100000" algn="bl" rotWithShape="0"/>
          </a:effectLst>
        </p:grpSpPr>
        <p:sp>
          <p:nvSpPr>
            <p:cNvPr id="159" name="Rectangle 227"/>
            <p:cNvSpPr>
              <a:spLocks noChangeArrowheads="1"/>
            </p:cNvSpPr>
            <p:nvPr/>
          </p:nvSpPr>
          <p:spPr bwMode="auto">
            <a:xfrm>
              <a:off x="3561526" y="3077423"/>
              <a:ext cx="882607" cy="3144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Calibri" panose="020F0502020204030204"/>
                <a:ea typeface="宋体" panose="02010600030101010101" pitchFamily="2" charset="-122"/>
                <a:cs typeface="+mn-cs"/>
              </a:endParaRPr>
            </a:p>
          </p:txBody>
        </p:sp>
        <p:sp>
          <p:nvSpPr>
            <p:cNvPr id="160" name="Freeform 228"/>
            <p:cNvSpPr/>
            <p:nvPr/>
          </p:nvSpPr>
          <p:spPr bwMode="auto">
            <a:xfrm>
              <a:off x="3617909" y="2844302"/>
              <a:ext cx="125777" cy="210351"/>
            </a:xfrm>
            <a:custGeom>
              <a:avLst/>
              <a:gdLst>
                <a:gd name="T0" fmla="*/ 6 w 49"/>
                <a:gd name="T1" fmla="*/ 82 h 82"/>
                <a:gd name="T2" fmla="*/ 43 w 49"/>
                <a:gd name="T3" fmla="*/ 82 h 82"/>
                <a:gd name="T4" fmla="*/ 49 w 49"/>
                <a:gd name="T5" fmla="*/ 76 h 82"/>
                <a:gd name="T6" fmla="*/ 49 w 49"/>
                <a:gd name="T7" fmla="*/ 0 h 82"/>
                <a:gd name="T8" fmla="*/ 0 w 49"/>
                <a:gd name="T9" fmla="*/ 49 h 82"/>
                <a:gd name="T10" fmla="*/ 0 w 49"/>
                <a:gd name="T11" fmla="*/ 76 h 82"/>
                <a:gd name="T12" fmla="*/ 6 w 49"/>
                <a:gd name="T13" fmla="*/ 82 h 82"/>
              </a:gdLst>
              <a:ahLst/>
              <a:cxnLst>
                <a:cxn ang="0">
                  <a:pos x="T0" y="T1"/>
                </a:cxn>
                <a:cxn ang="0">
                  <a:pos x="T2" y="T3"/>
                </a:cxn>
                <a:cxn ang="0">
                  <a:pos x="T4" y="T5"/>
                </a:cxn>
                <a:cxn ang="0">
                  <a:pos x="T6" y="T7"/>
                </a:cxn>
                <a:cxn ang="0">
                  <a:pos x="T8" y="T9"/>
                </a:cxn>
                <a:cxn ang="0">
                  <a:pos x="T10" y="T11"/>
                </a:cxn>
                <a:cxn ang="0">
                  <a:pos x="T12" y="T13"/>
                </a:cxn>
              </a:cxnLst>
              <a:rect l="0" t="0" r="r" b="b"/>
              <a:pathLst>
                <a:path w="49" h="82">
                  <a:moveTo>
                    <a:pt x="6" y="82"/>
                  </a:moveTo>
                  <a:cubicBezTo>
                    <a:pt x="43" y="82"/>
                    <a:pt x="43" y="82"/>
                    <a:pt x="43" y="82"/>
                  </a:cubicBezTo>
                  <a:cubicBezTo>
                    <a:pt x="46" y="82"/>
                    <a:pt x="49" y="79"/>
                    <a:pt x="49" y="76"/>
                  </a:cubicBezTo>
                  <a:cubicBezTo>
                    <a:pt x="49" y="0"/>
                    <a:pt x="49" y="0"/>
                    <a:pt x="49" y="0"/>
                  </a:cubicBezTo>
                  <a:cubicBezTo>
                    <a:pt x="0" y="49"/>
                    <a:pt x="0" y="49"/>
                    <a:pt x="0" y="49"/>
                  </a:cubicBezTo>
                  <a:cubicBezTo>
                    <a:pt x="0" y="76"/>
                    <a:pt x="0" y="76"/>
                    <a:pt x="0" y="76"/>
                  </a:cubicBezTo>
                  <a:cubicBezTo>
                    <a:pt x="0" y="79"/>
                    <a:pt x="3" y="82"/>
                    <a:pt x="6" y="8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Calibri" panose="020F0502020204030204"/>
                <a:ea typeface="宋体" panose="02010600030101010101" pitchFamily="2" charset="-122"/>
                <a:cs typeface="+mn-cs"/>
              </a:endParaRPr>
            </a:p>
          </p:txBody>
        </p:sp>
        <p:sp>
          <p:nvSpPr>
            <p:cNvPr id="161" name="Freeform 229"/>
            <p:cNvSpPr/>
            <p:nvPr/>
          </p:nvSpPr>
          <p:spPr bwMode="auto">
            <a:xfrm>
              <a:off x="3779467" y="2682744"/>
              <a:ext cx="122524" cy="371910"/>
            </a:xfrm>
            <a:custGeom>
              <a:avLst/>
              <a:gdLst>
                <a:gd name="T0" fmla="*/ 5 w 48"/>
                <a:gd name="T1" fmla="*/ 145 h 145"/>
                <a:gd name="T2" fmla="*/ 43 w 48"/>
                <a:gd name="T3" fmla="*/ 145 h 145"/>
                <a:gd name="T4" fmla="*/ 48 w 48"/>
                <a:gd name="T5" fmla="*/ 139 h 145"/>
                <a:gd name="T6" fmla="*/ 48 w 48"/>
                <a:gd name="T7" fmla="*/ 0 h 145"/>
                <a:gd name="T8" fmla="*/ 0 w 48"/>
                <a:gd name="T9" fmla="*/ 49 h 145"/>
                <a:gd name="T10" fmla="*/ 0 w 48"/>
                <a:gd name="T11" fmla="*/ 139 h 145"/>
                <a:gd name="T12" fmla="*/ 5 w 48"/>
                <a:gd name="T13" fmla="*/ 145 h 145"/>
              </a:gdLst>
              <a:ahLst/>
              <a:cxnLst>
                <a:cxn ang="0">
                  <a:pos x="T0" y="T1"/>
                </a:cxn>
                <a:cxn ang="0">
                  <a:pos x="T2" y="T3"/>
                </a:cxn>
                <a:cxn ang="0">
                  <a:pos x="T4" y="T5"/>
                </a:cxn>
                <a:cxn ang="0">
                  <a:pos x="T6" y="T7"/>
                </a:cxn>
                <a:cxn ang="0">
                  <a:pos x="T8" y="T9"/>
                </a:cxn>
                <a:cxn ang="0">
                  <a:pos x="T10" y="T11"/>
                </a:cxn>
                <a:cxn ang="0">
                  <a:pos x="T12" y="T13"/>
                </a:cxn>
              </a:cxnLst>
              <a:rect l="0" t="0" r="r" b="b"/>
              <a:pathLst>
                <a:path w="48" h="145">
                  <a:moveTo>
                    <a:pt x="5" y="145"/>
                  </a:moveTo>
                  <a:cubicBezTo>
                    <a:pt x="43" y="145"/>
                    <a:pt x="43" y="145"/>
                    <a:pt x="43" y="145"/>
                  </a:cubicBezTo>
                  <a:cubicBezTo>
                    <a:pt x="46" y="145"/>
                    <a:pt x="48" y="142"/>
                    <a:pt x="48" y="139"/>
                  </a:cubicBezTo>
                  <a:cubicBezTo>
                    <a:pt x="48" y="0"/>
                    <a:pt x="48" y="0"/>
                    <a:pt x="48" y="0"/>
                  </a:cubicBezTo>
                  <a:cubicBezTo>
                    <a:pt x="0" y="49"/>
                    <a:pt x="0" y="49"/>
                    <a:pt x="0" y="49"/>
                  </a:cubicBezTo>
                  <a:cubicBezTo>
                    <a:pt x="0" y="139"/>
                    <a:pt x="0" y="139"/>
                    <a:pt x="0" y="139"/>
                  </a:cubicBezTo>
                  <a:cubicBezTo>
                    <a:pt x="0" y="142"/>
                    <a:pt x="2" y="145"/>
                    <a:pt x="5" y="14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Calibri" panose="020F0502020204030204"/>
                <a:ea typeface="宋体" panose="02010600030101010101" pitchFamily="2" charset="-122"/>
                <a:cs typeface="+mn-cs"/>
              </a:endParaRPr>
            </a:p>
          </p:txBody>
        </p:sp>
        <p:sp>
          <p:nvSpPr>
            <p:cNvPr id="162" name="Freeform 230"/>
            <p:cNvSpPr/>
            <p:nvPr/>
          </p:nvSpPr>
          <p:spPr bwMode="auto">
            <a:xfrm>
              <a:off x="3938857" y="2713104"/>
              <a:ext cx="124693" cy="341550"/>
            </a:xfrm>
            <a:custGeom>
              <a:avLst/>
              <a:gdLst>
                <a:gd name="T0" fmla="*/ 22 w 49"/>
                <a:gd name="T1" fmla="*/ 22 h 133"/>
                <a:gd name="T2" fmla="*/ 0 w 49"/>
                <a:gd name="T3" fmla="*/ 0 h 133"/>
                <a:gd name="T4" fmla="*/ 0 w 49"/>
                <a:gd name="T5" fmla="*/ 127 h 133"/>
                <a:gd name="T6" fmla="*/ 6 w 49"/>
                <a:gd name="T7" fmla="*/ 133 h 133"/>
                <a:gd name="T8" fmla="*/ 43 w 49"/>
                <a:gd name="T9" fmla="*/ 133 h 133"/>
                <a:gd name="T10" fmla="*/ 49 w 49"/>
                <a:gd name="T11" fmla="*/ 127 h 133"/>
                <a:gd name="T12" fmla="*/ 49 w 49"/>
                <a:gd name="T13" fmla="*/ 26 h 133"/>
                <a:gd name="T14" fmla="*/ 38 w 49"/>
                <a:gd name="T15" fmla="*/ 29 h 133"/>
                <a:gd name="T16" fmla="*/ 22 w 49"/>
                <a:gd name="T17" fmla="*/ 22 h 1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9" h="133">
                  <a:moveTo>
                    <a:pt x="22" y="22"/>
                  </a:moveTo>
                  <a:cubicBezTo>
                    <a:pt x="0" y="0"/>
                    <a:pt x="0" y="0"/>
                    <a:pt x="0" y="0"/>
                  </a:cubicBezTo>
                  <a:cubicBezTo>
                    <a:pt x="0" y="127"/>
                    <a:pt x="0" y="127"/>
                    <a:pt x="0" y="127"/>
                  </a:cubicBezTo>
                  <a:cubicBezTo>
                    <a:pt x="0" y="130"/>
                    <a:pt x="3" y="133"/>
                    <a:pt x="6" y="133"/>
                  </a:cubicBezTo>
                  <a:cubicBezTo>
                    <a:pt x="43" y="133"/>
                    <a:pt x="43" y="133"/>
                    <a:pt x="43" y="133"/>
                  </a:cubicBezTo>
                  <a:cubicBezTo>
                    <a:pt x="46" y="133"/>
                    <a:pt x="49" y="130"/>
                    <a:pt x="49" y="127"/>
                  </a:cubicBezTo>
                  <a:cubicBezTo>
                    <a:pt x="49" y="26"/>
                    <a:pt x="49" y="26"/>
                    <a:pt x="49" y="26"/>
                  </a:cubicBezTo>
                  <a:cubicBezTo>
                    <a:pt x="46" y="28"/>
                    <a:pt x="42" y="29"/>
                    <a:pt x="38" y="29"/>
                  </a:cubicBezTo>
                  <a:cubicBezTo>
                    <a:pt x="32" y="29"/>
                    <a:pt x="27" y="26"/>
                    <a:pt x="22" y="2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Calibri" panose="020F0502020204030204"/>
                <a:ea typeface="宋体" panose="02010600030101010101" pitchFamily="2" charset="-122"/>
                <a:cs typeface="+mn-cs"/>
              </a:endParaRPr>
            </a:p>
          </p:txBody>
        </p:sp>
        <p:sp>
          <p:nvSpPr>
            <p:cNvPr id="163" name="Freeform 231"/>
            <p:cNvSpPr/>
            <p:nvPr/>
          </p:nvSpPr>
          <p:spPr bwMode="auto">
            <a:xfrm>
              <a:off x="4100415" y="2624193"/>
              <a:ext cx="122524" cy="430461"/>
            </a:xfrm>
            <a:custGeom>
              <a:avLst/>
              <a:gdLst>
                <a:gd name="T0" fmla="*/ 5 w 48"/>
                <a:gd name="T1" fmla="*/ 168 h 168"/>
                <a:gd name="T2" fmla="*/ 43 w 48"/>
                <a:gd name="T3" fmla="*/ 168 h 168"/>
                <a:gd name="T4" fmla="*/ 48 w 48"/>
                <a:gd name="T5" fmla="*/ 162 h 168"/>
                <a:gd name="T6" fmla="*/ 48 w 48"/>
                <a:gd name="T7" fmla="*/ 0 h 168"/>
                <a:gd name="T8" fmla="*/ 0 w 48"/>
                <a:gd name="T9" fmla="*/ 48 h 168"/>
                <a:gd name="T10" fmla="*/ 0 w 48"/>
                <a:gd name="T11" fmla="*/ 162 h 168"/>
                <a:gd name="T12" fmla="*/ 5 w 48"/>
                <a:gd name="T13" fmla="*/ 168 h 168"/>
              </a:gdLst>
              <a:ahLst/>
              <a:cxnLst>
                <a:cxn ang="0">
                  <a:pos x="T0" y="T1"/>
                </a:cxn>
                <a:cxn ang="0">
                  <a:pos x="T2" y="T3"/>
                </a:cxn>
                <a:cxn ang="0">
                  <a:pos x="T4" y="T5"/>
                </a:cxn>
                <a:cxn ang="0">
                  <a:pos x="T6" y="T7"/>
                </a:cxn>
                <a:cxn ang="0">
                  <a:pos x="T8" y="T9"/>
                </a:cxn>
                <a:cxn ang="0">
                  <a:pos x="T10" y="T11"/>
                </a:cxn>
                <a:cxn ang="0">
                  <a:pos x="T12" y="T13"/>
                </a:cxn>
              </a:cxnLst>
              <a:rect l="0" t="0" r="r" b="b"/>
              <a:pathLst>
                <a:path w="48" h="168">
                  <a:moveTo>
                    <a:pt x="5" y="168"/>
                  </a:moveTo>
                  <a:cubicBezTo>
                    <a:pt x="43" y="168"/>
                    <a:pt x="43" y="168"/>
                    <a:pt x="43" y="168"/>
                  </a:cubicBezTo>
                  <a:cubicBezTo>
                    <a:pt x="46" y="168"/>
                    <a:pt x="48" y="165"/>
                    <a:pt x="48" y="162"/>
                  </a:cubicBezTo>
                  <a:cubicBezTo>
                    <a:pt x="48" y="0"/>
                    <a:pt x="48" y="0"/>
                    <a:pt x="48" y="0"/>
                  </a:cubicBezTo>
                  <a:cubicBezTo>
                    <a:pt x="0" y="48"/>
                    <a:pt x="0" y="48"/>
                    <a:pt x="0" y="48"/>
                  </a:cubicBezTo>
                  <a:cubicBezTo>
                    <a:pt x="0" y="162"/>
                    <a:pt x="0" y="162"/>
                    <a:pt x="0" y="162"/>
                  </a:cubicBezTo>
                  <a:cubicBezTo>
                    <a:pt x="0" y="165"/>
                    <a:pt x="2" y="168"/>
                    <a:pt x="5" y="16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Calibri" panose="020F0502020204030204"/>
                <a:ea typeface="宋体" panose="02010600030101010101" pitchFamily="2" charset="-122"/>
                <a:cs typeface="+mn-cs"/>
              </a:endParaRPr>
            </a:p>
          </p:txBody>
        </p:sp>
        <p:sp>
          <p:nvSpPr>
            <p:cNvPr id="164" name="Freeform 232"/>
            <p:cNvSpPr/>
            <p:nvPr/>
          </p:nvSpPr>
          <p:spPr bwMode="auto">
            <a:xfrm>
              <a:off x="4258721" y="2513596"/>
              <a:ext cx="125777" cy="541058"/>
            </a:xfrm>
            <a:custGeom>
              <a:avLst/>
              <a:gdLst>
                <a:gd name="T0" fmla="*/ 29 w 49"/>
                <a:gd name="T1" fmla="*/ 0 h 211"/>
                <a:gd name="T2" fmla="*/ 0 w 49"/>
                <a:gd name="T3" fmla="*/ 29 h 211"/>
                <a:gd name="T4" fmla="*/ 0 w 49"/>
                <a:gd name="T5" fmla="*/ 205 h 211"/>
                <a:gd name="T6" fmla="*/ 6 w 49"/>
                <a:gd name="T7" fmla="*/ 211 h 211"/>
                <a:gd name="T8" fmla="*/ 43 w 49"/>
                <a:gd name="T9" fmla="*/ 211 h 211"/>
                <a:gd name="T10" fmla="*/ 49 w 49"/>
                <a:gd name="T11" fmla="*/ 205 h 211"/>
                <a:gd name="T12" fmla="*/ 49 w 49"/>
                <a:gd name="T13" fmla="*/ 22 h 211"/>
                <a:gd name="T14" fmla="*/ 29 w 49"/>
                <a:gd name="T15" fmla="*/ 0 h 21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9" h="211">
                  <a:moveTo>
                    <a:pt x="29" y="0"/>
                  </a:moveTo>
                  <a:cubicBezTo>
                    <a:pt x="0" y="29"/>
                    <a:pt x="0" y="29"/>
                    <a:pt x="0" y="29"/>
                  </a:cubicBezTo>
                  <a:cubicBezTo>
                    <a:pt x="0" y="205"/>
                    <a:pt x="0" y="205"/>
                    <a:pt x="0" y="205"/>
                  </a:cubicBezTo>
                  <a:cubicBezTo>
                    <a:pt x="0" y="208"/>
                    <a:pt x="3" y="211"/>
                    <a:pt x="6" y="211"/>
                  </a:cubicBezTo>
                  <a:cubicBezTo>
                    <a:pt x="43" y="211"/>
                    <a:pt x="43" y="211"/>
                    <a:pt x="43" y="211"/>
                  </a:cubicBezTo>
                  <a:cubicBezTo>
                    <a:pt x="46" y="211"/>
                    <a:pt x="49" y="208"/>
                    <a:pt x="49" y="205"/>
                  </a:cubicBezTo>
                  <a:cubicBezTo>
                    <a:pt x="49" y="22"/>
                    <a:pt x="49" y="22"/>
                    <a:pt x="49" y="22"/>
                  </a:cubicBezTo>
                  <a:cubicBezTo>
                    <a:pt x="38" y="21"/>
                    <a:pt x="29" y="12"/>
                    <a:pt x="29"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Calibri" panose="020F0502020204030204"/>
                <a:ea typeface="宋体" panose="02010600030101010101" pitchFamily="2" charset="-122"/>
                <a:cs typeface="+mn-cs"/>
              </a:endParaRPr>
            </a:p>
          </p:txBody>
        </p:sp>
        <p:sp>
          <p:nvSpPr>
            <p:cNvPr id="165" name="Freeform 233"/>
            <p:cNvSpPr/>
            <p:nvPr/>
          </p:nvSpPr>
          <p:spPr bwMode="auto">
            <a:xfrm>
              <a:off x="3546346" y="2339026"/>
              <a:ext cx="871764" cy="610452"/>
            </a:xfrm>
            <a:custGeom>
              <a:avLst/>
              <a:gdLst>
                <a:gd name="T0" fmla="*/ 20 w 340"/>
                <a:gd name="T1" fmla="*/ 234 h 238"/>
                <a:gd name="T2" fmla="*/ 140 w 340"/>
                <a:gd name="T3" fmla="*/ 113 h 238"/>
                <a:gd name="T4" fmla="*/ 183 w 340"/>
                <a:gd name="T5" fmla="*/ 156 h 238"/>
                <a:gd name="T6" fmla="*/ 199 w 340"/>
                <a:gd name="T7" fmla="*/ 156 h 238"/>
                <a:gd name="T8" fmla="*/ 318 w 340"/>
                <a:gd name="T9" fmla="*/ 37 h 238"/>
                <a:gd name="T10" fmla="*/ 318 w 340"/>
                <a:gd name="T11" fmla="*/ 64 h 238"/>
                <a:gd name="T12" fmla="*/ 329 w 340"/>
                <a:gd name="T13" fmla="*/ 75 h 238"/>
                <a:gd name="T14" fmla="*/ 340 w 340"/>
                <a:gd name="T15" fmla="*/ 64 h 238"/>
                <a:gd name="T16" fmla="*/ 340 w 340"/>
                <a:gd name="T17" fmla="*/ 11 h 238"/>
                <a:gd name="T18" fmla="*/ 337 w 340"/>
                <a:gd name="T19" fmla="*/ 3 h 238"/>
                <a:gd name="T20" fmla="*/ 329 w 340"/>
                <a:gd name="T21" fmla="*/ 0 h 238"/>
                <a:gd name="T22" fmla="*/ 276 w 340"/>
                <a:gd name="T23" fmla="*/ 0 h 238"/>
                <a:gd name="T24" fmla="*/ 265 w 340"/>
                <a:gd name="T25" fmla="*/ 11 h 238"/>
                <a:gd name="T26" fmla="*/ 276 w 340"/>
                <a:gd name="T27" fmla="*/ 22 h 238"/>
                <a:gd name="T28" fmla="*/ 302 w 340"/>
                <a:gd name="T29" fmla="*/ 22 h 238"/>
                <a:gd name="T30" fmla="*/ 191 w 340"/>
                <a:gd name="T31" fmla="*/ 133 h 238"/>
                <a:gd name="T32" fmla="*/ 148 w 340"/>
                <a:gd name="T33" fmla="*/ 90 h 238"/>
                <a:gd name="T34" fmla="*/ 133 w 340"/>
                <a:gd name="T35" fmla="*/ 90 h 238"/>
                <a:gd name="T36" fmla="*/ 4 w 340"/>
                <a:gd name="T37" fmla="*/ 219 h 238"/>
                <a:gd name="T38" fmla="*/ 4 w 340"/>
                <a:gd name="T39" fmla="*/ 234 h 238"/>
                <a:gd name="T40" fmla="*/ 20 w 340"/>
                <a:gd name="T41" fmla="*/ 234 h 2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340" h="238">
                  <a:moveTo>
                    <a:pt x="20" y="234"/>
                  </a:moveTo>
                  <a:cubicBezTo>
                    <a:pt x="140" y="113"/>
                    <a:pt x="140" y="113"/>
                    <a:pt x="140" y="113"/>
                  </a:cubicBezTo>
                  <a:cubicBezTo>
                    <a:pt x="183" y="156"/>
                    <a:pt x="183" y="156"/>
                    <a:pt x="183" y="156"/>
                  </a:cubicBezTo>
                  <a:cubicBezTo>
                    <a:pt x="188" y="160"/>
                    <a:pt x="195" y="160"/>
                    <a:pt x="199" y="156"/>
                  </a:cubicBezTo>
                  <a:cubicBezTo>
                    <a:pt x="318" y="37"/>
                    <a:pt x="318" y="37"/>
                    <a:pt x="318" y="37"/>
                  </a:cubicBezTo>
                  <a:cubicBezTo>
                    <a:pt x="318" y="64"/>
                    <a:pt x="318" y="64"/>
                    <a:pt x="318" y="64"/>
                  </a:cubicBezTo>
                  <a:cubicBezTo>
                    <a:pt x="318" y="70"/>
                    <a:pt x="323" y="75"/>
                    <a:pt x="329" y="75"/>
                  </a:cubicBezTo>
                  <a:cubicBezTo>
                    <a:pt x="335" y="75"/>
                    <a:pt x="340" y="70"/>
                    <a:pt x="340" y="64"/>
                  </a:cubicBezTo>
                  <a:cubicBezTo>
                    <a:pt x="340" y="11"/>
                    <a:pt x="340" y="11"/>
                    <a:pt x="340" y="11"/>
                  </a:cubicBezTo>
                  <a:cubicBezTo>
                    <a:pt x="340" y="8"/>
                    <a:pt x="339" y="5"/>
                    <a:pt x="337" y="3"/>
                  </a:cubicBezTo>
                  <a:cubicBezTo>
                    <a:pt x="335" y="1"/>
                    <a:pt x="332" y="0"/>
                    <a:pt x="329" y="0"/>
                  </a:cubicBezTo>
                  <a:cubicBezTo>
                    <a:pt x="276" y="0"/>
                    <a:pt x="276" y="0"/>
                    <a:pt x="276" y="0"/>
                  </a:cubicBezTo>
                  <a:cubicBezTo>
                    <a:pt x="270" y="0"/>
                    <a:pt x="265" y="4"/>
                    <a:pt x="265" y="11"/>
                  </a:cubicBezTo>
                  <a:cubicBezTo>
                    <a:pt x="265" y="17"/>
                    <a:pt x="270" y="22"/>
                    <a:pt x="276" y="22"/>
                  </a:cubicBezTo>
                  <a:cubicBezTo>
                    <a:pt x="302" y="22"/>
                    <a:pt x="302" y="22"/>
                    <a:pt x="302" y="22"/>
                  </a:cubicBezTo>
                  <a:cubicBezTo>
                    <a:pt x="191" y="133"/>
                    <a:pt x="191" y="133"/>
                    <a:pt x="191" y="133"/>
                  </a:cubicBezTo>
                  <a:cubicBezTo>
                    <a:pt x="148" y="90"/>
                    <a:pt x="148" y="90"/>
                    <a:pt x="148" y="90"/>
                  </a:cubicBezTo>
                  <a:cubicBezTo>
                    <a:pt x="144" y="86"/>
                    <a:pt x="137" y="86"/>
                    <a:pt x="133" y="90"/>
                  </a:cubicBezTo>
                  <a:cubicBezTo>
                    <a:pt x="4" y="219"/>
                    <a:pt x="4" y="219"/>
                    <a:pt x="4" y="219"/>
                  </a:cubicBezTo>
                  <a:cubicBezTo>
                    <a:pt x="0" y="223"/>
                    <a:pt x="0" y="230"/>
                    <a:pt x="4" y="234"/>
                  </a:cubicBezTo>
                  <a:cubicBezTo>
                    <a:pt x="8" y="238"/>
                    <a:pt x="15" y="238"/>
                    <a:pt x="20" y="23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Calibri" panose="020F0502020204030204"/>
                <a:ea typeface="宋体" panose="02010600030101010101" pitchFamily="2" charset="-122"/>
                <a:cs typeface="+mn-cs"/>
              </a:endParaRPr>
            </a:p>
          </p:txBody>
        </p:sp>
      </p:grpSp>
      <p:grpSp>
        <p:nvGrpSpPr>
          <p:cNvPr id="29" name="组合 28"/>
          <p:cNvGrpSpPr/>
          <p:nvPr/>
        </p:nvGrpSpPr>
        <p:grpSpPr>
          <a:xfrm>
            <a:off x="3601689" y="1384898"/>
            <a:ext cx="4021322" cy="4088205"/>
            <a:chOff x="4076701" y="1384898"/>
            <a:chExt cx="4021322" cy="4088205"/>
          </a:xfrm>
          <a:effectLst>
            <a:outerShdw blurRad="152400" dist="88900" dir="2700000" sx="99000" sy="99000" algn="tl" rotWithShape="0">
              <a:prstClr val="black">
                <a:alpha val="20000"/>
              </a:prstClr>
            </a:outerShdw>
          </a:effectLst>
        </p:grpSpPr>
        <p:sp>
          <p:nvSpPr>
            <p:cNvPr id="25" name="任意多边形 24"/>
            <p:cNvSpPr/>
            <p:nvPr/>
          </p:nvSpPr>
          <p:spPr>
            <a:xfrm>
              <a:off x="4076701" y="2446530"/>
              <a:ext cx="2026434" cy="1964942"/>
            </a:xfrm>
            <a:custGeom>
              <a:avLst/>
              <a:gdLst>
                <a:gd name="connsiteX0" fmla="*/ 648884 w 2026434"/>
                <a:gd name="connsiteY0" fmla="*/ 0 h 1964942"/>
                <a:gd name="connsiteX1" fmla="*/ 1551718 w 2026434"/>
                <a:gd name="connsiteY1" fmla="*/ 229 h 1964942"/>
                <a:gd name="connsiteX2" fmla="*/ 1724865 w 2026434"/>
                <a:gd name="connsiteY2" fmla="*/ 100196 h 1964942"/>
                <a:gd name="connsiteX3" fmla="*/ 1985955 w 2026434"/>
                <a:gd name="connsiteY3" fmla="*/ 552154 h 1964942"/>
                <a:gd name="connsiteX4" fmla="*/ 2016766 w 2026434"/>
                <a:gd name="connsiteY4" fmla="*/ 605484 h 1964942"/>
                <a:gd name="connsiteX5" fmla="*/ 1976958 w 2026434"/>
                <a:gd name="connsiteY5" fmla="*/ 638328 h 1964942"/>
                <a:gd name="connsiteX6" fmla="*/ 1839723 w 2026434"/>
                <a:gd name="connsiteY6" fmla="*/ 969642 h 1964942"/>
                <a:gd name="connsiteX7" fmla="*/ 1976958 w 2026434"/>
                <a:gd name="connsiteY7" fmla="*/ 1300955 h 1964942"/>
                <a:gd name="connsiteX8" fmla="*/ 2026434 w 2026434"/>
                <a:gd name="connsiteY8" fmla="*/ 1341779 h 1964942"/>
                <a:gd name="connsiteX9" fmla="*/ 1966837 w 2026434"/>
                <a:gd name="connsiteY9" fmla="*/ 1445004 h 1964942"/>
                <a:gd name="connsiteX10" fmla="*/ 1724816 w 2026434"/>
                <a:gd name="connsiteY10" fmla="*/ 1864201 h 1964942"/>
                <a:gd name="connsiteX11" fmla="*/ 1551222 w 2026434"/>
                <a:gd name="connsiteY11" fmla="*/ 1964942 h 1964942"/>
                <a:gd name="connsiteX12" fmla="*/ 648386 w 2026434"/>
                <a:gd name="connsiteY12" fmla="*/ 1964713 h 1964942"/>
                <a:gd name="connsiteX13" fmla="*/ 475240 w 2026434"/>
                <a:gd name="connsiteY13" fmla="*/ 1864748 h 1964942"/>
                <a:gd name="connsiteX14" fmla="*/ 23624 w 2026434"/>
                <a:gd name="connsiteY14" fmla="*/ 1082984 h 1964942"/>
                <a:gd name="connsiteX15" fmla="*/ 24071 w 2026434"/>
                <a:gd name="connsiteY15" fmla="*/ 882276 h 1964942"/>
                <a:gd name="connsiteX16" fmla="*/ 475291 w 2026434"/>
                <a:gd name="connsiteY16" fmla="*/ 100743 h 1964942"/>
                <a:gd name="connsiteX17" fmla="*/ 648884 w 2026434"/>
                <a:gd name="connsiteY17" fmla="*/ 0 h 1964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2026434" h="1964942">
                  <a:moveTo>
                    <a:pt x="648884" y="0"/>
                  </a:moveTo>
                  <a:cubicBezTo>
                    <a:pt x="1551718" y="229"/>
                    <a:pt x="1551718" y="229"/>
                    <a:pt x="1551718" y="229"/>
                  </a:cubicBezTo>
                  <a:cubicBezTo>
                    <a:pt x="1614503" y="1124"/>
                    <a:pt x="1692699" y="46270"/>
                    <a:pt x="1724865" y="100196"/>
                  </a:cubicBezTo>
                  <a:cubicBezTo>
                    <a:pt x="1837770" y="295637"/>
                    <a:pt x="1922447" y="442218"/>
                    <a:pt x="1985955" y="552154"/>
                  </a:cubicBezTo>
                  <a:lnTo>
                    <a:pt x="2016766" y="605484"/>
                  </a:lnTo>
                  <a:lnTo>
                    <a:pt x="1976958" y="638328"/>
                  </a:lnTo>
                  <a:cubicBezTo>
                    <a:pt x="1892167" y="723118"/>
                    <a:pt x="1839723" y="840256"/>
                    <a:pt x="1839723" y="969642"/>
                  </a:cubicBezTo>
                  <a:cubicBezTo>
                    <a:pt x="1839723" y="1099028"/>
                    <a:pt x="1892167" y="1216165"/>
                    <a:pt x="1976958" y="1300955"/>
                  </a:cubicBezTo>
                  <a:lnTo>
                    <a:pt x="2026434" y="1341779"/>
                  </a:lnTo>
                  <a:lnTo>
                    <a:pt x="1966837" y="1445004"/>
                  </a:lnTo>
                  <a:cubicBezTo>
                    <a:pt x="1724816" y="1864201"/>
                    <a:pt x="1724816" y="1864201"/>
                    <a:pt x="1724816" y="1864201"/>
                  </a:cubicBezTo>
                  <a:cubicBezTo>
                    <a:pt x="1692584" y="1920025"/>
                    <a:pt x="1614811" y="1964440"/>
                    <a:pt x="1551222" y="1964942"/>
                  </a:cubicBezTo>
                  <a:cubicBezTo>
                    <a:pt x="648386" y="1964713"/>
                    <a:pt x="648386" y="1964713"/>
                    <a:pt x="648386" y="1964713"/>
                  </a:cubicBezTo>
                  <a:cubicBezTo>
                    <a:pt x="584795" y="1965216"/>
                    <a:pt x="506600" y="1920070"/>
                    <a:pt x="475240" y="1864748"/>
                  </a:cubicBezTo>
                  <a:cubicBezTo>
                    <a:pt x="23624" y="1082984"/>
                    <a:pt x="23624" y="1082984"/>
                    <a:pt x="23624" y="1082984"/>
                  </a:cubicBezTo>
                  <a:cubicBezTo>
                    <a:pt x="-7738" y="1027662"/>
                    <a:pt x="-8160" y="938100"/>
                    <a:pt x="24071" y="882276"/>
                  </a:cubicBezTo>
                  <a:lnTo>
                    <a:pt x="475291" y="100743"/>
                  </a:lnTo>
                  <a:cubicBezTo>
                    <a:pt x="506715" y="46313"/>
                    <a:pt x="585293" y="503"/>
                    <a:pt x="648884" y="0"/>
                  </a:cubicBezTo>
                  <a:close/>
                </a:path>
              </a:pathLst>
            </a:custGeom>
            <a:pattFill prst="dkDnDiag">
              <a:fgClr>
                <a:srgbClr val="F8F8F8"/>
              </a:fgClr>
              <a:bgClr>
                <a:schemeClr val="bg1"/>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Calibri" panose="020F0502020204030204"/>
                <a:ea typeface="宋体" panose="02010600030101010101" pitchFamily="2" charset="-122"/>
                <a:cs typeface="+mn-cs"/>
              </a:endParaRPr>
            </a:p>
          </p:txBody>
        </p:sp>
        <p:sp>
          <p:nvSpPr>
            <p:cNvPr id="28" name="任意多边形 27"/>
            <p:cNvSpPr/>
            <p:nvPr/>
          </p:nvSpPr>
          <p:spPr>
            <a:xfrm>
              <a:off x="5898221" y="1384898"/>
              <a:ext cx="2199801" cy="1964942"/>
            </a:xfrm>
            <a:custGeom>
              <a:avLst/>
              <a:gdLst>
                <a:gd name="connsiteX0" fmla="*/ 648882 w 2199801"/>
                <a:gd name="connsiteY0" fmla="*/ 0 h 1964942"/>
                <a:gd name="connsiteX1" fmla="*/ 1551718 w 2199801"/>
                <a:gd name="connsiteY1" fmla="*/ 229 h 1964942"/>
                <a:gd name="connsiteX2" fmla="*/ 1724863 w 2199801"/>
                <a:gd name="connsiteY2" fmla="*/ 100196 h 1964942"/>
                <a:gd name="connsiteX3" fmla="*/ 2176480 w 2199801"/>
                <a:gd name="connsiteY3" fmla="*/ 881958 h 1964942"/>
                <a:gd name="connsiteX4" fmla="*/ 2176032 w 2199801"/>
                <a:gd name="connsiteY4" fmla="*/ 1082667 h 1964942"/>
                <a:gd name="connsiteX5" fmla="*/ 1724813 w 2199801"/>
                <a:gd name="connsiteY5" fmla="*/ 1864201 h 1964942"/>
                <a:gd name="connsiteX6" fmla="*/ 1551218 w 2199801"/>
                <a:gd name="connsiteY6" fmla="*/ 1964942 h 1964942"/>
                <a:gd name="connsiteX7" fmla="*/ 941762 w 2199801"/>
                <a:gd name="connsiteY7" fmla="*/ 1964788 h 1964942"/>
                <a:gd name="connsiteX8" fmla="*/ 931314 w 2199801"/>
                <a:gd name="connsiteY8" fmla="*/ 1964785 h 1964942"/>
                <a:gd name="connsiteX9" fmla="*/ 928498 w 2199801"/>
                <a:gd name="connsiteY9" fmla="*/ 1936844 h 1964942"/>
                <a:gd name="connsiteX10" fmla="*/ 469470 w 2199801"/>
                <a:gd name="connsiteY10" fmla="*/ 1562725 h 1964942"/>
                <a:gd name="connsiteX11" fmla="*/ 375041 w 2199801"/>
                <a:gd name="connsiteY11" fmla="*/ 1572245 h 1964942"/>
                <a:gd name="connsiteX12" fmla="*/ 316721 w 2199801"/>
                <a:gd name="connsiteY12" fmla="*/ 1590348 h 1964942"/>
                <a:gd name="connsiteX13" fmla="*/ 265859 w 2199801"/>
                <a:gd name="connsiteY13" fmla="*/ 1502303 h 1964942"/>
                <a:gd name="connsiteX14" fmla="*/ 23623 w 2199801"/>
                <a:gd name="connsiteY14" fmla="*/ 1082984 h 1964942"/>
                <a:gd name="connsiteX15" fmla="*/ 24070 w 2199801"/>
                <a:gd name="connsiteY15" fmla="*/ 882276 h 1964942"/>
                <a:gd name="connsiteX16" fmla="*/ 475290 w 2199801"/>
                <a:gd name="connsiteY16" fmla="*/ 100743 h 1964942"/>
                <a:gd name="connsiteX17" fmla="*/ 648882 w 2199801"/>
                <a:gd name="connsiteY17" fmla="*/ 0 h 1964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2199801" h="1964942">
                  <a:moveTo>
                    <a:pt x="648882" y="0"/>
                  </a:moveTo>
                  <a:cubicBezTo>
                    <a:pt x="1551718" y="229"/>
                    <a:pt x="1551718" y="229"/>
                    <a:pt x="1551718" y="229"/>
                  </a:cubicBezTo>
                  <a:cubicBezTo>
                    <a:pt x="1614502" y="1124"/>
                    <a:pt x="1692697" y="46270"/>
                    <a:pt x="1724863" y="100196"/>
                  </a:cubicBezTo>
                  <a:cubicBezTo>
                    <a:pt x="2176480" y="881958"/>
                    <a:pt x="2176480" y="881958"/>
                    <a:pt x="2176480" y="881958"/>
                  </a:cubicBezTo>
                  <a:cubicBezTo>
                    <a:pt x="2207840" y="937281"/>
                    <a:pt x="2207456" y="1028239"/>
                    <a:pt x="2176032" y="1082667"/>
                  </a:cubicBezTo>
                  <a:cubicBezTo>
                    <a:pt x="1724813" y="1864201"/>
                    <a:pt x="1724813" y="1864201"/>
                    <a:pt x="1724813" y="1864201"/>
                  </a:cubicBezTo>
                  <a:cubicBezTo>
                    <a:pt x="1692584" y="1920025"/>
                    <a:pt x="1614809" y="1964441"/>
                    <a:pt x="1551218" y="1964942"/>
                  </a:cubicBezTo>
                  <a:cubicBezTo>
                    <a:pt x="1269083" y="1964870"/>
                    <a:pt x="1075114" y="1964821"/>
                    <a:pt x="941762" y="1964788"/>
                  </a:cubicBezTo>
                  <a:lnTo>
                    <a:pt x="931314" y="1964785"/>
                  </a:lnTo>
                  <a:lnTo>
                    <a:pt x="928498" y="1936844"/>
                  </a:lnTo>
                  <a:cubicBezTo>
                    <a:pt x="884808" y="1723335"/>
                    <a:pt x="695895" y="1562727"/>
                    <a:pt x="469470" y="1562725"/>
                  </a:cubicBezTo>
                  <a:cubicBezTo>
                    <a:pt x="437124" y="1562727"/>
                    <a:pt x="405542" y="1566003"/>
                    <a:pt x="375041" y="1572245"/>
                  </a:cubicBezTo>
                  <a:lnTo>
                    <a:pt x="316721" y="1590348"/>
                  </a:lnTo>
                  <a:lnTo>
                    <a:pt x="265859" y="1502303"/>
                  </a:lnTo>
                  <a:cubicBezTo>
                    <a:pt x="23623" y="1082984"/>
                    <a:pt x="23623" y="1082984"/>
                    <a:pt x="23623" y="1082984"/>
                  </a:cubicBezTo>
                  <a:cubicBezTo>
                    <a:pt x="-7738" y="1027661"/>
                    <a:pt x="-8158" y="938100"/>
                    <a:pt x="24070" y="882276"/>
                  </a:cubicBezTo>
                  <a:lnTo>
                    <a:pt x="475290" y="100743"/>
                  </a:lnTo>
                  <a:cubicBezTo>
                    <a:pt x="506713" y="46314"/>
                    <a:pt x="585292" y="502"/>
                    <a:pt x="648882" y="0"/>
                  </a:cubicBezTo>
                  <a:close/>
                </a:path>
              </a:pathLst>
            </a:custGeom>
            <a:pattFill prst="dkDnDiag">
              <a:fgClr>
                <a:srgbClr val="F8F8F8"/>
              </a:fgClr>
              <a:bgClr>
                <a:schemeClr val="bg1"/>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Calibri" panose="020F0502020204030204"/>
                <a:ea typeface="宋体" panose="02010600030101010101" pitchFamily="2" charset="-122"/>
                <a:cs typeface="+mn-cs"/>
              </a:endParaRPr>
            </a:p>
          </p:txBody>
        </p:sp>
        <p:sp>
          <p:nvSpPr>
            <p:cNvPr id="11" name="任意多边形 10"/>
            <p:cNvSpPr/>
            <p:nvPr/>
          </p:nvSpPr>
          <p:spPr>
            <a:xfrm>
              <a:off x="5898222" y="3508232"/>
              <a:ext cx="2199801" cy="1964871"/>
            </a:xfrm>
            <a:custGeom>
              <a:avLst/>
              <a:gdLst>
                <a:gd name="connsiteX0" fmla="*/ 928740 w 2199801"/>
                <a:gd name="connsiteY0" fmla="*/ 0 h 1964871"/>
                <a:gd name="connsiteX1" fmla="*/ 946889 w 2199801"/>
                <a:gd name="connsiteY1" fmla="*/ 5 h 1964871"/>
                <a:gd name="connsiteX2" fmla="*/ 1551718 w 2199801"/>
                <a:gd name="connsiteY2" fmla="*/ 160 h 1964871"/>
                <a:gd name="connsiteX3" fmla="*/ 1724864 w 2199801"/>
                <a:gd name="connsiteY3" fmla="*/ 100126 h 1964871"/>
                <a:gd name="connsiteX4" fmla="*/ 2176481 w 2199801"/>
                <a:gd name="connsiteY4" fmla="*/ 881887 h 1964871"/>
                <a:gd name="connsiteX5" fmla="*/ 2176033 w 2199801"/>
                <a:gd name="connsiteY5" fmla="*/ 1082596 h 1964871"/>
                <a:gd name="connsiteX6" fmla="*/ 1724814 w 2199801"/>
                <a:gd name="connsiteY6" fmla="*/ 1864130 h 1964871"/>
                <a:gd name="connsiteX7" fmla="*/ 1551220 w 2199801"/>
                <a:gd name="connsiteY7" fmla="*/ 1964871 h 1964871"/>
                <a:gd name="connsiteX8" fmla="*/ 648385 w 2199801"/>
                <a:gd name="connsiteY8" fmla="*/ 1964642 h 1964871"/>
                <a:gd name="connsiteX9" fmla="*/ 475239 w 2199801"/>
                <a:gd name="connsiteY9" fmla="*/ 1864676 h 1964871"/>
                <a:gd name="connsiteX10" fmla="*/ 23624 w 2199801"/>
                <a:gd name="connsiteY10" fmla="*/ 1082914 h 1964871"/>
                <a:gd name="connsiteX11" fmla="*/ 24071 w 2199801"/>
                <a:gd name="connsiteY11" fmla="*/ 882205 h 1964871"/>
                <a:gd name="connsiteX12" fmla="*/ 329674 w 2199801"/>
                <a:gd name="connsiteY12" fmla="*/ 352885 h 1964871"/>
                <a:gd name="connsiteX13" fmla="*/ 375044 w 2199801"/>
                <a:gd name="connsiteY13" fmla="*/ 366968 h 1964871"/>
                <a:gd name="connsiteX14" fmla="*/ 469472 w 2199801"/>
                <a:gd name="connsiteY14" fmla="*/ 376487 h 1964871"/>
                <a:gd name="connsiteX15" fmla="*/ 928501 w 2199801"/>
                <a:gd name="connsiteY15" fmla="*/ 2368 h 19648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199801" h="1964871">
                  <a:moveTo>
                    <a:pt x="928740" y="0"/>
                  </a:moveTo>
                  <a:lnTo>
                    <a:pt x="946889" y="5"/>
                  </a:lnTo>
                  <a:lnTo>
                    <a:pt x="1551718" y="160"/>
                  </a:lnTo>
                  <a:cubicBezTo>
                    <a:pt x="1614503" y="1053"/>
                    <a:pt x="1692699" y="46199"/>
                    <a:pt x="1724864" y="100126"/>
                  </a:cubicBezTo>
                  <a:lnTo>
                    <a:pt x="2176481" y="881887"/>
                  </a:lnTo>
                  <a:cubicBezTo>
                    <a:pt x="2207841" y="937210"/>
                    <a:pt x="2207456" y="1028168"/>
                    <a:pt x="2176033" y="1082596"/>
                  </a:cubicBezTo>
                  <a:lnTo>
                    <a:pt x="1724814" y="1864130"/>
                  </a:lnTo>
                  <a:cubicBezTo>
                    <a:pt x="1692584" y="1919954"/>
                    <a:pt x="1614812" y="1964370"/>
                    <a:pt x="1551220" y="1964871"/>
                  </a:cubicBezTo>
                  <a:lnTo>
                    <a:pt x="648385" y="1964642"/>
                  </a:lnTo>
                  <a:cubicBezTo>
                    <a:pt x="584796" y="1965145"/>
                    <a:pt x="506599" y="1919999"/>
                    <a:pt x="475239" y="1864676"/>
                  </a:cubicBezTo>
                  <a:lnTo>
                    <a:pt x="23624" y="1082914"/>
                  </a:lnTo>
                  <a:cubicBezTo>
                    <a:pt x="-7737" y="1027591"/>
                    <a:pt x="-8159" y="938029"/>
                    <a:pt x="24071" y="882205"/>
                  </a:cubicBezTo>
                  <a:lnTo>
                    <a:pt x="329674" y="352885"/>
                  </a:lnTo>
                  <a:lnTo>
                    <a:pt x="375044" y="366968"/>
                  </a:lnTo>
                  <a:cubicBezTo>
                    <a:pt x="405546" y="373210"/>
                    <a:pt x="437126" y="376488"/>
                    <a:pt x="469472" y="376487"/>
                  </a:cubicBezTo>
                  <a:cubicBezTo>
                    <a:pt x="695899" y="376487"/>
                    <a:pt x="884810" y="215877"/>
                    <a:pt x="928501" y="2368"/>
                  </a:cubicBezTo>
                  <a:close/>
                </a:path>
              </a:pathLst>
            </a:custGeom>
            <a:pattFill prst="dkDnDiag">
              <a:fgClr>
                <a:srgbClr val="F8F8F8"/>
              </a:fgClr>
              <a:bgClr>
                <a:schemeClr val="bg1"/>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Calibri" panose="020F0502020204030204"/>
                <a:ea typeface="宋体" panose="02010600030101010101" pitchFamily="2" charset="-122"/>
                <a:cs typeface="+mn-cs"/>
              </a:endParaRPr>
            </a:p>
          </p:txBody>
        </p:sp>
      </p:grpSp>
      <p:sp>
        <p:nvSpPr>
          <p:cNvPr id="32" name="Freeform 5"/>
          <p:cNvSpPr/>
          <p:nvPr/>
        </p:nvSpPr>
        <p:spPr bwMode="auto">
          <a:xfrm>
            <a:off x="4028195" y="2858352"/>
            <a:ext cx="1287721" cy="1141297"/>
          </a:xfrm>
          <a:custGeom>
            <a:avLst/>
            <a:gdLst>
              <a:gd name="T0" fmla="*/ 407 w 1375"/>
              <a:gd name="T1" fmla="*/ 1218 h 1218"/>
              <a:gd name="T2" fmla="*/ 299 w 1375"/>
              <a:gd name="T3" fmla="*/ 1156 h 1218"/>
              <a:gd name="T4" fmla="*/ 19 w 1375"/>
              <a:gd name="T5" fmla="*/ 671 h 1218"/>
              <a:gd name="T6" fmla="*/ 19 w 1375"/>
              <a:gd name="T7" fmla="*/ 547 h 1218"/>
              <a:gd name="T8" fmla="*/ 299 w 1375"/>
              <a:gd name="T9" fmla="*/ 62 h 1218"/>
              <a:gd name="T10" fmla="*/ 407 w 1375"/>
              <a:gd name="T11" fmla="*/ 0 h 1218"/>
              <a:gd name="T12" fmla="*/ 967 w 1375"/>
              <a:gd name="T13" fmla="*/ 0 h 1218"/>
              <a:gd name="T14" fmla="*/ 1075 w 1375"/>
              <a:gd name="T15" fmla="*/ 62 h 1218"/>
              <a:gd name="T16" fmla="*/ 1355 w 1375"/>
              <a:gd name="T17" fmla="*/ 547 h 1218"/>
              <a:gd name="T18" fmla="*/ 1355 w 1375"/>
              <a:gd name="T19" fmla="*/ 671 h 1218"/>
              <a:gd name="T20" fmla="*/ 1075 w 1375"/>
              <a:gd name="T21" fmla="*/ 1156 h 1218"/>
              <a:gd name="T22" fmla="*/ 967 w 1375"/>
              <a:gd name="T23" fmla="*/ 1218 h 1218"/>
              <a:gd name="T24" fmla="*/ 407 w 1375"/>
              <a:gd name="T25" fmla="*/ 1218 h 1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75" h="1218">
                <a:moveTo>
                  <a:pt x="407" y="1218"/>
                </a:moveTo>
                <a:cubicBezTo>
                  <a:pt x="368" y="1218"/>
                  <a:pt x="319" y="1190"/>
                  <a:pt x="299" y="1156"/>
                </a:cubicBezTo>
                <a:cubicBezTo>
                  <a:pt x="19" y="671"/>
                  <a:pt x="19" y="671"/>
                  <a:pt x="19" y="671"/>
                </a:cubicBezTo>
                <a:cubicBezTo>
                  <a:pt x="0" y="637"/>
                  <a:pt x="0" y="581"/>
                  <a:pt x="19" y="547"/>
                </a:cubicBezTo>
                <a:cubicBezTo>
                  <a:pt x="299" y="62"/>
                  <a:pt x="299" y="62"/>
                  <a:pt x="299" y="62"/>
                </a:cubicBezTo>
                <a:cubicBezTo>
                  <a:pt x="319" y="28"/>
                  <a:pt x="368" y="0"/>
                  <a:pt x="407" y="0"/>
                </a:cubicBezTo>
                <a:cubicBezTo>
                  <a:pt x="967" y="0"/>
                  <a:pt x="967" y="0"/>
                  <a:pt x="967" y="0"/>
                </a:cubicBezTo>
                <a:cubicBezTo>
                  <a:pt x="1007" y="0"/>
                  <a:pt x="1055" y="28"/>
                  <a:pt x="1075" y="62"/>
                </a:cubicBezTo>
                <a:cubicBezTo>
                  <a:pt x="1355" y="547"/>
                  <a:pt x="1355" y="547"/>
                  <a:pt x="1355" y="547"/>
                </a:cubicBezTo>
                <a:cubicBezTo>
                  <a:pt x="1375" y="581"/>
                  <a:pt x="1375" y="637"/>
                  <a:pt x="1355" y="671"/>
                </a:cubicBezTo>
                <a:cubicBezTo>
                  <a:pt x="1075" y="1156"/>
                  <a:pt x="1075" y="1156"/>
                  <a:pt x="1075" y="1156"/>
                </a:cubicBezTo>
                <a:cubicBezTo>
                  <a:pt x="1055" y="1190"/>
                  <a:pt x="1007" y="1218"/>
                  <a:pt x="967" y="1218"/>
                </a:cubicBezTo>
                <a:lnTo>
                  <a:pt x="407" y="1218"/>
                </a:lnTo>
                <a:close/>
              </a:path>
            </a:pathLst>
          </a:custGeom>
          <a:solidFill>
            <a:schemeClr val="accent1"/>
          </a:solidFill>
          <a:ln w="15875">
            <a:noFill/>
          </a:ln>
          <a:effec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prstClr val="black"/>
              </a:solidFill>
              <a:effectLst/>
              <a:uLnTx/>
              <a:uFillTx/>
              <a:latin typeface="Arial" panose="020B0604020202020204" pitchFamily="34" charset="0"/>
              <a:ea typeface="方正正纤黑简体" panose="02000000000000000000" pitchFamily="2" charset="-122"/>
              <a:cs typeface="+mn-cs"/>
              <a:sym typeface="Arial" panose="020B0604020202020204" pitchFamily="34" charset="0"/>
            </a:endParaRPr>
          </a:p>
        </p:txBody>
      </p:sp>
      <p:sp>
        <p:nvSpPr>
          <p:cNvPr id="33" name="Freeform 5"/>
          <p:cNvSpPr/>
          <p:nvPr/>
        </p:nvSpPr>
        <p:spPr bwMode="auto">
          <a:xfrm>
            <a:off x="5879248" y="3920018"/>
            <a:ext cx="1287721" cy="1141297"/>
          </a:xfrm>
          <a:custGeom>
            <a:avLst/>
            <a:gdLst>
              <a:gd name="T0" fmla="*/ 407 w 1375"/>
              <a:gd name="T1" fmla="*/ 1218 h 1218"/>
              <a:gd name="T2" fmla="*/ 299 w 1375"/>
              <a:gd name="T3" fmla="*/ 1156 h 1218"/>
              <a:gd name="T4" fmla="*/ 19 w 1375"/>
              <a:gd name="T5" fmla="*/ 671 h 1218"/>
              <a:gd name="T6" fmla="*/ 19 w 1375"/>
              <a:gd name="T7" fmla="*/ 547 h 1218"/>
              <a:gd name="T8" fmla="*/ 299 w 1375"/>
              <a:gd name="T9" fmla="*/ 62 h 1218"/>
              <a:gd name="T10" fmla="*/ 407 w 1375"/>
              <a:gd name="T11" fmla="*/ 0 h 1218"/>
              <a:gd name="T12" fmla="*/ 967 w 1375"/>
              <a:gd name="T13" fmla="*/ 0 h 1218"/>
              <a:gd name="T14" fmla="*/ 1075 w 1375"/>
              <a:gd name="T15" fmla="*/ 62 h 1218"/>
              <a:gd name="T16" fmla="*/ 1355 w 1375"/>
              <a:gd name="T17" fmla="*/ 547 h 1218"/>
              <a:gd name="T18" fmla="*/ 1355 w 1375"/>
              <a:gd name="T19" fmla="*/ 671 h 1218"/>
              <a:gd name="T20" fmla="*/ 1075 w 1375"/>
              <a:gd name="T21" fmla="*/ 1156 h 1218"/>
              <a:gd name="T22" fmla="*/ 967 w 1375"/>
              <a:gd name="T23" fmla="*/ 1218 h 1218"/>
              <a:gd name="T24" fmla="*/ 407 w 1375"/>
              <a:gd name="T25" fmla="*/ 1218 h 1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75" h="1218">
                <a:moveTo>
                  <a:pt x="407" y="1218"/>
                </a:moveTo>
                <a:cubicBezTo>
                  <a:pt x="368" y="1218"/>
                  <a:pt x="319" y="1190"/>
                  <a:pt x="299" y="1156"/>
                </a:cubicBezTo>
                <a:cubicBezTo>
                  <a:pt x="19" y="671"/>
                  <a:pt x="19" y="671"/>
                  <a:pt x="19" y="671"/>
                </a:cubicBezTo>
                <a:cubicBezTo>
                  <a:pt x="0" y="637"/>
                  <a:pt x="0" y="581"/>
                  <a:pt x="19" y="547"/>
                </a:cubicBezTo>
                <a:cubicBezTo>
                  <a:pt x="299" y="62"/>
                  <a:pt x="299" y="62"/>
                  <a:pt x="299" y="62"/>
                </a:cubicBezTo>
                <a:cubicBezTo>
                  <a:pt x="319" y="28"/>
                  <a:pt x="368" y="0"/>
                  <a:pt x="407" y="0"/>
                </a:cubicBezTo>
                <a:cubicBezTo>
                  <a:pt x="967" y="0"/>
                  <a:pt x="967" y="0"/>
                  <a:pt x="967" y="0"/>
                </a:cubicBezTo>
                <a:cubicBezTo>
                  <a:pt x="1007" y="0"/>
                  <a:pt x="1055" y="28"/>
                  <a:pt x="1075" y="62"/>
                </a:cubicBezTo>
                <a:cubicBezTo>
                  <a:pt x="1355" y="547"/>
                  <a:pt x="1355" y="547"/>
                  <a:pt x="1355" y="547"/>
                </a:cubicBezTo>
                <a:cubicBezTo>
                  <a:pt x="1375" y="581"/>
                  <a:pt x="1375" y="637"/>
                  <a:pt x="1355" y="671"/>
                </a:cubicBezTo>
                <a:cubicBezTo>
                  <a:pt x="1075" y="1156"/>
                  <a:pt x="1075" y="1156"/>
                  <a:pt x="1075" y="1156"/>
                </a:cubicBezTo>
                <a:cubicBezTo>
                  <a:pt x="1055" y="1190"/>
                  <a:pt x="1007" y="1218"/>
                  <a:pt x="967" y="1218"/>
                </a:cubicBezTo>
                <a:lnTo>
                  <a:pt x="407" y="1218"/>
                </a:lnTo>
                <a:close/>
              </a:path>
            </a:pathLst>
          </a:custGeom>
          <a:solidFill>
            <a:schemeClr val="accent3"/>
          </a:solidFill>
          <a:ln w="15875">
            <a:noFill/>
          </a:ln>
          <a:effec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prstClr val="black"/>
              </a:solidFill>
              <a:effectLst/>
              <a:uLnTx/>
              <a:uFillTx/>
              <a:latin typeface="Arial" panose="020B0604020202020204" pitchFamily="34" charset="0"/>
              <a:ea typeface="方正正纤黑简体" panose="02000000000000000000" pitchFamily="2" charset="-122"/>
              <a:cs typeface="+mn-cs"/>
              <a:sym typeface="Arial" panose="020B0604020202020204" pitchFamily="34" charset="0"/>
            </a:endParaRPr>
          </a:p>
        </p:txBody>
      </p:sp>
      <p:sp>
        <p:nvSpPr>
          <p:cNvPr id="35" name="Freeform 5"/>
          <p:cNvSpPr/>
          <p:nvPr/>
        </p:nvSpPr>
        <p:spPr bwMode="auto">
          <a:xfrm>
            <a:off x="5879248" y="1787195"/>
            <a:ext cx="1287721" cy="1141297"/>
          </a:xfrm>
          <a:custGeom>
            <a:avLst/>
            <a:gdLst>
              <a:gd name="T0" fmla="*/ 407 w 1375"/>
              <a:gd name="T1" fmla="*/ 1218 h 1218"/>
              <a:gd name="T2" fmla="*/ 299 w 1375"/>
              <a:gd name="T3" fmla="*/ 1156 h 1218"/>
              <a:gd name="T4" fmla="*/ 19 w 1375"/>
              <a:gd name="T5" fmla="*/ 671 h 1218"/>
              <a:gd name="T6" fmla="*/ 19 w 1375"/>
              <a:gd name="T7" fmla="*/ 547 h 1218"/>
              <a:gd name="T8" fmla="*/ 299 w 1375"/>
              <a:gd name="T9" fmla="*/ 62 h 1218"/>
              <a:gd name="T10" fmla="*/ 407 w 1375"/>
              <a:gd name="T11" fmla="*/ 0 h 1218"/>
              <a:gd name="T12" fmla="*/ 967 w 1375"/>
              <a:gd name="T13" fmla="*/ 0 h 1218"/>
              <a:gd name="T14" fmla="*/ 1075 w 1375"/>
              <a:gd name="T15" fmla="*/ 62 h 1218"/>
              <a:gd name="T16" fmla="*/ 1355 w 1375"/>
              <a:gd name="T17" fmla="*/ 547 h 1218"/>
              <a:gd name="T18" fmla="*/ 1355 w 1375"/>
              <a:gd name="T19" fmla="*/ 671 h 1218"/>
              <a:gd name="T20" fmla="*/ 1075 w 1375"/>
              <a:gd name="T21" fmla="*/ 1156 h 1218"/>
              <a:gd name="T22" fmla="*/ 967 w 1375"/>
              <a:gd name="T23" fmla="*/ 1218 h 1218"/>
              <a:gd name="T24" fmla="*/ 407 w 1375"/>
              <a:gd name="T25" fmla="*/ 1218 h 1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75" h="1218">
                <a:moveTo>
                  <a:pt x="407" y="1218"/>
                </a:moveTo>
                <a:cubicBezTo>
                  <a:pt x="368" y="1218"/>
                  <a:pt x="319" y="1190"/>
                  <a:pt x="299" y="1156"/>
                </a:cubicBezTo>
                <a:cubicBezTo>
                  <a:pt x="19" y="671"/>
                  <a:pt x="19" y="671"/>
                  <a:pt x="19" y="671"/>
                </a:cubicBezTo>
                <a:cubicBezTo>
                  <a:pt x="0" y="637"/>
                  <a:pt x="0" y="581"/>
                  <a:pt x="19" y="547"/>
                </a:cubicBezTo>
                <a:cubicBezTo>
                  <a:pt x="299" y="62"/>
                  <a:pt x="299" y="62"/>
                  <a:pt x="299" y="62"/>
                </a:cubicBezTo>
                <a:cubicBezTo>
                  <a:pt x="319" y="28"/>
                  <a:pt x="368" y="0"/>
                  <a:pt x="407" y="0"/>
                </a:cubicBezTo>
                <a:cubicBezTo>
                  <a:pt x="967" y="0"/>
                  <a:pt x="967" y="0"/>
                  <a:pt x="967" y="0"/>
                </a:cubicBezTo>
                <a:cubicBezTo>
                  <a:pt x="1007" y="0"/>
                  <a:pt x="1055" y="28"/>
                  <a:pt x="1075" y="62"/>
                </a:cubicBezTo>
                <a:cubicBezTo>
                  <a:pt x="1355" y="547"/>
                  <a:pt x="1355" y="547"/>
                  <a:pt x="1355" y="547"/>
                </a:cubicBezTo>
                <a:cubicBezTo>
                  <a:pt x="1375" y="581"/>
                  <a:pt x="1375" y="637"/>
                  <a:pt x="1355" y="671"/>
                </a:cubicBezTo>
                <a:cubicBezTo>
                  <a:pt x="1075" y="1156"/>
                  <a:pt x="1075" y="1156"/>
                  <a:pt x="1075" y="1156"/>
                </a:cubicBezTo>
                <a:cubicBezTo>
                  <a:pt x="1055" y="1190"/>
                  <a:pt x="1007" y="1218"/>
                  <a:pt x="967" y="1218"/>
                </a:cubicBezTo>
                <a:lnTo>
                  <a:pt x="407" y="1218"/>
                </a:lnTo>
                <a:close/>
              </a:path>
            </a:pathLst>
          </a:custGeom>
          <a:solidFill>
            <a:schemeClr val="accent2"/>
          </a:solidFill>
          <a:ln w="15875">
            <a:noFill/>
          </a:ln>
          <a:effec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prstClr val="black"/>
              </a:solidFill>
              <a:effectLst/>
              <a:uLnTx/>
              <a:uFillTx/>
              <a:latin typeface="Arial" panose="020B0604020202020204" pitchFamily="34" charset="0"/>
              <a:ea typeface="方正正纤黑简体" panose="02000000000000000000" pitchFamily="2" charset="-122"/>
              <a:cs typeface="+mn-cs"/>
              <a:sym typeface="Arial" panose="020B0604020202020204" pitchFamily="34" charset="0"/>
            </a:endParaRPr>
          </a:p>
        </p:txBody>
      </p:sp>
      <p:sp>
        <p:nvSpPr>
          <p:cNvPr id="36" name="椭圆 35"/>
          <p:cNvSpPr/>
          <p:nvPr/>
        </p:nvSpPr>
        <p:spPr>
          <a:xfrm>
            <a:off x="5158810" y="2689710"/>
            <a:ext cx="1478580" cy="1478580"/>
          </a:xfrm>
          <a:prstGeom prst="ellipse">
            <a:avLst/>
          </a:prstGeom>
          <a:solidFill>
            <a:schemeClr val="bg1">
              <a:alpha val="10000"/>
            </a:schemeClr>
          </a:solidFill>
          <a:ln w="22225">
            <a:gradFill flip="none" rotWithShape="1">
              <a:gsLst>
                <a:gs pos="71000">
                  <a:srgbClr val="ECECEC"/>
                </a:gs>
                <a:gs pos="92000">
                  <a:schemeClr val="bg1"/>
                </a:gs>
                <a:gs pos="45000">
                  <a:schemeClr val="bg1">
                    <a:lumMod val="85000"/>
                  </a:schemeClr>
                </a:gs>
                <a:gs pos="19000">
                  <a:schemeClr val="bg1"/>
                </a:gs>
              </a:gsLst>
              <a:lin ang="2700000" scaled="1"/>
              <a:tileRect/>
            </a:gradFill>
          </a:ln>
          <a:effectLst>
            <a:outerShdw blurRad="254000" dist="88900" dir="2700000" algn="tl" rotWithShape="0">
              <a:schemeClr val="accent3">
                <a:lumMod val="50000"/>
                <a:alpha val="3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Calibri" panose="020F0502020204030204"/>
              <a:ea typeface="宋体" panose="02010600030101010101" pitchFamily="2" charset="-122"/>
              <a:cs typeface="+mn-cs"/>
            </a:endParaRPr>
          </a:p>
        </p:txBody>
      </p:sp>
      <p:grpSp>
        <p:nvGrpSpPr>
          <p:cNvPr id="41" name="组合 40"/>
          <p:cNvGrpSpPr/>
          <p:nvPr/>
        </p:nvGrpSpPr>
        <p:grpSpPr>
          <a:xfrm>
            <a:off x="4195805" y="3046769"/>
            <a:ext cx="952500" cy="764461"/>
            <a:chOff x="4145699" y="1416086"/>
            <a:chExt cx="952500" cy="764461"/>
          </a:xfrm>
        </p:grpSpPr>
        <p:sp>
          <p:nvSpPr>
            <p:cNvPr id="42" name="文本框 41"/>
            <p:cNvSpPr txBox="1"/>
            <p:nvPr/>
          </p:nvSpPr>
          <p:spPr>
            <a:xfrm>
              <a:off x="4145699" y="1416086"/>
              <a:ext cx="952500" cy="646331"/>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3600" b="0" i="0" u="none" strike="noStrike" kern="1200" cap="none" spc="0" normalizeH="0" baseline="0" noProof="0" dirty="0">
                  <a:ln>
                    <a:noFill/>
                  </a:ln>
                  <a:solidFill>
                    <a:srgbClr val="FFFFFF"/>
                  </a:solidFill>
                  <a:effectLst/>
                  <a:uLnTx/>
                  <a:uFillTx/>
                  <a:latin typeface="Impact" panose="020B0806030902050204" pitchFamily="34" charset="0"/>
                  <a:ea typeface="宋体" panose="02010600030101010101" pitchFamily="2" charset="-122"/>
                  <a:cs typeface="+mn-cs"/>
                </a:rPr>
                <a:t>01</a:t>
              </a:r>
              <a:endParaRPr kumimoji="0" lang="zh-CN" altLang="en-US" sz="3600" b="0" i="0" u="none" strike="noStrike" kern="1200" cap="none" spc="0" normalizeH="0" baseline="0" noProof="0" dirty="0">
                <a:ln>
                  <a:noFill/>
                </a:ln>
                <a:solidFill>
                  <a:srgbClr val="FFFFFF"/>
                </a:solidFill>
                <a:effectLst/>
                <a:uLnTx/>
                <a:uFillTx/>
                <a:latin typeface="Impact" panose="020B0806030902050204" pitchFamily="34" charset="0"/>
                <a:ea typeface="宋体" panose="02010600030101010101" pitchFamily="2" charset="-122"/>
                <a:cs typeface="+mn-cs"/>
              </a:endParaRPr>
            </a:p>
          </p:txBody>
        </p:sp>
        <p:sp>
          <p:nvSpPr>
            <p:cNvPr id="43" name="文本框 42"/>
            <p:cNvSpPr txBox="1"/>
            <p:nvPr/>
          </p:nvSpPr>
          <p:spPr>
            <a:xfrm>
              <a:off x="4145699" y="1903548"/>
              <a:ext cx="952500" cy="276999"/>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1200" b="0" i="0" u="none" strike="noStrike" kern="1200" cap="none" spc="0" normalizeH="0" baseline="0" noProof="0" dirty="0">
                  <a:ln>
                    <a:noFill/>
                  </a:ln>
                  <a:solidFill>
                    <a:srgbClr val="FFFFFF"/>
                  </a:solidFill>
                  <a:effectLst/>
                  <a:uLnTx/>
                  <a:uFillTx/>
                  <a:latin typeface="LiHei Pro" panose="020B0500000000000000" pitchFamily="34" charset="-122"/>
                  <a:ea typeface="LiHei Pro" panose="020B0500000000000000" pitchFamily="34" charset="-122"/>
                  <a:cs typeface="+mn-cs"/>
                </a:rPr>
                <a:t>OPTION</a:t>
              </a:r>
              <a:endParaRPr kumimoji="0" lang="zh-CN" altLang="en-US" sz="1200" b="0" i="0" u="none" strike="noStrike" kern="1200" cap="none" spc="0" normalizeH="0" baseline="0" noProof="0" dirty="0">
                <a:ln>
                  <a:noFill/>
                </a:ln>
                <a:solidFill>
                  <a:srgbClr val="FFFFFF"/>
                </a:solidFill>
                <a:effectLst/>
                <a:uLnTx/>
                <a:uFillTx/>
                <a:latin typeface="LiHei Pro" panose="020B0500000000000000" pitchFamily="34" charset="-122"/>
                <a:ea typeface="LiHei Pro" panose="020B0500000000000000" pitchFamily="34" charset="-122"/>
                <a:cs typeface="+mn-cs"/>
              </a:endParaRPr>
            </a:p>
          </p:txBody>
        </p:sp>
      </p:grpSp>
      <p:grpSp>
        <p:nvGrpSpPr>
          <p:cNvPr id="44" name="组合 43"/>
          <p:cNvGrpSpPr/>
          <p:nvPr/>
        </p:nvGrpSpPr>
        <p:grpSpPr>
          <a:xfrm>
            <a:off x="6046858" y="1975612"/>
            <a:ext cx="952500" cy="764461"/>
            <a:chOff x="4145699" y="1416086"/>
            <a:chExt cx="952500" cy="764461"/>
          </a:xfrm>
        </p:grpSpPr>
        <p:sp>
          <p:nvSpPr>
            <p:cNvPr id="45" name="文本框 44"/>
            <p:cNvSpPr txBox="1"/>
            <p:nvPr/>
          </p:nvSpPr>
          <p:spPr>
            <a:xfrm>
              <a:off x="4145699" y="1416086"/>
              <a:ext cx="952500" cy="646331"/>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3600" b="0" i="0" u="none" strike="noStrike" kern="1200" cap="none" spc="0" normalizeH="0" baseline="0" noProof="0" dirty="0">
                  <a:ln>
                    <a:noFill/>
                  </a:ln>
                  <a:solidFill>
                    <a:srgbClr val="FFFFFF"/>
                  </a:solidFill>
                  <a:effectLst/>
                  <a:uLnTx/>
                  <a:uFillTx/>
                  <a:latin typeface="Impact" panose="020B0806030902050204" pitchFamily="34" charset="0"/>
                  <a:ea typeface="宋体" panose="02010600030101010101" pitchFamily="2" charset="-122"/>
                  <a:cs typeface="+mn-cs"/>
                </a:rPr>
                <a:t>02</a:t>
              </a:r>
              <a:endParaRPr kumimoji="0" lang="zh-CN" altLang="en-US" sz="3600" b="0" i="0" u="none" strike="noStrike" kern="1200" cap="none" spc="0" normalizeH="0" baseline="0" noProof="0" dirty="0">
                <a:ln>
                  <a:noFill/>
                </a:ln>
                <a:solidFill>
                  <a:srgbClr val="FFFFFF"/>
                </a:solidFill>
                <a:effectLst/>
                <a:uLnTx/>
                <a:uFillTx/>
                <a:latin typeface="Impact" panose="020B0806030902050204" pitchFamily="34" charset="0"/>
                <a:ea typeface="宋体" panose="02010600030101010101" pitchFamily="2" charset="-122"/>
                <a:cs typeface="+mn-cs"/>
              </a:endParaRPr>
            </a:p>
          </p:txBody>
        </p:sp>
        <p:sp>
          <p:nvSpPr>
            <p:cNvPr id="46" name="文本框 45"/>
            <p:cNvSpPr txBox="1"/>
            <p:nvPr/>
          </p:nvSpPr>
          <p:spPr>
            <a:xfrm>
              <a:off x="4145699" y="1903548"/>
              <a:ext cx="952500" cy="276999"/>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1200" b="0" i="0" u="none" strike="noStrike" kern="1200" cap="none" spc="0" normalizeH="0" baseline="0" noProof="0" dirty="0">
                  <a:ln>
                    <a:noFill/>
                  </a:ln>
                  <a:solidFill>
                    <a:srgbClr val="FFFFFF"/>
                  </a:solidFill>
                  <a:effectLst/>
                  <a:uLnTx/>
                  <a:uFillTx/>
                  <a:latin typeface="LiHei Pro" panose="020B0500000000000000" pitchFamily="34" charset="-122"/>
                  <a:ea typeface="LiHei Pro" panose="020B0500000000000000" pitchFamily="34" charset="-122"/>
                  <a:cs typeface="+mn-cs"/>
                </a:rPr>
                <a:t>OPTION</a:t>
              </a:r>
              <a:endParaRPr kumimoji="0" lang="zh-CN" altLang="en-US" sz="1200" b="0" i="0" u="none" strike="noStrike" kern="1200" cap="none" spc="0" normalizeH="0" baseline="0" noProof="0" dirty="0">
                <a:ln>
                  <a:noFill/>
                </a:ln>
                <a:solidFill>
                  <a:srgbClr val="FFFFFF"/>
                </a:solidFill>
                <a:effectLst/>
                <a:uLnTx/>
                <a:uFillTx/>
                <a:latin typeface="LiHei Pro" panose="020B0500000000000000" pitchFamily="34" charset="-122"/>
                <a:ea typeface="LiHei Pro" panose="020B0500000000000000" pitchFamily="34" charset="-122"/>
                <a:cs typeface="+mn-cs"/>
              </a:endParaRPr>
            </a:p>
          </p:txBody>
        </p:sp>
      </p:grpSp>
      <p:grpSp>
        <p:nvGrpSpPr>
          <p:cNvPr id="47" name="组合 46"/>
          <p:cNvGrpSpPr/>
          <p:nvPr/>
        </p:nvGrpSpPr>
        <p:grpSpPr>
          <a:xfrm>
            <a:off x="6046858" y="4108435"/>
            <a:ext cx="952500" cy="764461"/>
            <a:chOff x="4145699" y="1416086"/>
            <a:chExt cx="952500" cy="764461"/>
          </a:xfrm>
        </p:grpSpPr>
        <p:sp>
          <p:nvSpPr>
            <p:cNvPr id="48" name="文本框 47"/>
            <p:cNvSpPr txBox="1"/>
            <p:nvPr/>
          </p:nvSpPr>
          <p:spPr>
            <a:xfrm>
              <a:off x="4145699" y="1416086"/>
              <a:ext cx="952500" cy="646331"/>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3600" b="0" i="0" u="none" strike="noStrike" kern="1200" cap="none" spc="0" normalizeH="0" baseline="0" noProof="0" dirty="0">
                  <a:ln>
                    <a:noFill/>
                  </a:ln>
                  <a:solidFill>
                    <a:srgbClr val="FFFFFF"/>
                  </a:solidFill>
                  <a:effectLst/>
                  <a:uLnTx/>
                  <a:uFillTx/>
                  <a:latin typeface="Impact" panose="020B0806030902050204" pitchFamily="34" charset="0"/>
                  <a:ea typeface="宋体" panose="02010600030101010101" pitchFamily="2" charset="-122"/>
                  <a:cs typeface="+mn-cs"/>
                </a:rPr>
                <a:t>03</a:t>
              </a:r>
              <a:endParaRPr kumimoji="0" lang="zh-CN" altLang="en-US" sz="3600" b="0" i="0" u="none" strike="noStrike" kern="1200" cap="none" spc="0" normalizeH="0" baseline="0" noProof="0" dirty="0">
                <a:ln>
                  <a:noFill/>
                </a:ln>
                <a:solidFill>
                  <a:srgbClr val="FFFFFF"/>
                </a:solidFill>
                <a:effectLst/>
                <a:uLnTx/>
                <a:uFillTx/>
                <a:latin typeface="Impact" panose="020B0806030902050204" pitchFamily="34" charset="0"/>
                <a:ea typeface="宋体" panose="02010600030101010101" pitchFamily="2" charset="-122"/>
                <a:cs typeface="+mn-cs"/>
              </a:endParaRPr>
            </a:p>
          </p:txBody>
        </p:sp>
        <p:sp>
          <p:nvSpPr>
            <p:cNvPr id="49" name="文本框 48"/>
            <p:cNvSpPr txBox="1"/>
            <p:nvPr/>
          </p:nvSpPr>
          <p:spPr>
            <a:xfrm>
              <a:off x="4145699" y="1903548"/>
              <a:ext cx="952500" cy="276999"/>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1200" b="0" i="0" u="none" strike="noStrike" kern="1200" cap="none" spc="0" normalizeH="0" baseline="0" noProof="0" dirty="0">
                  <a:ln>
                    <a:noFill/>
                  </a:ln>
                  <a:solidFill>
                    <a:srgbClr val="FFFFFF"/>
                  </a:solidFill>
                  <a:effectLst/>
                  <a:uLnTx/>
                  <a:uFillTx/>
                  <a:latin typeface="LiHei Pro" panose="020B0500000000000000" pitchFamily="34" charset="-122"/>
                  <a:ea typeface="LiHei Pro" panose="020B0500000000000000" pitchFamily="34" charset="-122"/>
                  <a:cs typeface="+mn-cs"/>
                </a:rPr>
                <a:t>OPTION</a:t>
              </a:r>
              <a:endParaRPr kumimoji="0" lang="zh-CN" altLang="en-US" sz="1200" b="0" i="0" u="none" strike="noStrike" kern="1200" cap="none" spc="0" normalizeH="0" baseline="0" noProof="0" dirty="0">
                <a:ln>
                  <a:noFill/>
                </a:ln>
                <a:solidFill>
                  <a:srgbClr val="FFFFFF"/>
                </a:solidFill>
                <a:effectLst/>
                <a:uLnTx/>
                <a:uFillTx/>
                <a:latin typeface="LiHei Pro" panose="020B0500000000000000" pitchFamily="34" charset="-122"/>
                <a:ea typeface="LiHei Pro" panose="020B0500000000000000" pitchFamily="34" charset="-122"/>
                <a:cs typeface="+mn-cs"/>
              </a:endParaRPr>
            </a:p>
          </p:txBody>
        </p:sp>
      </p:grpSp>
      <p:sp>
        <p:nvSpPr>
          <p:cNvPr id="50" name="Freeform 5"/>
          <p:cNvSpPr/>
          <p:nvPr/>
        </p:nvSpPr>
        <p:spPr bwMode="auto">
          <a:xfrm>
            <a:off x="4417031" y="1271687"/>
            <a:ext cx="1091484" cy="967374"/>
          </a:xfrm>
          <a:custGeom>
            <a:avLst/>
            <a:gdLst>
              <a:gd name="T0" fmla="*/ 407 w 1375"/>
              <a:gd name="T1" fmla="*/ 1218 h 1218"/>
              <a:gd name="T2" fmla="*/ 299 w 1375"/>
              <a:gd name="T3" fmla="*/ 1156 h 1218"/>
              <a:gd name="T4" fmla="*/ 19 w 1375"/>
              <a:gd name="T5" fmla="*/ 671 h 1218"/>
              <a:gd name="T6" fmla="*/ 19 w 1375"/>
              <a:gd name="T7" fmla="*/ 547 h 1218"/>
              <a:gd name="T8" fmla="*/ 299 w 1375"/>
              <a:gd name="T9" fmla="*/ 62 h 1218"/>
              <a:gd name="T10" fmla="*/ 407 w 1375"/>
              <a:gd name="T11" fmla="*/ 0 h 1218"/>
              <a:gd name="T12" fmla="*/ 967 w 1375"/>
              <a:gd name="T13" fmla="*/ 0 h 1218"/>
              <a:gd name="T14" fmla="*/ 1075 w 1375"/>
              <a:gd name="T15" fmla="*/ 62 h 1218"/>
              <a:gd name="T16" fmla="*/ 1355 w 1375"/>
              <a:gd name="T17" fmla="*/ 547 h 1218"/>
              <a:gd name="T18" fmla="*/ 1355 w 1375"/>
              <a:gd name="T19" fmla="*/ 671 h 1218"/>
              <a:gd name="T20" fmla="*/ 1075 w 1375"/>
              <a:gd name="T21" fmla="*/ 1156 h 1218"/>
              <a:gd name="T22" fmla="*/ 967 w 1375"/>
              <a:gd name="T23" fmla="*/ 1218 h 1218"/>
              <a:gd name="T24" fmla="*/ 407 w 1375"/>
              <a:gd name="T25" fmla="*/ 1218 h 1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75" h="1218">
                <a:moveTo>
                  <a:pt x="407" y="1218"/>
                </a:moveTo>
                <a:cubicBezTo>
                  <a:pt x="368" y="1218"/>
                  <a:pt x="319" y="1190"/>
                  <a:pt x="299" y="1156"/>
                </a:cubicBezTo>
                <a:cubicBezTo>
                  <a:pt x="19" y="671"/>
                  <a:pt x="19" y="671"/>
                  <a:pt x="19" y="671"/>
                </a:cubicBezTo>
                <a:cubicBezTo>
                  <a:pt x="0" y="637"/>
                  <a:pt x="0" y="581"/>
                  <a:pt x="19" y="547"/>
                </a:cubicBezTo>
                <a:cubicBezTo>
                  <a:pt x="299" y="62"/>
                  <a:pt x="299" y="62"/>
                  <a:pt x="299" y="62"/>
                </a:cubicBezTo>
                <a:cubicBezTo>
                  <a:pt x="319" y="28"/>
                  <a:pt x="368" y="0"/>
                  <a:pt x="407" y="0"/>
                </a:cubicBezTo>
                <a:cubicBezTo>
                  <a:pt x="967" y="0"/>
                  <a:pt x="967" y="0"/>
                  <a:pt x="967" y="0"/>
                </a:cubicBezTo>
                <a:cubicBezTo>
                  <a:pt x="1007" y="0"/>
                  <a:pt x="1055" y="28"/>
                  <a:pt x="1075" y="62"/>
                </a:cubicBezTo>
                <a:cubicBezTo>
                  <a:pt x="1355" y="547"/>
                  <a:pt x="1355" y="547"/>
                  <a:pt x="1355" y="547"/>
                </a:cubicBezTo>
                <a:cubicBezTo>
                  <a:pt x="1375" y="581"/>
                  <a:pt x="1375" y="637"/>
                  <a:pt x="1355" y="671"/>
                </a:cubicBezTo>
                <a:cubicBezTo>
                  <a:pt x="1075" y="1156"/>
                  <a:pt x="1075" y="1156"/>
                  <a:pt x="1075" y="1156"/>
                </a:cubicBezTo>
                <a:cubicBezTo>
                  <a:pt x="1055" y="1190"/>
                  <a:pt x="1007" y="1218"/>
                  <a:pt x="967" y="1218"/>
                </a:cubicBezTo>
                <a:lnTo>
                  <a:pt x="407" y="1218"/>
                </a:lnTo>
                <a:close/>
              </a:path>
            </a:pathLst>
          </a:custGeom>
          <a:noFill/>
          <a:ln w="15875">
            <a:solidFill>
              <a:schemeClr val="accent1"/>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Calibri" panose="020F0502020204030204"/>
              <a:ea typeface="宋体" panose="02010600030101010101" pitchFamily="2" charset="-122"/>
              <a:cs typeface="+mn-cs"/>
              <a:sym typeface="Arial" panose="020B0604020202020204" pitchFamily="34" charset="0"/>
            </a:endParaRPr>
          </a:p>
        </p:txBody>
      </p:sp>
      <p:sp>
        <p:nvSpPr>
          <p:cNvPr id="51" name="Freeform 5"/>
          <p:cNvSpPr/>
          <p:nvPr/>
        </p:nvSpPr>
        <p:spPr bwMode="auto">
          <a:xfrm>
            <a:off x="4417031" y="4585271"/>
            <a:ext cx="1091484" cy="967374"/>
          </a:xfrm>
          <a:custGeom>
            <a:avLst/>
            <a:gdLst>
              <a:gd name="T0" fmla="*/ 407 w 1375"/>
              <a:gd name="T1" fmla="*/ 1218 h 1218"/>
              <a:gd name="T2" fmla="*/ 299 w 1375"/>
              <a:gd name="T3" fmla="*/ 1156 h 1218"/>
              <a:gd name="T4" fmla="*/ 19 w 1375"/>
              <a:gd name="T5" fmla="*/ 671 h 1218"/>
              <a:gd name="T6" fmla="*/ 19 w 1375"/>
              <a:gd name="T7" fmla="*/ 547 h 1218"/>
              <a:gd name="T8" fmla="*/ 299 w 1375"/>
              <a:gd name="T9" fmla="*/ 62 h 1218"/>
              <a:gd name="T10" fmla="*/ 407 w 1375"/>
              <a:gd name="T11" fmla="*/ 0 h 1218"/>
              <a:gd name="T12" fmla="*/ 967 w 1375"/>
              <a:gd name="T13" fmla="*/ 0 h 1218"/>
              <a:gd name="T14" fmla="*/ 1075 w 1375"/>
              <a:gd name="T15" fmla="*/ 62 h 1218"/>
              <a:gd name="T16" fmla="*/ 1355 w 1375"/>
              <a:gd name="T17" fmla="*/ 547 h 1218"/>
              <a:gd name="T18" fmla="*/ 1355 w 1375"/>
              <a:gd name="T19" fmla="*/ 671 h 1218"/>
              <a:gd name="T20" fmla="*/ 1075 w 1375"/>
              <a:gd name="T21" fmla="*/ 1156 h 1218"/>
              <a:gd name="T22" fmla="*/ 967 w 1375"/>
              <a:gd name="T23" fmla="*/ 1218 h 1218"/>
              <a:gd name="T24" fmla="*/ 407 w 1375"/>
              <a:gd name="T25" fmla="*/ 1218 h 1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75" h="1218">
                <a:moveTo>
                  <a:pt x="407" y="1218"/>
                </a:moveTo>
                <a:cubicBezTo>
                  <a:pt x="368" y="1218"/>
                  <a:pt x="319" y="1190"/>
                  <a:pt x="299" y="1156"/>
                </a:cubicBezTo>
                <a:cubicBezTo>
                  <a:pt x="19" y="671"/>
                  <a:pt x="19" y="671"/>
                  <a:pt x="19" y="671"/>
                </a:cubicBezTo>
                <a:cubicBezTo>
                  <a:pt x="0" y="637"/>
                  <a:pt x="0" y="581"/>
                  <a:pt x="19" y="547"/>
                </a:cubicBezTo>
                <a:cubicBezTo>
                  <a:pt x="299" y="62"/>
                  <a:pt x="299" y="62"/>
                  <a:pt x="299" y="62"/>
                </a:cubicBezTo>
                <a:cubicBezTo>
                  <a:pt x="319" y="28"/>
                  <a:pt x="368" y="0"/>
                  <a:pt x="407" y="0"/>
                </a:cubicBezTo>
                <a:cubicBezTo>
                  <a:pt x="967" y="0"/>
                  <a:pt x="967" y="0"/>
                  <a:pt x="967" y="0"/>
                </a:cubicBezTo>
                <a:cubicBezTo>
                  <a:pt x="1007" y="0"/>
                  <a:pt x="1055" y="28"/>
                  <a:pt x="1075" y="62"/>
                </a:cubicBezTo>
                <a:cubicBezTo>
                  <a:pt x="1355" y="547"/>
                  <a:pt x="1355" y="547"/>
                  <a:pt x="1355" y="547"/>
                </a:cubicBezTo>
                <a:cubicBezTo>
                  <a:pt x="1375" y="581"/>
                  <a:pt x="1375" y="637"/>
                  <a:pt x="1355" y="671"/>
                </a:cubicBezTo>
                <a:cubicBezTo>
                  <a:pt x="1075" y="1156"/>
                  <a:pt x="1075" y="1156"/>
                  <a:pt x="1075" y="1156"/>
                </a:cubicBezTo>
                <a:cubicBezTo>
                  <a:pt x="1055" y="1190"/>
                  <a:pt x="1007" y="1218"/>
                  <a:pt x="967" y="1218"/>
                </a:cubicBezTo>
                <a:lnTo>
                  <a:pt x="407" y="1218"/>
                </a:lnTo>
                <a:close/>
              </a:path>
            </a:pathLst>
          </a:custGeom>
          <a:noFill/>
          <a:ln w="15875">
            <a:solidFill>
              <a:schemeClr val="accent3"/>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Calibri" panose="020F0502020204030204"/>
              <a:ea typeface="宋体" panose="02010600030101010101" pitchFamily="2" charset="-122"/>
              <a:cs typeface="+mn-cs"/>
              <a:sym typeface="Arial" panose="020B0604020202020204" pitchFamily="34" charset="0"/>
            </a:endParaRPr>
          </a:p>
        </p:txBody>
      </p:sp>
      <p:sp>
        <p:nvSpPr>
          <p:cNvPr id="52" name="Freeform 5"/>
          <p:cNvSpPr/>
          <p:nvPr/>
        </p:nvSpPr>
        <p:spPr bwMode="auto">
          <a:xfrm>
            <a:off x="7308328" y="2959602"/>
            <a:ext cx="1091484" cy="967374"/>
          </a:xfrm>
          <a:custGeom>
            <a:avLst/>
            <a:gdLst>
              <a:gd name="T0" fmla="*/ 407 w 1375"/>
              <a:gd name="T1" fmla="*/ 1218 h 1218"/>
              <a:gd name="T2" fmla="*/ 299 w 1375"/>
              <a:gd name="T3" fmla="*/ 1156 h 1218"/>
              <a:gd name="T4" fmla="*/ 19 w 1375"/>
              <a:gd name="T5" fmla="*/ 671 h 1218"/>
              <a:gd name="T6" fmla="*/ 19 w 1375"/>
              <a:gd name="T7" fmla="*/ 547 h 1218"/>
              <a:gd name="T8" fmla="*/ 299 w 1375"/>
              <a:gd name="T9" fmla="*/ 62 h 1218"/>
              <a:gd name="T10" fmla="*/ 407 w 1375"/>
              <a:gd name="T11" fmla="*/ 0 h 1218"/>
              <a:gd name="T12" fmla="*/ 967 w 1375"/>
              <a:gd name="T13" fmla="*/ 0 h 1218"/>
              <a:gd name="T14" fmla="*/ 1075 w 1375"/>
              <a:gd name="T15" fmla="*/ 62 h 1218"/>
              <a:gd name="T16" fmla="*/ 1355 w 1375"/>
              <a:gd name="T17" fmla="*/ 547 h 1218"/>
              <a:gd name="T18" fmla="*/ 1355 w 1375"/>
              <a:gd name="T19" fmla="*/ 671 h 1218"/>
              <a:gd name="T20" fmla="*/ 1075 w 1375"/>
              <a:gd name="T21" fmla="*/ 1156 h 1218"/>
              <a:gd name="T22" fmla="*/ 967 w 1375"/>
              <a:gd name="T23" fmla="*/ 1218 h 1218"/>
              <a:gd name="T24" fmla="*/ 407 w 1375"/>
              <a:gd name="T25" fmla="*/ 1218 h 1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75" h="1218">
                <a:moveTo>
                  <a:pt x="407" y="1218"/>
                </a:moveTo>
                <a:cubicBezTo>
                  <a:pt x="368" y="1218"/>
                  <a:pt x="319" y="1190"/>
                  <a:pt x="299" y="1156"/>
                </a:cubicBezTo>
                <a:cubicBezTo>
                  <a:pt x="19" y="671"/>
                  <a:pt x="19" y="671"/>
                  <a:pt x="19" y="671"/>
                </a:cubicBezTo>
                <a:cubicBezTo>
                  <a:pt x="0" y="637"/>
                  <a:pt x="0" y="581"/>
                  <a:pt x="19" y="547"/>
                </a:cubicBezTo>
                <a:cubicBezTo>
                  <a:pt x="299" y="62"/>
                  <a:pt x="299" y="62"/>
                  <a:pt x="299" y="62"/>
                </a:cubicBezTo>
                <a:cubicBezTo>
                  <a:pt x="319" y="28"/>
                  <a:pt x="368" y="0"/>
                  <a:pt x="407" y="0"/>
                </a:cubicBezTo>
                <a:cubicBezTo>
                  <a:pt x="967" y="0"/>
                  <a:pt x="967" y="0"/>
                  <a:pt x="967" y="0"/>
                </a:cubicBezTo>
                <a:cubicBezTo>
                  <a:pt x="1007" y="0"/>
                  <a:pt x="1055" y="28"/>
                  <a:pt x="1075" y="62"/>
                </a:cubicBezTo>
                <a:cubicBezTo>
                  <a:pt x="1355" y="547"/>
                  <a:pt x="1355" y="547"/>
                  <a:pt x="1355" y="547"/>
                </a:cubicBezTo>
                <a:cubicBezTo>
                  <a:pt x="1375" y="581"/>
                  <a:pt x="1375" y="637"/>
                  <a:pt x="1355" y="671"/>
                </a:cubicBezTo>
                <a:cubicBezTo>
                  <a:pt x="1075" y="1156"/>
                  <a:pt x="1075" y="1156"/>
                  <a:pt x="1075" y="1156"/>
                </a:cubicBezTo>
                <a:cubicBezTo>
                  <a:pt x="1055" y="1190"/>
                  <a:pt x="1007" y="1218"/>
                  <a:pt x="967" y="1218"/>
                </a:cubicBezTo>
                <a:lnTo>
                  <a:pt x="407" y="1218"/>
                </a:lnTo>
                <a:close/>
              </a:path>
            </a:pathLst>
          </a:custGeom>
          <a:noFill/>
          <a:ln w="15875">
            <a:solidFill>
              <a:schemeClr val="accent2"/>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Calibri" panose="020F0502020204030204"/>
              <a:ea typeface="宋体" panose="02010600030101010101" pitchFamily="2" charset="-122"/>
              <a:cs typeface="+mn-cs"/>
              <a:sym typeface="Arial" panose="020B0604020202020204" pitchFamily="34" charset="0"/>
            </a:endParaRPr>
          </a:p>
        </p:txBody>
      </p:sp>
      <p:grpSp>
        <p:nvGrpSpPr>
          <p:cNvPr id="140" name="组合 139"/>
          <p:cNvGrpSpPr/>
          <p:nvPr/>
        </p:nvGrpSpPr>
        <p:grpSpPr>
          <a:xfrm>
            <a:off x="4740140" y="4882141"/>
            <a:ext cx="441170" cy="363475"/>
            <a:chOff x="7623010" y="5580803"/>
            <a:chExt cx="645918" cy="532165"/>
          </a:xfrm>
          <a:solidFill>
            <a:schemeClr val="accent3"/>
          </a:solidFill>
        </p:grpSpPr>
        <p:sp>
          <p:nvSpPr>
            <p:cNvPr id="119" name="Freeform 91"/>
            <p:cNvSpPr>
              <a:spLocks noEditPoints="1"/>
            </p:cNvSpPr>
            <p:nvPr/>
          </p:nvSpPr>
          <p:spPr bwMode="auto">
            <a:xfrm>
              <a:off x="8153866" y="5580803"/>
              <a:ext cx="115062" cy="120293"/>
            </a:xfrm>
            <a:custGeom>
              <a:avLst/>
              <a:gdLst>
                <a:gd name="T0" fmla="*/ 0 w 88"/>
                <a:gd name="T1" fmla="*/ 0 h 92"/>
                <a:gd name="T2" fmla="*/ 0 w 88"/>
                <a:gd name="T3" fmla="*/ 92 h 92"/>
                <a:gd name="T4" fmla="*/ 88 w 88"/>
                <a:gd name="T5" fmla="*/ 92 h 92"/>
                <a:gd name="T6" fmla="*/ 88 w 88"/>
                <a:gd name="T7" fmla="*/ 0 h 92"/>
                <a:gd name="T8" fmla="*/ 0 w 88"/>
                <a:gd name="T9" fmla="*/ 0 h 92"/>
                <a:gd name="T10" fmla="*/ 74 w 88"/>
                <a:gd name="T11" fmla="*/ 76 h 92"/>
                <a:gd name="T12" fmla="*/ 15 w 88"/>
                <a:gd name="T13" fmla="*/ 76 h 92"/>
                <a:gd name="T14" fmla="*/ 15 w 88"/>
                <a:gd name="T15" fmla="*/ 14 h 92"/>
                <a:gd name="T16" fmla="*/ 74 w 88"/>
                <a:gd name="T17" fmla="*/ 14 h 92"/>
                <a:gd name="T18" fmla="*/ 74 w 88"/>
                <a:gd name="T19" fmla="*/ 76 h 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88" h="92">
                  <a:moveTo>
                    <a:pt x="0" y="0"/>
                  </a:moveTo>
                  <a:lnTo>
                    <a:pt x="0" y="92"/>
                  </a:lnTo>
                  <a:lnTo>
                    <a:pt x="88" y="92"/>
                  </a:lnTo>
                  <a:lnTo>
                    <a:pt x="88" y="0"/>
                  </a:lnTo>
                  <a:lnTo>
                    <a:pt x="0" y="0"/>
                  </a:lnTo>
                  <a:close/>
                  <a:moveTo>
                    <a:pt x="74" y="76"/>
                  </a:moveTo>
                  <a:lnTo>
                    <a:pt x="15" y="76"/>
                  </a:lnTo>
                  <a:lnTo>
                    <a:pt x="15" y="14"/>
                  </a:lnTo>
                  <a:lnTo>
                    <a:pt x="74" y="14"/>
                  </a:lnTo>
                  <a:lnTo>
                    <a:pt x="74" y="76"/>
                  </a:lnTo>
                  <a:close/>
                </a:path>
              </a:pathLst>
            </a:cu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Calibri" panose="020F0502020204030204"/>
                <a:ea typeface="宋体" panose="02010600030101010101" pitchFamily="2" charset="-122"/>
                <a:cs typeface="+mn-cs"/>
              </a:endParaRPr>
            </a:p>
          </p:txBody>
        </p:sp>
        <p:sp>
          <p:nvSpPr>
            <p:cNvPr id="120" name="Freeform 92"/>
            <p:cNvSpPr>
              <a:spLocks noEditPoints="1"/>
            </p:cNvSpPr>
            <p:nvPr/>
          </p:nvSpPr>
          <p:spPr bwMode="auto">
            <a:xfrm>
              <a:off x="8153866" y="5787393"/>
              <a:ext cx="115062" cy="121601"/>
            </a:xfrm>
            <a:custGeom>
              <a:avLst/>
              <a:gdLst>
                <a:gd name="T0" fmla="*/ 0 w 88"/>
                <a:gd name="T1" fmla="*/ 93 h 93"/>
                <a:gd name="T2" fmla="*/ 88 w 88"/>
                <a:gd name="T3" fmla="*/ 93 h 93"/>
                <a:gd name="T4" fmla="*/ 88 w 88"/>
                <a:gd name="T5" fmla="*/ 0 h 93"/>
                <a:gd name="T6" fmla="*/ 0 w 88"/>
                <a:gd name="T7" fmla="*/ 0 h 93"/>
                <a:gd name="T8" fmla="*/ 0 w 88"/>
                <a:gd name="T9" fmla="*/ 93 h 93"/>
                <a:gd name="T10" fmla="*/ 15 w 88"/>
                <a:gd name="T11" fmla="*/ 15 h 93"/>
                <a:gd name="T12" fmla="*/ 74 w 88"/>
                <a:gd name="T13" fmla="*/ 15 h 93"/>
                <a:gd name="T14" fmla="*/ 74 w 88"/>
                <a:gd name="T15" fmla="*/ 78 h 93"/>
                <a:gd name="T16" fmla="*/ 15 w 88"/>
                <a:gd name="T17" fmla="*/ 78 h 93"/>
                <a:gd name="T18" fmla="*/ 15 w 88"/>
                <a:gd name="T19" fmla="*/ 15 h 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88" h="93">
                  <a:moveTo>
                    <a:pt x="0" y="93"/>
                  </a:moveTo>
                  <a:lnTo>
                    <a:pt x="88" y="93"/>
                  </a:lnTo>
                  <a:lnTo>
                    <a:pt x="88" y="0"/>
                  </a:lnTo>
                  <a:lnTo>
                    <a:pt x="0" y="0"/>
                  </a:lnTo>
                  <a:lnTo>
                    <a:pt x="0" y="93"/>
                  </a:lnTo>
                  <a:close/>
                  <a:moveTo>
                    <a:pt x="15" y="15"/>
                  </a:moveTo>
                  <a:lnTo>
                    <a:pt x="74" y="15"/>
                  </a:lnTo>
                  <a:lnTo>
                    <a:pt x="74" y="78"/>
                  </a:lnTo>
                  <a:lnTo>
                    <a:pt x="15" y="78"/>
                  </a:lnTo>
                  <a:lnTo>
                    <a:pt x="15" y="15"/>
                  </a:lnTo>
                  <a:close/>
                </a:path>
              </a:pathLst>
            </a:cu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Calibri" panose="020F0502020204030204"/>
                <a:ea typeface="宋体" panose="02010600030101010101" pitchFamily="2" charset="-122"/>
                <a:cs typeface="+mn-cs"/>
              </a:endParaRPr>
            </a:p>
          </p:txBody>
        </p:sp>
        <p:sp>
          <p:nvSpPr>
            <p:cNvPr id="121" name="Freeform 93"/>
            <p:cNvSpPr>
              <a:spLocks noEditPoints="1"/>
            </p:cNvSpPr>
            <p:nvPr/>
          </p:nvSpPr>
          <p:spPr bwMode="auto">
            <a:xfrm>
              <a:off x="8153866" y="5988752"/>
              <a:ext cx="115062" cy="124216"/>
            </a:xfrm>
            <a:custGeom>
              <a:avLst/>
              <a:gdLst>
                <a:gd name="T0" fmla="*/ 0 w 88"/>
                <a:gd name="T1" fmla="*/ 95 h 95"/>
                <a:gd name="T2" fmla="*/ 88 w 88"/>
                <a:gd name="T3" fmla="*/ 95 h 95"/>
                <a:gd name="T4" fmla="*/ 88 w 88"/>
                <a:gd name="T5" fmla="*/ 0 h 95"/>
                <a:gd name="T6" fmla="*/ 0 w 88"/>
                <a:gd name="T7" fmla="*/ 0 h 95"/>
                <a:gd name="T8" fmla="*/ 0 w 88"/>
                <a:gd name="T9" fmla="*/ 95 h 95"/>
                <a:gd name="T10" fmla="*/ 15 w 88"/>
                <a:gd name="T11" fmla="*/ 17 h 95"/>
                <a:gd name="T12" fmla="*/ 74 w 88"/>
                <a:gd name="T13" fmla="*/ 17 h 95"/>
                <a:gd name="T14" fmla="*/ 74 w 88"/>
                <a:gd name="T15" fmla="*/ 78 h 95"/>
                <a:gd name="T16" fmla="*/ 15 w 88"/>
                <a:gd name="T17" fmla="*/ 78 h 95"/>
                <a:gd name="T18" fmla="*/ 15 w 88"/>
                <a:gd name="T19" fmla="*/ 17 h 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88" h="95">
                  <a:moveTo>
                    <a:pt x="0" y="95"/>
                  </a:moveTo>
                  <a:lnTo>
                    <a:pt x="88" y="95"/>
                  </a:lnTo>
                  <a:lnTo>
                    <a:pt x="88" y="0"/>
                  </a:lnTo>
                  <a:lnTo>
                    <a:pt x="0" y="0"/>
                  </a:lnTo>
                  <a:lnTo>
                    <a:pt x="0" y="95"/>
                  </a:lnTo>
                  <a:close/>
                  <a:moveTo>
                    <a:pt x="15" y="17"/>
                  </a:moveTo>
                  <a:lnTo>
                    <a:pt x="74" y="17"/>
                  </a:lnTo>
                  <a:lnTo>
                    <a:pt x="74" y="78"/>
                  </a:lnTo>
                  <a:lnTo>
                    <a:pt x="15" y="78"/>
                  </a:lnTo>
                  <a:lnTo>
                    <a:pt x="15" y="17"/>
                  </a:lnTo>
                  <a:close/>
                </a:path>
              </a:pathLst>
            </a:cu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Calibri" panose="020F0502020204030204"/>
                <a:ea typeface="宋体" panose="02010600030101010101" pitchFamily="2" charset="-122"/>
                <a:cs typeface="+mn-cs"/>
              </a:endParaRPr>
            </a:p>
          </p:txBody>
        </p:sp>
        <p:sp>
          <p:nvSpPr>
            <p:cNvPr id="122" name="Freeform 94"/>
            <p:cNvSpPr>
              <a:spLocks noEditPoints="1"/>
            </p:cNvSpPr>
            <p:nvPr/>
          </p:nvSpPr>
          <p:spPr bwMode="auto">
            <a:xfrm>
              <a:off x="7623010" y="5694558"/>
              <a:ext cx="305962" cy="307270"/>
            </a:xfrm>
            <a:custGeom>
              <a:avLst/>
              <a:gdLst>
                <a:gd name="T0" fmla="*/ 49 w 99"/>
                <a:gd name="T1" fmla="*/ 0 h 99"/>
                <a:gd name="T2" fmla="*/ 0 w 99"/>
                <a:gd name="T3" fmla="*/ 49 h 99"/>
                <a:gd name="T4" fmla="*/ 49 w 99"/>
                <a:gd name="T5" fmla="*/ 99 h 99"/>
                <a:gd name="T6" fmla="*/ 99 w 99"/>
                <a:gd name="T7" fmla="*/ 49 h 99"/>
                <a:gd name="T8" fmla="*/ 49 w 99"/>
                <a:gd name="T9" fmla="*/ 0 h 99"/>
                <a:gd name="T10" fmla="*/ 49 w 99"/>
                <a:gd name="T11" fmla="*/ 90 h 99"/>
                <a:gd name="T12" fmla="*/ 9 w 99"/>
                <a:gd name="T13" fmla="*/ 49 h 99"/>
                <a:gd name="T14" fmla="*/ 49 w 99"/>
                <a:gd name="T15" fmla="*/ 9 h 99"/>
                <a:gd name="T16" fmla="*/ 90 w 99"/>
                <a:gd name="T17" fmla="*/ 49 h 99"/>
                <a:gd name="T18" fmla="*/ 49 w 99"/>
                <a:gd name="T19" fmla="*/ 90 h 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99" h="99">
                  <a:moveTo>
                    <a:pt x="49" y="0"/>
                  </a:moveTo>
                  <a:cubicBezTo>
                    <a:pt x="22" y="0"/>
                    <a:pt x="0" y="22"/>
                    <a:pt x="0" y="49"/>
                  </a:cubicBezTo>
                  <a:cubicBezTo>
                    <a:pt x="0" y="77"/>
                    <a:pt x="22" y="99"/>
                    <a:pt x="49" y="99"/>
                  </a:cubicBezTo>
                  <a:cubicBezTo>
                    <a:pt x="77" y="99"/>
                    <a:pt x="99" y="77"/>
                    <a:pt x="99" y="49"/>
                  </a:cubicBezTo>
                  <a:cubicBezTo>
                    <a:pt x="99" y="22"/>
                    <a:pt x="77" y="0"/>
                    <a:pt x="49" y="0"/>
                  </a:cubicBezTo>
                  <a:close/>
                  <a:moveTo>
                    <a:pt x="49" y="90"/>
                  </a:moveTo>
                  <a:cubicBezTo>
                    <a:pt x="27" y="90"/>
                    <a:pt x="9" y="72"/>
                    <a:pt x="9" y="49"/>
                  </a:cubicBezTo>
                  <a:cubicBezTo>
                    <a:pt x="9" y="27"/>
                    <a:pt x="27" y="9"/>
                    <a:pt x="49" y="9"/>
                  </a:cubicBezTo>
                  <a:cubicBezTo>
                    <a:pt x="72" y="9"/>
                    <a:pt x="90" y="27"/>
                    <a:pt x="90" y="49"/>
                  </a:cubicBezTo>
                  <a:cubicBezTo>
                    <a:pt x="90" y="72"/>
                    <a:pt x="72" y="90"/>
                    <a:pt x="49" y="90"/>
                  </a:cubicBezTo>
                  <a:close/>
                </a:path>
              </a:pathLst>
            </a:cu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Calibri" panose="020F0502020204030204"/>
                <a:ea typeface="宋体" panose="02010600030101010101" pitchFamily="2" charset="-122"/>
                <a:cs typeface="+mn-cs"/>
              </a:endParaRPr>
            </a:p>
          </p:txBody>
        </p:sp>
        <p:sp>
          <p:nvSpPr>
            <p:cNvPr id="123" name="Freeform 95"/>
            <p:cNvSpPr/>
            <p:nvPr/>
          </p:nvSpPr>
          <p:spPr bwMode="auto">
            <a:xfrm>
              <a:off x="7938125" y="5626567"/>
              <a:ext cx="206589" cy="443252"/>
            </a:xfrm>
            <a:custGeom>
              <a:avLst/>
              <a:gdLst>
                <a:gd name="T0" fmla="*/ 14 w 67"/>
                <a:gd name="T1" fmla="*/ 65 h 143"/>
                <a:gd name="T2" fmla="*/ 0 w 67"/>
                <a:gd name="T3" fmla="*/ 65 h 143"/>
                <a:gd name="T4" fmla="*/ 0 w 67"/>
                <a:gd name="T5" fmla="*/ 71 h 143"/>
                <a:gd name="T6" fmla="*/ 0 w 67"/>
                <a:gd name="T7" fmla="*/ 76 h 143"/>
                <a:gd name="T8" fmla="*/ 14 w 67"/>
                <a:gd name="T9" fmla="*/ 76 h 143"/>
                <a:gd name="T10" fmla="*/ 14 w 67"/>
                <a:gd name="T11" fmla="*/ 143 h 143"/>
                <a:gd name="T12" fmla="*/ 67 w 67"/>
                <a:gd name="T13" fmla="*/ 143 h 143"/>
                <a:gd name="T14" fmla="*/ 67 w 67"/>
                <a:gd name="T15" fmla="*/ 132 h 143"/>
                <a:gd name="T16" fmla="*/ 25 w 67"/>
                <a:gd name="T17" fmla="*/ 132 h 143"/>
                <a:gd name="T18" fmla="*/ 25 w 67"/>
                <a:gd name="T19" fmla="*/ 76 h 143"/>
                <a:gd name="T20" fmla="*/ 67 w 67"/>
                <a:gd name="T21" fmla="*/ 76 h 143"/>
                <a:gd name="T22" fmla="*/ 67 w 67"/>
                <a:gd name="T23" fmla="*/ 65 h 143"/>
                <a:gd name="T24" fmla="*/ 25 w 67"/>
                <a:gd name="T25" fmla="*/ 65 h 143"/>
                <a:gd name="T26" fmla="*/ 25 w 67"/>
                <a:gd name="T27" fmla="*/ 11 h 143"/>
                <a:gd name="T28" fmla="*/ 67 w 67"/>
                <a:gd name="T29" fmla="*/ 11 h 143"/>
                <a:gd name="T30" fmla="*/ 67 w 67"/>
                <a:gd name="T31" fmla="*/ 0 h 143"/>
                <a:gd name="T32" fmla="*/ 14 w 67"/>
                <a:gd name="T33" fmla="*/ 0 h 143"/>
                <a:gd name="T34" fmla="*/ 14 w 67"/>
                <a:gd name="T35" fmla="*/ 65 h 1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67" h="143">
                  <a:moveTo>
                    <a:pt x="14" y="65"/>
                  </a:moveTo>
                  <a:cubicBezTo>
                    <a:pt x="0" y="65"/>
                    <a:pt x="0" y="65"/>
                    <a:pt x="0" y="65"/>
                  </a:cubicBezTo>
                  <a:cubicBezTo>
                    <a:pt x="0" y="67"/>
                    <a:pt x="0" y="69"/>
                    <a:pt x="0" y="71"/>
                  </a:cubicBezTo>
                  <a:cubicBezTo>
                    <a:pt x="0" y="73"/>
                    <a:pt x="0" y="75"/>
                    <a:pt x="0" y="76"/>
                  </a:cubicBezTo>
                  <a:cubicBezTo>
                    <a:pt x="14" y="76"/>
                    <a:pt x="14" y="76"/>
                    <a:pt x="14" y="76"/>
                  </a:cubicBezTo>
                  <a:cubicBezTo>
                    <a:pt x="14" y="143"/>
                    <a:pt x="14" y="143"/>
                    <a:pt x="14" y="143"/>
                  </a:cubicBezTo>
                  <a:cubicBezTo>
                    <a:pt x="67" y="143"/>
                    <a:pt x="67" y="143"/>
                    <a:pt x="67" y="143"/>
                  </a:cubicBezTo>
                  <a:cubicBezTo>
                    <a:pt x="67" y="132"/>
                    <a:pt x="67" y="132"/>
                    <a:pt x="67" y="132"/>
                  </a:cubicBezTo>
                  <a:cubicBezTo>
                    <a:pt x="25" y="132"/>
                    <a:pt x="25" y="132"/>
                    <a:pt x="25" y="132"/>
                  </a:cubicBezTo>
                  <a:cubicBezTo>
                    <a:pt x="25" y="76"/>
                    <a:pt x="25" y="76"/>
                    <a:pt x="25" y="76"/>
                  </a:cubicBezTo>
                  <a:cubicBezTo>
                    <a:pt x="67" y="76"/>
                    <a:pt x="67" y="76"/>
                    <a:pt x="67" y="76"/>
                  </a:cubicBezTo>
                  <a:cubicBezTo>
                    <a:pt x="67" y="65"/>
                    <a:pt x="67" y="65"/>
                    <a:pt x="67" y="65"/>
                  </a:cubicBezTo>
                  <a:cubicBezTo>
                    <a:pt x="25" y="65"/>
                    <a:pt x="25" y="65"/>
                    <a:pt x="25" y="65"/>
                  </a:cubicBezTo>
                  <a:cubicBezTo>
                    <a:pt x="25" y="11"/>
                    <a:pt x="25" y="11"/>
                    <a:pt x="25" y="11"/>
                  </a:cubicBezTo>
                  <a:cubicBezTo>
                    <a:pt x="67" y="11"/>
                    <a:pt x="67" y="11"/>
                    <a:pt x="67" y="11"/>
                  </a:cubicBezTo>
                  <a:cubicBezTo>
                    <a:pt x="67" y="0"/>
                    <a:pt x="67" y="0"/>
                    <a:pt x="67" y="0"/>
                  </a:cubicBezTo>
                  <a:cubicBezTo>
                    <a:pt x="14" y="0"/>
                    <a:pt x="14" y="0"/>
                    <a:pt x="14" y="0"/>
                  </a:cubicBezTo>
                  <a:lnTo>
                    <a:pt x="14" y="65"/>
                  </a:lnTo>
                  <a:close/>
                </a:path>
              </a:pathLst>
            </a:cu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Calibri" panose="020F0502020204030204"/>
                <a:ea typeface="宋体" panose="02010600030101010101" pitchFamily="2" charset="-122"/>
                <a:cs typeface="+mn-cs"/>
              </a:endParaRPr>
            </a:p>
          </p:txBody>
        </p:sp>
        <p:sp>
          <p:nvSpPr>
            <p:cNvPr id="124" name="Freeform 96"/>
            <p:cNvSpPr>
              <a:spLocks noEditPoints="1"/>
            </p:cNvSpPr>
            <p:nvPr/>
          </p:nvSpPr>
          <p:spPr bwMode="auto">
            <a:xfrm>
              <a:off x="7675311" y="5748167"/>
              <a:ext cx="201359" cy="200052"/>
            </a:xfrm>
            <a:custGeom>
              <a:avLst/>
              <a:gdLst>
                <a:gd name="T0" fmla="*/ 32 w 65"/>
                <a:gd name="T1" fmla="*/ 0 h 65"/>
                <a:gd name="T2" fmla="*/ 0 w 65"/>
                <a:gd name="T3" fmla="*/ 32 h 65"/>
                <a:gd name="T4" fmla="*/ 32 w 65"/>
                <a:gd name="T5" fmla="*/ 65 h 65"/>
                <a:gd name="T6" fmla="*/ 65 w 65"/>
                <a:gd name="T7" fmla="*/ 32 h 65"/>
                <a:gd name="T8" fmla="*/ 32 w 65"/>
                <a:gd name="T9" fmla="*/ 0 h 65"/>
                <a:gd name="T10" fmla="*/ 36 w 65"/>
                <a:gd name="T11" fmla="*/ 53 h 65"/>
                <a:gd name="T12" fmla="*/ 36 w 65"/>
                <a:gd name="T13" fmla="*/ 60 h 65"/>
                <a:gd name="T14" fmla="*/ 29 w 65"/>
                <a:gd name="T15" fmla="*/ 60 h 65"/>
                <a:gd name="T16" fmla="*/ 29 w 65"/>
                <a:gd name="T17" fmla="*/ 53 h 65"/>
                <a:gd name="T18" fmla="*/ 18 w 65"/>
                <a:gd name="T19" fmla="*/ 51 h 65"/>
                <a:gd name="T20" fmla="*/ 20 w 65"/>
                <a:gd name="T21" fmla="*/ 43 h 65"/>
                <a:gd name="T22" fmla="*/ 31 w 65"/>
                <a:gd name="T23" fmla="*/ 46 h 65"/>
                <a:gd name="T24" fmla="*/ 37 w 65"/>
                <a:gd name="T25" fmla="*/ 42 h 65"/>
                <a:gd name="T26" fmla="*/ 30 w 65"/>
                <a:gd name="T27" fmla="*/ 36 h 65"/>
                <a:gd name="T28" fmla="*/ 18 w 65"/>
                <a:gd name="T29" fmla="*/ 24 h 65"/>
                <a:gd name="T30" fmla="*/ 29 w 65"/>
                <a:gd name="T31" fmla="*/ 12 h 65"/>
                <a:gd name="T32" fmla="*/ 29 w 65"/>
                <a:gd name="T33" fmla="*/ 5 h 65"/>
                <a:gd name="T34" fmla="*/ 36 w 65"/>
                <a:gd name="T35" fmla="*/ 5 h 65"/>
                <a:gd name="T36" fmla="*/ 36 w 65"/>
                <a:gd name="T37" fmla="*/ 11 h 65"/>
                <a:gd name="T38" fmla="*/ 46 w 65"/>
                <a:gd name="T39" fmla="*/ 13 h 65"/>
                <a:gd name="T40" fmla="*/ 44 w 65"/>
                <a:gd name="T41" fmla="*/ 21 h 65"/>
                <a:gd name="T42" fmla="*/ 34 w 65"/>
                <a:gd name="T43" fmla="*/ 19 h 65"/>
                <a:gd name="T44" fmla="*/ 28 w 65"/>
                <a:gd name="T45" fmla="*/ 22 h 65"/>
                <a:gd name="T46" fmla="*/ 36 w 65"/>
                <a:gd name="T47" fmla="*/ 28 h 65"/>
                <a:gd name="T48" fmla="*/ 47 w 65"/>
                <a:gd name="T49" fmla="*/ 41 h 65"/>
                <a:gd name="T50" fmla="*/ 36 w 65"/>
                <a:gd name="T51" fmla="*/ 53 h 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65" h="65">
                  <a:moveTo>
                    <a:pt x="32" y="0"/>
                  </a:moveTo>
                  <a:cubicBezTo>
                    <a:pt x="15" y="0"/>
                    <a:pt x="0" y="15"/>
                    <a:pt x="0" y="32"/>
                  </a:cubicBezTo>
                  <a:cubicBezTo>
                    <a:pt x="0" y="50"/>
                    <a:pt x="15" y="65"/>
                    <a:pt x="32" y="65"/>
                  </a:cubicBezTo>
                  <a:cubicBezTo>
                    <a:pt x="50" y="65"/>
                    <a:pt x="65" y="50"/>
                    <a:pt x="65" y="32"/>
                  </a:cubicBezTo>
                  <a:cubicBezTo>
                    <a:pt x="65" y="15"/>
                    <a:pt x="50" y="0"/>
                    <a:pt x="32" y="0"/>
                  </a:cubicBezTo>
                  <a:close/>
                  <a:moveTo>
                    <a:pt x="36" y="53"/>
                  </a:moveTo>
                  <a:cubicBezTo>
                    <a:pt x="36" y="60"/>
                    <a:pt x="36" y="60"/>
                    <a:pt x="36" y="60"/>
                  </a:cubicBezTo>
                  <a:cubicBezTo>
                    <a:pt x="29" y="60"/>
                    <a:pt x="29" y="60"/>
                    <a:pt x="29" y="60"/>
                  </a:cubicBezTo>
                  <a:cubicBezTo>
                    <a:pt x="29" y="53"/>
                    <a:pt x="29" y="53"/>
                    <a:pt x="29" y="53"/>
                  </a:cubicBezTo>
                  <a:cubicBezTo>
                    <a:pt x="25" y="53"/>
                    <a:pt x="20" y="52"/>
                    <a:pt x="18" y="51"/>
                  </a:cubicBezTo>
                  <a:cubicBezTo>
                    <a:pt x="20" y="43"/>
                    <a:pt x="20" y="43"/>
                    <a:pt x="20" y="43"/>
                  </a:cubicBezTo>
                  <a:cubicBezTo>
                    <a:pt x="23" y="44"/>
                    <a:pt x="26" y="46"/>
                    <a:pt x="31" y="46"/>
                  </a:cubicBezTo>
                  <a:cubicBezTo>
                    <a:pt x="35" y="46"/>
                    <a:pt x="37" y="44"/>
                    <a:pt x="37" y="42"/>
                  </a:cubicBezTo>
                  <a:cubicBezTo>
                    <a:pt x="37" y="39"/>
                    <a:pt x="35" y="37"/>
                    <a:pt x="30" y="36"/>
                  </a:cubicBezTo>
                  <a:cubicBezTo>
                    <a:pt x="23" y="33"/>
                    <a:pt x="18" y="30"/>
                    <a:pt x="18" y="24"/>
                  </a:cubicBezTo>
                  <a:cubicBezTo>
                    <a:pt x="18" y="18"/>
                    <a:pt x="22" y="13"/>
                    <a:pt x="29" y="12"/>
                  </a:cubicBezTo>
                  <a:cubicBezTo>
                    <a:pt x="29" y="5"/>
                    <a:pt x="29" y="5"/>
                    <a:pt x="29" y="5"/>
                  </a:cubicBezTo>
                  <a:cubicBezTo>
                    <a:pt x="36" y="5"/>
                    <a:pt x="36" y="5"/>
                    <a:pt x="36" y="5"/>
                  </a:cubicBezTo>
                  <a:cubicBezTo>
                    <a:pt x="36" y="11"/>
                    <a:pt x="36" y="11"/>
                    <a:pt x="36" y="11"/>
                  </a:cubicBezTo>
                  <a:cubicBezTo>
                    <a:pt x="40" y="11"/>
                    <a:pt x="43" y="12"/>
                    <a:pt x="46" y="13"/>
                  </a:cubicBezTo>
                  <a:cubicBezTo>
                    <a:pt x="44" y="21"/>
                    <a:pt x="44" y="21"/>
                    <a:pt x="44" y="21"/>
                  </a:cubicBezTo>
                  <a:cubicBezTo>
                    <a:pt x="42" y="20"/>
                    <a:pt x="39" y="19"/>
                    <a:pt x="34" y="19"/>
                  </a:cubicBezTo>
                  <a:cubicBezTo>
                    <a:pt x="30" y="19"/>
                    <a:pt x="28" y="21"/>
                    <a:pt x="28" y="22"/>
                  </a:cubicBezTo>
                  <a:cubicBezTo>
                    <a:pt x="28" y="25"/>
                    <a:pt x="31" y="26"/>
                    <a:pt x="36" y="28"/>
                  </a:cubicBezTo>
                  <a:cubicBezTo>
                    <a:pt x="44" y="31"/>
                    <a:pt x="47" y="35"/>
                    <a:pt x="47" y="41"/>
                  </a:cubicBezTo>
                  <a:cubicBezTo>
                    <a:pt x="47" y="47"/>
                    <a:pt x="43" y="52"/>
                    <a:pt x="36" y="53"/>
                  </a:cubicBezTo>
                  <a:close/>
                </a:path>
              </a:pathLst>
            </a:cu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Calibri" panose="020F0502020204030204"/>
                <a:ea typeface="宋体" panose="02010600030101010101" pitchFamily="2" charset="-122"/>
                <a:cs typeface="+mn-cs"/>
              </a:endParaRPr>
            </a:p>
          </p:txBody>
        </p:sp>
      </p:grpSp>
      <p:grpSp>
        <p:nvGrpSpPr>
          <p:cNvPr id="141" name="组合 140"/>
          <p:cNvGrpSpPr/>
          <p:nvPr/>
        </p:nvGrpSpPr>
        <p:grpSpPr>
          <a:xfrm>
            <a:off x="7630445" y="3277724"/>
            <a:ext cx="447423" cy="320608"/>
            <a:chOff x="9335872" y="5612184"/>
            <a:chExt cx="655071" cy="469403"/>
          </a:xfrm>
          <a:solidFill>
            <a:schemeClr val="accent2"/>
          </a:solidFill>
        </p:grpSpPr>
        <p:sp>
          <p:nvSpPr>
            <p:cNvPr id="125" name="Freeform 98"/>
            <p:cNvSpPr/>
            <p:nvPr/>
          </p:nvSpPr>
          <p:spPr bwMode="auto">
            <a:xfrm>
              <a:off x="9335872" y="5612184"/>
              <a:ext cx="398796" cy="271966"/>
            </a:xfrm>
            <a:custGeom>
              <a:avLst/>
              <a:gdLst>
                <a:gd name="T0" fmla="*/ 156 w 305"/>
                <a:gd name="T1" fmla="*/ 156 h 208"/>
                <a:gd name="T2" fmla="*/ 305 w 305"/>
                <a:gd name="T3" fmla="*/ 156 h 208"/>
                <a:gd name="T4" fmla="*/ 305 w 305"/>
                <a:gd name="T5" fmla="*/ 54 h 208"/>
                <a:gd name="T6" fmla="*/ 156 w 305"/>
                <a:gd name="T7" fmla="*/ 54 h 208"/>
                <a:gd name="T8" fmla="*/ 156 w 305"/>
                <a:gd name="T9" fmla="*/ 0 h 208"/>
                <a:gd name="T10" fmla="*/ 0 w 305"/>
                <a:gd name="T11" fmla="*/ 106 h 208"/>
                <a:gd name="T12" fmla="*/ 156 w 305"/>
                <a:gd name="T13" fmla="*/ 208 h 208"/>
                <a:gd name="T14" fmla="*/ 156 w 305"/>
                <a:gd name="T15" fmla="*/ 156 h 20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05" h="208">
                  <a:moveTo>
                    <a:pt x="156" y="156"/>
                  </a:moveTo>
                  <a:lnTo>
                    <a:pt x="305" y="156"/>
                  </a:lnTo>
                  <a:lnTo>
                    <a:pt x="305" y="54"/>
                  </a:lnTo>
                  <a:lnTo>
                    <a:pt x="156" y="54"/>
                  </a:lnTo>
                  <a:lnTo>
                    <a:pt x="156" y="0"/>
                  </a:lnTo>
                  <a:lnTo>
                    <a:pt x="0" y="106"/>
                  </a:lnTo>
                  <a:lnTo>
                    <a:pt x="156" y="208"/>
                  </a:lnTo>
                  <a:lnTo>
                    <a:pt x="156" y="156"/>
                  </a:lnTo>
                  <a:close/>
                </a:path>
              </a:pathLst>
            </a:cu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Calibri" panose="020F0502020204030204"/>
                <a:ea typeface="宋体" panose="02010600030101010101" pitchFamily="2" charset="-122"/>
                <a:cs typeface="+mn-cs"/>
              </a:endParaRPr>
            </a:p>
          </p:txBody>
        </p:sp>
        <p:sp>
          <p:nvSpPr>
            <p:cNvPr id="126" name="Freeform 99"/>
            <p:cNvSpPr/>
            <p:nvPr/>
          </p:nvSpPr>
          <p:spPr bwMode="auto">
            <a:xfrm>
              <a:off x="9592147" y="5812236"/>
              <a:ext cx="398796" cy="269351"/>
            </a:xfrm>
            <a:custGeom>
              <a:avLst/>
              <a:gdLst>
                <a:gd name="T0" fmla="*/ 305 w 305"/>
                <a:gd name="T1" fmla="*/ 107 h 206"/>
                <a:gd name="T2" fmla="*/ 149 w 305"/>
                <a:gd name="T3" fmla="*/ 0 h 206"/>
                <a:gd name="T4" fmla="*/ 149 w 305"/>
                <a:gd name="T5" fmla="*/ 52 h 206"/>
                <a:gd name="T6" fmla="*/ 0 w 305"/>
                <a:gd name="T7" fmla="*/ 52 h 206"/>
                <a:gd name="T8" fmla="*/ 0 w 305"/>
                <a:gd name="T9" fmla="*/ 154 h 206"/>
                <a:gd name="T10" fmla="*/ 149 w 305"/>
                <a:gd name="T11" fmla="*/ 154 h 206"/>
                <a:gd name="T12" fmla="*/ 149 w 305"/>
                <a:gd name="T13" fmla="*/ 206 h 206"/>
                <a:gd name="T14" fmla="*/ 305 w 305"/>
                <a:gd name="T15" fmla="*/ 107 h 20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05" h="206">
                  <a:moveTo>
                    <a:pt x="305" y="107"/>
                  </a:moveTo>
                  <a:lnTo>
                    <a:pt x="149" y="0"/>
                  </a:lnTo>
                  <a:lnTo>
                    <a:pt x="149" y="52"/>
                  </a:lnTo>
                  <a:lnTo>
                    <a:pt x="0" y="52"/>
                  </a:lnTo>
                  <a:lnTo>
                    <a:pt x="0" y="154"/>
                  </a:lnTo>
                  <a:lnTo>
                    <a:pt x="149" y="154"/>
                  </a:lnTo>
                  <a:lnTo>
                    <a:pt x="149" y="206"/>
                  </a:lnTo>
                  <a:lnTo>
                    <a:pt x="305" y="107"/>
                  </a:lnTo>
                  <a:close/>
                </a:path>
              </a:pathLst>
            </a:cu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Calibri" panose="020F0502020204030204"/>
                <a:ea typeface="宋体" panose="02010600030101010101" pitchFamily="2" charset="-122"/>
                <a:cs typeface="+mn-cs"/>
              </a:endParaRPr>
            </a:p>
          </p:txBody>
        </p:sp>
        <p:sp>
          <p:nvSpPr>
            <p:cNvPr id="127" name="Freeform 100"/>
            <p:cNvSpPr>
              <a:spLocks noEditPoints="1"/>
            </p:cNvSpPr>
            <p:nvPr/>
          </p:nvSpPr>
          <p:spPr bwMode="auto">
            <a:xfrm>
              <a:off x="9752974" y="5630489"/>
              <a:ext cx="185669" cy="185669"/>
            </a:xfrm>
            <a:custGeom>
              <a:avLst/>
              <a:gdLst>
                <a:gd name="T0" fmla="*/ 30 w 60"/>
                <a:gd name="T1" fmla="*/ 60 h 60"/>
                <a:gd name="T2" fmla="*/ 60 w 60"/>
                <a:gd name="T3" fmla="*/ 30 h 60"/>
                <a:gd name="T4" fmla="*/ 30 w 60"/>
                <a:gd name="T5" fmla="*/ 0 h 60"/>
                <a:gd name="T6" fmla="*/ 0 w 60"/>
                <a:gd name="T7" fmla="*/ 30 h 60"/>
                <a:gd name="T8" fmla="*/ 30 w 60"/>
                <a:gd name="T9" fmla="*/ 60 h 60"/>
                <a:gd name="T10" fmla="*/ 30 w 60"/>
                <a:gd name="T11" fmla="*/ 4 h 60"/>
                <a:gd name="T12" fmla="*/ 56 w 60"/>
                <a:gd name="T13" fmla="*/ 30 h 60"/>
                <a:gd name="T14" fmla="*/ 30 w 60"/>
                <a:gd name="T15" fmla="*/ 56 h 60"/>
                <a:gd name="T16" fmla="*/ 4 w 60"/>
                <a:gd name="T17" fmla="*/ 30 h 60"/>
                <a:gd name="T18" fmla="*/ 30 w 60"/>
                <a:gd name="T19" fmla="*/ 4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0" h="60">
                  <a:moveTo>
                    <a:pt x="30" y="60"/>
                  </a:moveTo>
                  <a:cubicBezTo>
                    <a:pt x="47" y="60"/>
                    <a:pt x="60" y="47"/>
                    <a:pt x="60" y="30"/>
                  </a:cubicBezTo>
                  <a:cubicBezTo>
                    <a:pt x="60" y="14"/>
                    <a:pt x="47" y="0"/>
                    <a:pt x="30" y="0"/>
                  </a:cubicBezTo>
                  <a:cubicBezTo>
                    <a:pt x="14" y="0"/>
                    <a:pt x="0" y="14"/>
                    <a:pt x="0" y="30"/>
                  </a:cubicBezTo>
                  <a:cubicBezTo>
                    <a:pt x="0" y="47"/>
                    <a:pt x="14" y="60"/>
                    <a:pt x="30" y="60"/>
                  </a:cubicBezTo>
                  <a:close/>
                  <a:moveTo>
                    <a:pt x="30" y="4"/>
                  </a:moveTo>
                  <a:cubicBezTo>
                    <a:pt x="45" y="4"/>
                    <a:pt x="56" y="16"/>
                    <a:pt x="56" y="30"/>
                  </a:cubicBezTo>
                  <a:cubicBezTo>
                    <a:pt x="56" y="45"/>
                    <a:pt x="45" y="56"/>
                    <a:pt x="30" y="56"/>
                  </a:cubicBezTo>
                  <a:cubicBezTo>
                    <a:pt x="16" y="56"/>
                    <a:pt x="4" y="45"/>
                    <a:pt x="4" y="30"/>
                  </a:cubicBezTo>
                  <a:cubicBezTo>
                    <a:pt x="4" y="16"/>
                    <a:pt x="16" y="4"/>
                    <a:pt x="30" y="4"/>
                  </a:cubicBezTo>
                  <a:close/>
                </a:path>
              </a:pathLst>
            </a:cu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Calibri" panose="020F0502020204030204"/>
                <a:ea typeface="宋体" panose="02010600030101010101" pitchFamily="2" charset="-122"/>
                <a:cs typeface="+mn-cs"/>
              </a:endParaRPr>
            </a:p>
          </p:txBody>
        </p:sp>
        <p:sp>
          <p:nvSpPr>
            <p:cNvPr id="128" name="Freeform 101"/>
            <p:cNvSpPr>
              <a:spLocks noEditPoints="1"/>
            </p:cNvSpPr>
            <p:nvPr/>
          </p:nvSpPr>
          <p:spPr bwMode="auto">
            <a:xfrm>
              <a:off x="9777816" y="5655333"/>
              <a:ext cx="135983" cy="138598"/>
            </a:xfrm>
            <a:custGeom>
              <a:avLst/>
              <a:gdLst>
                <a:gd name="T0" fmla="*/ 22 w 44"/>
                <a:gd name="T1" fmla="*/ 45 h 45"/>
                <a:gd name="T2" fmla="*/ 44 w 44"/>
                <a:gd name="T3" fmla="*/ 22 h 45"/>
                <a:gd name="T4" fmla="*/ 22 w 44"/>
                <a:gd name="T5" fmla="*/ 0 h 45"/>
                <a:gd name="T6" fmla="*/ 0 w 44"/>
                <a:gd name="T7" fmla="*/ 22 h 45"/>
                <a:gd name="T8" fmla="*/ 22 w 44"/>
                <a:gd name="T9" fmla="*/ 45 h 45"/>
                <a:gd name="T10" fmla="*/ 21 w 44"/>
                <a:gd name="T11" fmla="*/ 24 h 45"/>
                <a:gd name="T12" fmla="*/ 13 w 44"/>
                <a:gd name="T13" fmla="*/ 17 h 45"/>
                <a:gd name="T14" fmla="*/ 20 w 44"/>
                <a:gd name="T15" fmla="*/ 9 h 45"/>
                <a:gd name="T16" fmla="*/ 20 w 44"/>
                <a:gd name="T17" fmla="*/ 5 h 45"/>
                <a:gd name="T18" fmla="*/ 24 w 44"/>
                <a:gd name="T19" fmla="*/ 5 h 45"/>
                <a:gd name="T20" fmla="*/ 24 w 44"/>
                <a:gd name="T21" fmla="*/ 9 h 45"/>
                <a:gd name="T22" fmla="*/ 31 w 44"/>
                <a:gd name="T23" fmla="*/ 10 h 45"/>
                <a:gd name="T24" fmla="*/ 29 w 44"/>
                <a:gd name="T25" fmla="*/ 15 h 45"/>
                <a:gd name="T26" fmla="*/ 23 w 44"/>
                <a:gd name="T27" fmla="*/ 13 h 45"/>
                <a:gd name="T28" fmla="*/ 19 w 44"/>
                <a:gd name="T29" fmla="*/ 16 h 45"/>
                <a:gd name="T30" fmla="*/ 25 w 44"/>
                <a:gd name="T31" fmla="*/ 19 h 45"/>
                <a:gd name="T32" fmla="*/ 32 w 44"/>
                <a:gd name="T33" fmla="*/ 27 h 45"/>
                <a:gd name="T34" fmla="*/ 24 w 44"/>
                <a:gd name="T35" fmla="*/ 35 h 45"/>
                <a:gd name="T36" fmla="*/ 24 w 44"/>
                <a:gd name="T37" fmla="*/ 40 h 45"/>
                <a:gd name="T38" fmla="*/ 20 w 44"/>
                <a:gd name="T39" fmla="*/ 40 h 45"/>
                <a:gd name="T40" fmla="*/ 20 w 44"/>
                <a:gd name="T41" fmla="*/ 36 h 45"/>
                <a:gd name="T42" fmla="*/ 13 w 44"/>
                <a:gd name="T43" fmla="*/ 34 h 45"/>
                <a:gd name="T44" fmla="*/ 14 w 44"/>
                <a:gd name="T45" fmla="*/ 29 h 45"/>
                <a:gd name="T46" fmla="*/ 21 w 44"/>
                <a:gd name="T47" fmla="*/ 31 h 45"/>
                <a:gd name="T48" fmla="*/ 25 w 44"/>
                <a:gd name="T49" fmla="*/ 28 h 45"/>
                <a:gd name="T50" fmla="*/ 21 w 44"/>
                <a:gd name="T51" fmla="*/ 24 h 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44" h="45">
                  <a:moveTo>
                    <a:pt x="22" y="45"/>
                  </a:moveTo>
                  <a:cubicBezTo>
                    <a:pt x="34" y="45"/>
                    <a:pt x="44" y="35"/>
                    <a:pt x="44" y="22"/>
                  </a:cubicBezTo>
                  <a:cubicBezTo>
                    <a:pt x="44" y="10"/>
                    <a:pt x="34" y="0"/>
                    <a:pt x="22" y="0"/>
                  </a:cubicBezTo>
                  <a:cubicBezTo>
                    <a:pt x="10" y="0"/>
                    <a:pt x="0" y="10"/>
                    <a:pt x="0" y="22"/>
                  </a:cubicBezTo>
                  <a:cubicBezTo>
                    <a:pt x="0" y="35"/>
                    <a:pt x="10" y="45"/>
                    <a:pt x="22" y="45"/>
                  </a:cubicBezTo>
                  <a:close/>
                  <a:moveTo>
                    <a:pt x="21" y="24"/>
                  </a:moveTo>
                  <a:cubicBezTo>
                    <a:pt x="16" y="23"/>
                    <a:pt x="13" y="21"/>
                    <a:pt x="13" y="17"/>
                  </a:cubicBezTo>
                  <a:cubicBezTo>
                    <a:pt x="13" y="13"/>
                    <a:pt x="16" y="10"/>
                    <a:pt x="20" y="9"/>
                  </a:cubicBezTo>
                  <a:cubicBezTo>
                    <a:pt x="20" y="5"/>
                    <a:pt x="20" y="5"/>
                    <a:pt x="20" y="5"/>
                  </a:cubicBezTo>
                  <a:cubicBezTo>
                    <a:pt x="24" y="5"/>
                    <a:pt x="24" y="5"/>
                    <a:pt x="24" y="5"/>
                  </a:cubicBezTo>
                  <a:cubicBezTo>
                    <a:pt x="24" y="9"/>
                    <a:pt x="24" y="9"/>
                    <a:pt x="24" y="9"/>
                  </a:cubicBezTo>
                  <a:cubicBezTo>
                    <a:pt x="27" y="9"/>
                    <a:pt x="29" y="9"/>
                    <a:pt x="31" y="10"/>
                  </a:cubicBezTo>
                  <a:cubicBezTo>
                    <a:pt x="29" y="15"/>
                    <a:pt x="29" y="15"/>
                    <a:pt x="29" y="15"/>
                  </a:cubicBezTo>
                  <a:cubicBezTo>
                    <a:pt x="28" y="14"/>
                    <a:pt x="26" y="13"/>
                    <a:pt x="23" y="13"/>
                  </a:cubicBezTo>
                  <a:cubicBezTo>
                    <a:pt x="20" y="13"/>
                    <a:pt x="19" y="15"/>
                    <a:pt x="19" y="16"/>
                  </a:cubicBezTo>
                  <a:cubicBezTo>
                    <a:pt x="19" y="17"/>
                    <a:pt x="21" y="18"/>
                    <a:pt x="25" y="19"/>
                  </a:cubicBezTo>
                  <a:cubicBezTo>
                    <a:pt x="30" y="21"/>
                    <a:pt x="32" y="24"/>
                    <a:pt x="32" y="27"/>
                  </a:cubicBezTo>
                  <a:cubicBezTo>
                    <a:pt x="32" y="31"/>
                    <a:pt x="29" y="34"/>
                    <a:pt x="24" y="35"/>
                  </a:cubicBezTo>
                  <a:cubicBezTo>
                    <a:pt x="24" y="40"/>
                    <a:pt x="24" y="40"/>
                    <a:pt x="24" y="40"/>
                  </a:cubicBezTo>
                  <a:cubicBezTo>
                    <a:pt x="20" y="40"/>
                    <a:pt x="20" y="40"/>
                    <a:pt x="20" y="40"/>
                  </a:cubicBezTo>
                  <a:cubicBezTo>
                    <a:pt x="20" y="36"/>
                    <a:pt x="20" y="36"/>
                    <a:pt x="20" y="36"/>
                  </a:cubicBezTo>
                  <a:cubicBezTo>
                    <a:pt x="17" y="36"/>
                    <a:pt x="14" y="35"/>
                    <a:pt x="13" y="34"/>
                  </a:cubicBezTo>
                  <a:cubicBezTo>
                    <a:pt x="14" y="29"/>
                    <a:pt x="14" y="29"/>
                    <a:pt x="14" y="29"/>
                  </a:cubicBezTo>
                  <a:cubicBezTo>
                    <a:pt x="16" y="30"/>
                    <a:pt x="18" y="31"/>
                    <a:pt x="21" y="31"/>
                  </a:cubicBezTo>
                  <a:cubicBezTo>
                    <a:pt x="24" y="31"/>
                    <a:pt x="25" y="30"/>
                    <a:pt x="25" y="28"/>
                  </a:cubicBezTo>
                  <a:cubicBezTo>
                    <a:pt x="25" y="26"/>
                    <a:pt x="24" y="25"/>
                    <a:pt x="21" y="24"/>
                  </a:cubicBezTo>
                  <a:close/>
                </a:path>
              </a:pathLst>
            </a:cu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Calibri" panose="020F0502020204030204"/>
                <a:ea typeface="宋体" panose="02010600030101010101" pitchFamily="2" charset="-122"/>
                <a:cs typeface="+mn-cs"/>
              </a:endParaRPr>
            </a:p>
          </p:txBody>
        </p:sp>
        <p:sp>
          <p:nvSpPr>
            <p:cNvPr id="129" name="Freeform 102"/>
            <p:cNvSpPr>
              <a:spLocks noEditPoints="1"/>
            </p:cNvSpPr>
            <p:nvPr/>
          </p:nvSpPr>
          <p:spPr bwMode="auto">
            <a:xfrm>
              <a:off x="9356792" y="5871074"/>
              <a:ext cx="185669" cy="185669"/>
            </a:xfrm>
            <a:custGeom>
              <a:avLst/>
              <a:gdLst>
                <a:gd name="T0" fmla="*/ 30 w 60"/>
                <a:gd name="T1" fmla="*/ 0 h 60"/>
                <a:gd name="T2" fmla="*/ 0 w 60"/>
                <a:gd name="T3" fmla="*/ 30 h 60"/>
                <a:gd name="T4" fmla="*/ 30 w 60"/>
                <a:gd name="T5" fmla="*/ 60 h 60"/>
                <a:gd name="T6" fmla="*/ 60 w 60"/>
                <a:gd name="T7" fmla="*/ 30 h 60"/>
                <a:gd name="T8" fmla="*/ 30 w 60"/>
                <a:gd name="T9" fmla="*/ 0 h 60"/>
                <a:gd name="T10" fmla="*/ 30 w 60"/>
                <a:gd name="T11" fmla="*/ 56 h 60"/>
                <a:gd name="T12" fmla="*/ 4 w 60"/>
                <a:gd name="T13" fmla="*/ 30 h 60"/>
                <a:gd name="T14" fmla="*/ 30 w 60"/>
                <a:gd name="T15" fmla="*/ 4 h 60"/>
                <a:gd name="T16" fmla="*/ 56 w 60"/>
                <a:gd name="T17" fmla="*/ 30 h 60"/>
                <a:gd name="T18" fmla="*/ 30 w 60"/>
                <a:gd name="T19" fmla="*/ 56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0" h="60">
                  <a:moveTo>
                    <a:pt x="30" y="0"/>
                  </a:moveTo>
                  <a:cubicBezTo>
                    <a:pt x="13" y="0"/>
                    <a:pt x="0" y="13"/>
                    <a:pt x="0" y="30"/>
                  </a:cubicBezTo>
                  <a:cubicBezTo>
                    <a:pt x="0" y="47"/>
                    <a:pt x="13" y="60"/>
                    <a:pt x="30" y="60"/>
                  </a:cubicBezTo>
                  <a:cubicBezTo>
                    <a:pt x="47" y="60"/>
                    <a:pt x="60" y="47"/>
                    <a:pt x="60" y="30"/>
                  </a:cubicBezTo>
                  <a:cubicBezTo>
                    <a:pt x="60" y="13"/>
                    <a:pt x="47" y="0"/>
                    <a:pt x="30" y="0"/>
                  </a:cubicBezTo>
                  <a:close/>
                  <a:moveTo>
                    <a:pt x="30" y="56"/>
                  </a:moveTo>
                  <a:cubicBezTo>
                    <a:pt x="15" y="56"/>
                    <a:pt x="4" y="44"/>
                    <a:pt x="4" y="30"/>
                  </a:cubicBezTo>
                  <a:cubicBezTo>
                    <a:pt x="4" y="16"/>
                    <a:pt x="15" y="4"/>
                    <a:pt x="30" y="4"/>
                  </a:cubicBezTo>
                  <a:cubicBezTo>
                    <a:pt x="44" y="4"/>
                    <a:pt x="56" y="16"/>
                    <a:pt x="56" y="30"/>
                  </a:cubicBezTo>
                  <a:cubicBezTo>
                    <a:pt x="56" y="44"/>
                    <a:pt x="44" y="56"/>
                    <a:pt x="30" y="56"/>
                  </a:cubicBezTo>
                  <a:close/>
                </a:path>
              </a:pathLst>
            </a:cu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Calibri" panose="020F0502020204030204"/>
                <a:ea typeface="宋体" panose="02010600030101010101" pitchFamily="2" charset="-122"/>
                <a:cs typeface="+mn-cs"/>
              </a:endParaRPr>
            </a:p>
          </p:txBody>
        </p:sp>
        <p:sp>
          <p:nvSpPr>
            <p:cNvPr id="130" name="Freeform 103"/>
            <p:cNvSpPr>
              <a:spLocks noEditPoints="1"/>
            </p:cNvSpPr>
            <p:nvPr/>
          </p:nvSpPr>
          <p:spPr bwMode="auto">
            <a:xfrm>
              <a:off x="9381636" y="5895918"/>
              <a:ext cx="135983" cy="135983"/>
            </a:xfrm>
            <a:custGeom>
              <a:avLst/>
              <a:gdLst>
                <a:gd name="T0" fmla="*/ 22 w 44"/>
                <a:gd name="T1" fmla="*/ 0 h 44"/>
                <a:gd name="T2" fmla="*/ 0 w 44"/>
                <a:gd name="T3" fmla="*/ 22 h 44"/>
                <a:gd name="T4" fmla="*/ 22 w 44"/>
                <a:gd name="T5" fmla="*/ 44 h 44"/>
                <a:gd name="T6" fmla="*/ 44 w 44"/>
                <a:gd name="T7" fmla="*/ 22 h 44"/>
                <a:gd name="T8" fmla="*/ 22 w 44"/>
                <a:gd name="T9" fmla="*/ 0 h 44"/>
                <a:gd name="T10" fmla="*/ 24 w 44"/>
                <a:gd name="T11" fmla="*/ 35 h 44"/>
                <a:gd name="T12" fmla="*/ 24 w 44"/>
                <a:gd name="T13" fmla="*/ 39 h 44"/>
                <a:gd name="T14" fmla="*/ 20 w 44"/>
                <a:gd name="T15" fmla="*/ 39 h 44"/>
                <a:gd name="T16" fmla="*/ 20 w 44"/>
                <a:gd name="T17" fmla="*/ 35 h 44"/>
                <a:gd name="T18" fmla="*/ 12 w 44"/>
                <a:gd name="T19" fmla="*/ 34 h 44"/>
                <a:gd name="T20" fmla="*/ 14 w 44"/>
                <a:gd name="T21" fmla="*/ 29 h 44"/>
                <a:gd name="T22" fmla="*/ 21 w 44"/>
                <a:gd name="T23" fmla="*/ 30 h 44"/>
                <a:gd name="T24" fmla="*/ 25 w 44"/>
                <a:gd name="T25" fmla="*/ 28 h 44"/>
                <a:gd name="T26" fmla="*/ 20 w 44"/>
                <a:gd name="T27" fmla="*/ 24 h 44"/>
                <a:gd name="T28" fmla="*/ 13 w 44"/>
                <a:gd name="T29" fmla="*/ 16 h 44"/>
                <a:gd name="T30" fmla="*/ 20 w 44"/>
                <a:gd name="T31" fmla="*/ 9 h 44"/>
                <a:gd name="T32" fmla="*/ 20 w 44"/>
                <a:gd name="T33" fmla="*/ 5 h 44"/>
                <a:gd name="T34" fmla="*/ 24 w 44"/>
                <a:gd name="T35" fmla="*/ 5 h 44"/>
                <a:gd name="T36" fmla="*/ 24 w 44"/>
                <a:gd name="T37" fmla="*/ 8 h 44"/>
                <a:gd name="T38" fmla="*/ 30 w 44"/>
                <a:gd name="T39" fmla="*/ 10 h 44"/>
                <a:gd name="T40" fmla="*/ 29 w 44"/>
                <a:gd name="T41" fmla="*/ 15 h 44"/>
                <a:gd name="T42" fmla="*/ 23 w 44"/>
                <a:gd name="T43" fmla="*/ 13 h 44"/>
                <a:gd name="T44" fmla="*/ 19 w 44"/>
                <a:gd name="T45" fmla="*/ 16 h 44"/>
                <a:gd name="T46" fmla="*/ 24 w 44"/>
                <a:gd name="T47" fmla="*/ 19 h 44"/>
                <a:gd name="T48" fmla="*/ 31 w 44"/>
                <a:gd name="T49" fmla="*/ 27 h 44"/>
                <a:gd name="T50" fmla="*/ 24 w 44"/>
                <a:gd name="T51" fmla="*/ 35 h 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44" h="44">
                  <a:moveTo>
                    <a:pt x="22" y="0"/>
                  </a:moveTo>
                  <a:cubicBezTo>
                    <a:pt x="10" y="0"/>
                    <a:pt x="0" y="10"/>
                    <a:pt x="0" y="22"/>
                  </a:cubicBezTo>
                  <a:cubicBezTo>
                    <a:pt x="0" y="34"/>
                    <a:pt x="10" y="44"/>
                    <a:pt x="22" y="44"/>
                  </a:cubicBezTo>
                  <a:cubicBezTo>
                    <a:pt x="34" y="44"/>
                    <a:pt x="44" y="34"/>
                    <a:pt x="44" y="22"/>
                  </a:cubicBezTo>
                  <a:cubicBezTo>
                    <a:pt x="44" y="10"/>
                    <a:pt x="34" y="0"/>
                    <a:pt x="22" y="0"/>
                  </a:cubicBezTo>
                  <a:close/>
                  <a:moveTo>
                    <a:pt x="24" y="35"/>
                  </a:moveTo>
                  <a:cubicBezTo>
                    <a:pt x="24" y="39"/>
                    <a:pt x="24" y="39"/>
                    <a:pt x="24" y="39"/>
                  </a:cubicBezTo>
                  <a:cubicBezTo>
                    <a:pt x="20" y="39"/>
                    <a:pt x="20" y="39"/>
                    <a:pt x="20" y="39"/>
                  </a:cubicBezTo>
                  <a:cubicBezTo>
                    <a:pt x="20" y="35"/>
                    <a:pt x="20" y="35"/>
                    <a:pt x="20" y="35"/>
                  </a:cubicBezTo>
                  <a:cubicBezTo>
                    <a:pt x="17" y="35"/>
                    <a:pt x="14" y="34"/>
                    <a:pt x="12" y="34"/>
                  </a:cubicBezTo>
                  <a:cubicBezTo>
                    <a:pt x="14" y="29"/>
                    <a:pt x="14" y="29"/>
                    <a:pt x="14" y="29"/>
                  </a:cubicBezTo>
                  <a:cubicBezTo>
                    <a:pt x="15" y="30"/>
                    <a:pt x="18" y="30"/>
                    <a:pt x="21" y="30"/>
                  </a:cubicBezTo>
                  <a:cubicBezTo>
                    <a:pt x="23" y="30"/>
                    <a:pt x="25" y="29"/>
                    <a:pt x="25" y="28"/>
                  </a:cubicBezTo>
                  <a:cubicBezTo>
                    <a:pt x="25" y="26"/>
                    <a:pt x="24" y="25"/>
                    <a:pt x="20" y="24"/>
                  </a:cubicBezTo>
                  <a:cubicBezTo>
                    <a:pt x="16" y="23"/>
                    <a:pt x="13" y="20"/>
                    <a:pt x="13" y="16"/>
                  </a:cubicBezTo>
                  <a:cubicBezTo>
                    <a:pt x="13" y="12"/>
                    <a:pt x="15" y="10"/>
                    <a:pt x="20" y="9"/>
                  </a:cubicBezTo>
                  <a:cubicBezTo>
                    <a:pt x="20" y="5"/>
                    <a:pt x="20" y="5"/>
                    <a:pt x="20" y="5"/>
                  </a:cubicBezTo>
                  <a:cubicBezTo>
                    <a:pt x="24" y="5"/>
                    <a:pt x="24" y="5"/>
                    <a:pt x="24" y="5"/>
                  </a:cubicBezTo>
                  <a:cubicBezTo>
                    <a:pt x="24" y="8"/>
                    <a:pt x="24" y="8"/>
                    <a:pt x="24" y="8"/>
                  </a:cubicBezTo>
                  <a:cubicBezTo>
                    <a:pt x="27" y="8"/>
                    <a:pt x="29" y="9"/>
                    <a:pt x="30" y="10"/>
                  </a:cubicBezTo>
                  <a:cubicBezTo>
                    <a:pt x="29" y="15"/>
                    <a:pt x="29" y="15"/>
                    <a:pt x="29" y="15"/>
                  </a:cubicBezTo>
                  <a:cubicBezTo>
                    <a:pt x="28" y="14"/>
                    <a:pt x="26" y="13"/>
                    <a:pt x="23" y="13"/>
                  </a:cubicBezTo>
                  <a:cubicBezTo>
                    <a:pt x="20" y="13"/>
                    <a:pt x="19" y="14"/>
                    <a:pt x="19" y="16"/>
                  </a:cubicBezTo>
                  <a:cubicBezTo>
                    <a:pt x="19" y="17"/>
                    <a:pt x="21" y="18"/>
                    <a:pt x="24" y="19"/>
                  </a:cubicBezTo>
                  <a:cubicBezTo>
                    <a:pt x="29" y="21"/>
                    <a:pt x="31" y="23"/>
                    <a:pt x="31" y="27"/>
                  </a:cubicBezTo>
                  <a:cubicBezTo>
                    <a:pt x="31" y="31"/>
                    <a:pt x="29" y="34"/>
                    <a:pt x="24" y="35"/>
                  </a:cubicBezTo>
                  <a:close/>
                </a:path>
              </a:pathLst>
            </a:cu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Calibri" panose="020F0502020204030204"/>
                <a:ea typeface="宋体" panose="02010600030101010101" pitchFamily="2" charset="-122"/>
                <a:cs typeface="+mn-cs"/>
              </a:endParaRPr>
            </a:p>
          </p:txBody>
        </p:sp>
      </p:grpSp>
      <p:grpSp>
        <p:nvGrpSpPr>
          <p:cNvPr id="142" name="组合 141"/>
          <p:cNvGrpSpPr/>
          <p:nvPr/>
        </p:nvGrpSpPr>
        <p:grpSpPr>
          <a:xfrm>
            <a:off x="4780143" y="1574529"/>
            <a:ext cx="365260" cy="361689"/>
            <a:chOff x="11048734" y="5583418"/>
            <a:chExt cx="534778" cy="529549"/>
          </a:xfrm>
          <a:solidFill>
            <a:schemeClr val="accent1"/>
          </a:solidFill>
        </p:grpSpPr>
        <p:sp>
          <p:nvSpPr>
            <p:cNvPr id="131" name="Freeform 105"/>
            <p:cNvSpPr>
              <a:spLocks noEditPoints="1"/>
            </p:cNvSpPr>
            <p:nvPr/>
          </p:nvSpPr>
          <p:spPr bwMode="auto">
            <a:xfrm>
              <a:off x="11048734" y="5587341"/>
              <a:ext cx="253660" cy="244508"/>
            </a:xfrm>
            <a:custGeom>
              <a:avLst/>
              <a:gdLst>
                <a:gd name="T0" fmla="*/ 0 w 194"/>
                <a:gd name="T1" fmla="*/ 187 h 187"/>
                <a:gd name="T2" fmla="*/ 194 w 194"/>
                <a:gd name="T3" fmla="*/ 187 h 187"/>
                <a:gd name="T4" fmla="*/ 194 w 194"/>
                <a:gd name="T5" fmla="*/ 0 h 187"/>
                <a:gd name="T6" fmla="*/ 0 w 194"/>
                <a:gd name="T7" fmla="*/ 0 h 187"/>
                <a:gd name="T8" fmla="*/ 0 w 194"/>
                <a:gd name="T9" fmla="*/ 187 h 187"/>
                <a:gd name="T10" fmla="*/ 28 w 194"/>
                <a:gd name="T11" fmla="*/ 28 h 187"/>
                <a:gd name="T12" fmla="*/ 166 w 194"/>
                <a:gd name="T13" fmla="*/ 28 h 187"/>
                <a:gd name="T14" fmla="*/ 166 w 194"/>
                <a:gd name="T15" fmla="*/ 158 h 187"/>
                <a:gd name="T16" fmla="*/ 28 w 194"/>
                <a:gd name="T17" fmla="*/ 158 h 187"/>
                <a:gd name="T18" fmla="*/ 28 w 194"/>
                <a:gd name="T19" fmla="*/ 28 h 1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4" h="187">
                  <a:moveTo>
                    <a:pt x="0" y="187"/>
                  </a:moveTo>
                  <a:lnTo>
                    <a:pt x="194" y="187"/>
                  </a:lnTo>
                  <a:lnTo>
                    <a:pt x="194" y="0"/>
                  </a:lnTo>
                  <a:lnTo>
                    <a:pt x="0" y="0"/>
                  </a:lnTo>
                  <a:lnTo>
                    <a:pt x="0" y="187"/>
                  </a:lnTo>
                  <a:close/>
                  <a:moveTo>
                    <a:pt x="28" y="28"/>
                  </a:moveTo>
                  <a:lnTo>
                    <a:pt x="166" y="28"/>
                  </a:lnTo>
                  <a:lnTo>
                    <a:pt x="166" y="158"/>
                  </a:lnTo>
                  <a:lnTo>
                    <a:pt x="28" y="158"/>
                  </a:lnTo>
                  <a:lnTo>
                    <a:pt x="28" y="28"/>
                  </a:lnTo>
                  <a:close/>
                </a:path>
              </a:pathLst>
            </a:cu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Calibri" panose="020F0502020204030204"/>
                <a:ea typeface="宋体" panose="02010600030101010101" pitchFamily="2" charset="-122"/>
                <a:cs typeface="+mn-cs"/>
              </a:endParaRPr>
            </a:p>
          </p:txBody>
        </p:sp>
        <p:sp>
          <p:nvSpPr>
            <p:cNvPr id="132" name="Freeform 106"/>
            <p:cNvSpPr>
              <a:spLocks noEditPoints="1"/>
            </p:cNvSpPr>
            <p:nvPr/>
          </p:nvSpPr>
          <p:spPr bwMode="auto">
            <a:xfrm>
              <a:off x="11048734" y="5868459"/>
              <a:ext cx="253660" cy="244508"/>
            </a:xfrm>
            <a:custGeom>
              <a:avLst/>
              <a:gdLst>
                <a:gd name="T0" fmla="*/ 0 w 194"/>
                <a:gd name="T1" fmla="*/ 187 h 187"/>
                <a:gd name="T2" fmla="*/ 194 w 194"/>
                <a:gd name="T3" fmla="*/ 187 h 187"/>
                <a:gd name="T4" fmla="*/ 194 w 194"/>
                <a:gd name="T5" fmla="*/ 0 h 187"/>
                <a:gd name="T6" fmla="*/ 0 w 194"/>
                <a:gd name="T7" fmla="*/ 0 h 187"/>
                <a:gd name="T8" fmla="*/ 0 w 194"/>
                <a:gd name="T9" fmla="*/ 187 h 187"/>
                <a:gd name="T10" fmla="*/ 28 w 194"/>
                <a:gd name="T11" fmla="*/ 28 h 187"/>
                <a:gd name="T12" fmla="*/ 166 w 194"/>
                <a:gd name="T13" fmla="*/ 28 h 187"/>
                <a:gd name="T14" fmla="*/ 166 w 194"/>
                <a:gd name="T15" fmla="*/ 158 h 187"/>
                <a:gd name="T16" fmla="*/ 28 w 194"/>
                <a:gd name="T17" fmla="*/ 158 h 187"/>
                <a:gd name="T18" fmla="*/ 28 w 194"/>
                <a:gd name="T19" fmla="*/ 28 h 1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4" h="187">
                  <a:moveTo>
                    <a:pt x="0" y="187"/>
                  </a:moveTo>
                  <a:lnTo>
                    <a:pt x="194" y="187"/>
                  </a:lnTo>
                  <a:lnTo>
                    <a:pt x="194" y="0"/>
                  </a:lnTo>
                  <a:lnTo>
                    <a:pt x="0" y="0"/>
                  </a:lnTo>
                  <a:lnTo>
                    <a:pt x="0" y="187"/>
                  </a:lnTo>
                  <a:close/>
                  <a:moveTo>
                    <a:pt x="28" y="28"/>
                  </a:moveTo>
                  <a:lnTo>
                    <a:pt x="166" y="28"/>
                  </a:lnTo>
                  <a:lnTo>
                    <a:pt x="166" y="158"/>
                  </a:lnTo>
                  <a:lnTo>
                    <a:pt x="28" y="158"/>
                  </a:lnTo>
                  <a:lnTo>
                    <a:pt x="28" y="28"/>
                  </a:lnTo>
                  <a:close/>
                </a:path>
              </a:pathLst>
            </a:cu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Calibri" panose="020F0502020204030204"/>
                <a:ea typeface="宋体" panose="02010600030101010101" pitchFamily="2" charset="-122"/>
                <a:cs typeface="+mn-cs"/>
              </a:endParaRPr>
            </a:p>
          </p:txBody>
        </p:sp>
        <p:sp>
          <p:nvSpPr>
            <p:cNvPr id="133" name="Freeform 107"/>
            <p:cNvSpPr>
              <a:spLocks noEditPoints="1"/>
            </p:cNvSpPr>
            <p:nvPr/>
          </p:nvSpPr>
          <p:spPr bwMode="auto">
            <a:xfrm>
              <a:off x="11329852" y="5583418"/>
              <a:ext cx="253660" cy="244508"/>
            </a:xfrm>
            <a:custGeom>
              <a:avLst/>
              <a:gdLst>
                <a:gd name="T0" fmla="*/ 0 w 194"/>
                <a:gd name="T1" fmla="*/ 0 h 187"/>
                <a:gd name="T2" fmla="*/ 0 w 194"/>
                <a:gd name="T3" fmla="*/ 187 h 187"/>
                <a:gd name="T4" fmla="*/ 194 w 194"/>
                <a:gd name="T5" fmla="*/ 187 h 187"/>
                <a:gd name="T6" fmla="*/ 194 w 194"/>
                <a:gd name="T7" fmla="*/ 0 h 187"/>
                <a:gd name="T8" fmla="*/ 0 w 194"/>
                <a:gd name="T9" fmla="*/ 0 h 187"/>
                <a:gd name="T10" fmla="*/ 166 w 194"/>
                <a:gd name="T11" fmla="*/ 159 h 187"/>
                <a:gd name="T12" fmla="*/ 29 w 194"/>
                <a:gd name="T13" fmla="*/ 159 h 187"/>
                <a:gd name="T14" fmla="*/ 29 w 194"/>
                <a:gd name="T15" fmla="*/ 29 h 187"/>
                <a:gd name="T16" fmla="*/ 166 w 194"/>
                <a:gd name="T17" fmla="*/ 29 h 187"/>
                <a:gd name="T18" fmla="*/ 166 w 194"/>
                <a:gd name="T19" fmla="*/ 159 h 1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4" h="187">
                  <a:moveTo>
                    <a:pt x="0" y="0"/>
                  </a:moveTo>
                  <a:lnTo>
                    <a:pt x="0" y="187"/>
                  </a:lnTo>
                  <a:lnTo>
                    <a:pt x="194" y="187"/>
                  </a:lnTo>
                  <a:lnTo>
                    <a:pt x="194" y="0"/>
                  </a:lnTo>
                  <a:lnTo>
                    <a:pt x="0" y="0"/>
                  </a:lnTo>
                  <a:close/>
                  <a:moveTo>
                    <a:pt x="166" y="159"/>
                  </a:moveTo>
                  <a:lnTo>
                    <a:pt x="29" y="159"/>
                  </a:lnTo>
                  <a:lnTo>
                    <a:pt x="29" y="29"/>
                  </a:lnTo>
                  <a:lnTo>
                    <a:pt x="166" y="29"/>
                  </a:lnTo>
                  <a:lnTo>
                    <a:pt x="166" y="159"/>
                  </a:lnTo>
                  <a:close/>
                </a:path>
              </a:pathLst>
            </a:cu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Calibri" panose="020F0502020204030204"/>
                <a:ea typeface="宋体" panose="02010600030101010101" pitchFamily="2" charset="-122"/>
                <a:cs typeface="+mn-cs"/>
              </a:endParaRPr>
            </a:p>
          </p:txBody>
        </p:sp>
        <p:sp>
          <p:nvSpPr>
            <p:cNvPr id="134" name="Freeform 108"/>
            <p:cNvSpPr>
              <a:spLocks noEditPoints="1"/>
            </p:cNvSpPr>
            <p:nvPr/>
          </p:nvSpPr>
          <p:spPr bwMode="auto">
            <a:xfrm>
              <a:off x="11329852" y="5865844"/>
              <a:ext cx="253660" cy="243200"/>
            </a:xfrm>
            <a:custGeom>
              <a:avLst/>
              <a:gdLst>
                <a:gd name="T0" fmla="*/ 0 w 194"/>
                <a:gd name="T1" fmla="*/ 186 h 186"/>
                <a:gd name="T2" fmla="*/ 194 w 194"/>
                <a:gd name="T3" fmla="*/ 186 h 186"/>
                <a:gd name="T4" fmla="*/ 194 w 194"/>
                <a:gd name="T5" fmla="*/ 0 h 186"/>
                <a:gd name="T6" fmla="*/ 0 w 194"/>
                <a:gd name="T7" fmla="*/ 0 h 186"/>
                <a:gd name="T8" fmla="*/ 0 w 194"/>
                <a:gd name="T9" fmla="*/ 186 h 186"/>
                <a:gd name="T10" fmla="*/ 29 w 194"/>
                <a:gd name="T11" fmla="*/ 28 h 186"/>
                <a:gd name="T12" fmla="*/ 166 w 194"/>
                <a:gd name="T13" fmla="*/ 28 h 186"/>
                <a:gd name="T14" fmla="*/ 166 w 194"/>
                <a:gd name="T15" fmla="*/ 158 h 186"/>
                <a:gd name="T16" fmla="*/ 29 w 194"/>
                <a:gd name="T17" fmla="*/ 158 h 186"/>
                <a:gd name="T18" fmla="*/ 29 w 194"/>
                <a:gd name="T19" fmla="*/ 28 h 1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4" h="186">
                  <a:moveTo>
                    <a:pt x="0" y="186"/>
                  </a:moveTo>
                  <a:lnTo>
                    <a:pt x="194" y="186"/>
                  </a:lnTo>
                  <a:lnTo>
                    <a:pt x="194" y="0"/>
                  </a:lnTo>
                  <a:lnTo>
                    <a:pt x="0" y="0"/>
                  </a:lnTo>
                  <a:lnTo>
                    <a:pt x="0" y="186"/>
                  </a:lnTo>
                  <a:close/>
                  <a:moveTo>
                    <a:pt x="29" y="28"/>
                  </a:moveTo>
                  <a:lnTo>
                    <a:pt x="166" y="28"/>
                  </a:lnTo>
                  <a:lnTo>
                    <a:pt x="166" y="158"/>
                  </a:lnTo>
                  <a:lnTo>
                    <a:pt x="29" y="158"/>
                  </a:lnTo>
                  <a:lnTo>
                    <a:pt x="29" y="28"/>
                  </a:lnTo>
                  <a:close/>
                </a:path>
              </a:pathLst>
            </a:cu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Calibri" panose="020F0502020204030204"/>
                <a:ea typeface="宋体" panose="02010600030101010101" pitchFamily="2" charset="-122"/>
                <a:cs typeface="+mn-cs"/>
              </a:endParaRPr>
            </a:p>
          </p:txBody>
        </p:sp>
        <p:sp>
          <p:nvSpPr>
            <p:cNvPr id="135" name="Freeform 109"/>
            <p:cNvSpPr/>
            <p:nvPr/>
          </p:nvSpPr>
          <p:spPr bwMode="auto">
            <a:xfrm>
              <a:off x="11125878" y="5655333"/>
              <a:ext cx="99372" cy="101987"/>
            </a:xfrm>
            <a:custGeom>
              <a:avLst/>
              <a:gdLst>
                <a:gd name="T0" fmla="*/ 45 w 76"/>
                <a:gd name="T1" fmla="*/ 0 h 78"/>
                <a:gd name="T2" fmla="*/ 31 w 76"/>
                <a:gd name="T3" fmla="*/ 0 h 78"/>
                <a:gd name="T4" fmla="*/ 31 w 76"/>
                <a:gd name="T5" fmla="*/ 33 h 78"/>
                <a:gd name="T6" fmla="*/ 0 w 76"/>
                <a:gd name="T7" fmla="*/ 33 h 78"/>
                <a:gd name="T8" fmla="*/ 0 w 76"/>
                <a:gd name="T9" fmla="*/ 45 h 78"/>
                <a:gd name="T10" fmla="*/ 31 w 76"/>
                <a:gd name="T11" fmla="*/ 45 h 78"/>
                <a:gd name="T12" fmla="*/ 31 w 76"/>
                <a:gd name="T13" fmla="*/ 78 h 78"/>
                <a:gd name="T14" fmla="*/ 45 w 76"/>
                <a:gd name="T15" fmla="*/ 78 h 78"/>
                <a:gd name="T16" fmla="*/ 45 w 76"/>
                <a:gd name="T17" fmla="*/ 45 h 78"/>
                <a:gd name="T18" fmla="*/ 76 w 76"/>
                <a:gd name="T19" fmla="*/ 45 h 78"/>
                <a:gd name="T20" fmla="*/ 76 w 76"/>
                <a:gd name="T21" fmla="*/ 33 h 78"/>
                <a:gd name="T22" fmla="*/ 45 w 76"/>
                <a:gd name="T23" fmla="*/ 33 h 78"/>
                <a:gd name="T24" fmla="*/ 45 w 76"/>
                <a:gd name="T25" fmla="*/ 0 h 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6" h="78">
                  <a:moveTo>
                    <a:pt x="45" y="0"/>
                  </a:moveTo>
                  <a:lnTo>
                    <a:pt x="31" y="0"/>
                  </a:lnTo>
                  <a:lnTo>
                    <a:pt x="31" y="33"/>
                  </a:lnTo>
                  <a:lnTo>
                    <a:pt x="0" y="33"/>
                  </a:lnTo>
                  <a:lnTo>
                    <a:pt x="0" y="45"/>
                  </a:lnTo>
                  <a:lnTo>
                    <a:pt x="31" y="45"/>
                  </a:lnTo>
                  <a:lnTo>
                    <a:pt x="31" y="78"/>
                  </a:lnTo>
                  <a:lnTo>
                    <a:pt x="45" y="78"/>
                  </a:lnTo>
                  <a:lnTo>
                    <a:pt x="45" y="45"/>
                  </a:lnTo>
                  <a:lnTo>
                    <a:pt x="76" y="45"/>
                  </a:lnTo>
                  <a:lnTo>
                    <a:pt x="76" y="33"/>
                  </a:lnTo>
                  <a:lnTo>
                    <a:pt x="45" y="33"/>
                  </a:lnTo>
                  <a:lnTo>
                    <a:pt x="45" y="0"/>
                  </a:lnTo>
                  <a:close/>
                </a:path>
              </a:pathLst>
            </a:cu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Calibri" panose="020F0502020204030204"/>
                <a:ea typeface="宋体" panose="02010600030101010101" pitchFamily="2" charset="-122"/>
                <a:cs typeface="+mn-cs"/>
              </a:endParaRPr>
            </a:p>
          </p:txBody>
        </p:sp>
        <p:sp>
          <p:nvSpPr>
            <p:cNvPr id="136" name="Rectangle 110"/>
            <p:cNvSpPr>
              <a:spLocks noChangeArrowheads="1"/>
            </p:cNvSpPr>
            <p:nvPr/>
          </p:nvSpPr>
          <p:spPr bwMode="auto">
            <a:xfrm>
              <a:off x="11422687" y="5694558"/>
              <a:ext cx="67991" cy="22228"/>
            </a:xfrm>
            <a:prstGeom prst="rect">
              <a:avLst/>
            </a:pr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Calibri" panose="020F0502020204030204"/>
                <a:ea typeface="宋体" panose="02010600030101010101" pitchFamily="2" charset="-122"/>
                <a:cs typeface="+mn-cs"/>
              </a:endParaRPr>
            </a:p>
          </p:txBody>
        </p:sp>
        <p:sp>
          <p:nvSpPr>
            <p:cNvPr id="137" name="Freeform 111"/>
            <p:cNvSpPr/>
            <p:nvPr/>
          </p:nvSpPr>
          <p:spPr bwMode="auto">
            <a:xfrm>
              <a:off x="11138953" y="5952141"/>
              <a:ext cx="73222" cy="79760"/>
            </a:xfrm>
            <a:custGeom>
              <a:avLst/>
              <a:gdLst>
                <a:gd name="T0" fmla="*/ 24 w 24"/>
                <a:gd name="T1" fmla="*/ 0 h 26"/>
                <a:gd name="T2" fmla="*/ 16 w 24"/>
                <a:gd name="T3" fmla="*/ 0 h 26"/>
                <a:gd name="T4" fmla="*/ 14 w 24"/>
                <a:gd name="T5" fmla="*/ 5 h 26"/>
                <a:gd name="T6" fmla="*/ 12 w 24"/>
                <a:gd name="T7" fmla="*/ 9 h 26"/>
                <a:gd name="T8" fmla="*/ 12 w 24"/>
                <a:gd name="T9" fmla="*/ 9 h 26"/>
                <a:gd name="T10" fmla="*/ 10 w 24"/>
                <a:gd name="T11" fmla="*/ 5 h 26"/>
                <a:gd name="T12" fmla="*/ 8 w 24"/>
                <a:gd name="T13" fmla="*/ 0 h 26"/>
                <a:gd name="T14" fmla="*/ 0 w 24"/>
                <a:gd name="T15" fmla="*/ 0 h 26"/>
                <a:gd name="T16" fmla="*/ 8 w 24"/>
                <a:gd name="T17" fmla="*/ 13 h 26"/>
                <a:gd name="T18" fmla="*/ 0 w 24"/>
                <a:gd name="T19" fmla="*/ 26 h 26"/>
                <a:gd name="T20" fmla="*/ 7 w 24"/>
                <a:gd name="T21" fmla="*/ 26 h 26"/>
                <a:gd name="T22" fmla="*/ 10 w 24"/>
                <a:gd name="T23" fmla="*/ 21 h 26"/>
                <a:gd name="T24" fmla="*/ 12 w 24"/>
                <a:gd name="T25" fmla="*/ 16 h 26"/>
                <a:gd name="T26" fmla="*/ 12 w 24"/>
                <a:gd name="T27" fmla="*/ 16 h 26"/>
                <a:gd name="T28" fmla="*/ 14 w 24"/>
                <a:gd name="T29" fmla="*/ 21 h 26"/>
                <a:gd name="T30" fmla="*/ 17 w 24"/>
                <a:gd name="T31" fmla="*/ 26 h 26"/>
                <a:gd name="T32" fmla="*/ 24 w 24"/>
                <a:gd name="T33" fmla="*/ 26 h 26"/>
                <a:gd name="T34" fmla="*/ 16 w 24"/>
                <a:gd name="T35" fmla="*/ 13 h 26"/>
                <a:gd name="T36" fmla="*/ 24 w 24"/>
                <a:gd name="T37" fmla="*/ 0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4" h="26">
                  <a:moveTo>
                    <a:pt x="24" y="0"/>
                  </a:moveTo>
                  <a:cubicBezTo>
                    <a:pt x="16" y="0"/>
                    <a:pt x="16" y="0"/>
                    <a:pt x="16" y="0"/>
                  </a:cubicBezTo>
                  <a:cubicBezTo>
                    <a:pt x="14" y="5"/>
                    <a:pt x="14" y="5"/>
                    <a:pt x="14" y="5"/>
                  </a:cubicBezTo>
                  <a:cubicBezTo>
                    <a:pt x="13" y="6"/>
                    <a:pt x="13" y="7"/>
                    <a:pt x="12" y="9"/>
                  </a:cubicBezTo>
                  <a:cubicBezTo>
                    <a:pt x="12" y="9"/>
                    <a:pt x="12" y="9"/>
                    <a:pt x="12" y="9"/>
                  </a:cubicBezTo>
                  <a:cubicBezTo>
                    <a:pt x="11" y="8"/>
                    <a:pt x="11" y="6"/>
                    <a:pt x="10" y="5"/>
                  </a:cubicBezTo>
                  <a:cubicBezTo>
                    <a:pt x="8" y="0"/>
                    <a:pt x="8" y="0"/>
                    <a:pt x="8" y="0"/>
                  </a:cubicBezTo>
                  <a:cubicBezTo>
                    <a:pt x="0" y="0"/>
                    <a:pt x="0" y="0"/>
                    <a:pt x="0" y="0"/>
                  </a:cubicBezTo>
                  <a:cubicBezTo>
                    <a:pt x="8" y="13"/>
                    <a:pt x="8" y="13"/>
                    <a:pt x="8" y="13"/>
                  </a:cubicBezTo>
                  <a:cubicBezTo>
                    <a:pt x="0" y="26"/>
                    <a:pt x="0" y="26"/>
                    <a:pt x="0" y="26"/>
                  </a:cubicBezTo>
                  <a:cubicBezTo>
                    <a:pt x="7" y="26"/>
                    <a:pt x="7" y="26"/>
                    <a:pt x="7" y="26"/>
                  </a:cubicBezTo>
                  <a:cubicBezTo>
                    <a:pt x="10" y="21"/>
                    <a:pt x="10" y="21"/>
                    <a:pt x="10" y="21"/>
                  </a:cubicBezTo>
                  <a:cubicBezTo>
                    <a:pt x="10" y="19"/>
                    <a:pt x="11" y="18"/>
                    <a:pt x="12" y="16"/>
                  </a:cubicBezTo>
                  <a:cubicBezTo>
                    <a:pt x="12" y="16"/>
                    <a:pt x="12" y="16"/>
                    <a:pt x="12" y="16"/>
                  </a:cubicBezTo>
                  <a:cubicBezTo>
                    <a:pt x="13" y="18"/>
                    <a:pt x="13" y="19"/>
                    <a:pt x="14" y="21"/>
                  </a:cubicBezTo>
                  <a:cubicBezTo>
                    <a:pt x="17" y="26"/>
                    <a:pt x="17" y="26"/>
                    <a:pt x="17" y="26"/>
                  </a:cubicBezTo>
                  <a:cubicBezTo>
                    <a:pt x="24" y="26"/>
                    <a:pt x="24" y="26"/>
                    <a:pt x="24" y="26"/>
                  </a:cubicBezTo>
                  <a:cubicBezTo>
                    <a:pt x="16" y="13"/>
                    <a:pt x="16" y="13"/>
                    <a:pt x="16" y="13"/>
                  </a:cubicBezTo>
                  <a:lnTo>
                    <a:pt x="24" y="0"/>
                  </a:lnTo>
                  <a:close/>
                </a:path>
              </a:pathLst>
            </a:cu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Calibri" panose="020F0502020204030204"/>
                <a:ea typeface="宋体" panose="02010600030101010101" pitchFamily="2" charset="-122"/>
                <a:cs typeface="+mn-cs"/>
              </a:endParaRPr>
            </a:p>
          </p:txBody>
        </p:sp>
        <p:sp>
          <p:nvSpPr>
            <p:cNvPr id="138" name="Rectangle 112"/>
            <p:cNvSpPr>
              <a:spLocks noChangeArrowheads="1"/>
            </p:cNvSpPr>
            <p:nvPr/>
          </p:nvSpPr>
          <p:spPr bwMode="auto">
            <a:xfrm>
              <a:off x="11410919" y="6004442"/>
              <a:ext cx="101987" cy="15690"/>
            </a:xfrm>
            <a:prstGeom prst="rect">
              <a:avLst/>
            </a:pr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Calibri" panose="020F0502020204030204"/>
                <a:ea typeface="宋体" panose="02010600030101010101" pitchFamily="2" charset="-122"/>
                <a:cs typeface="+mn-cs"/>
              </a:endParaRPr>
            </a:p>
          </p:txBody>
        </p:sp>
        <p:sp>
          <p:nvSpPr>
            <p:cNvPr id="139" name="Rectangle 113"/>
            <p:cNvSpPr>
              <a:spLocks noChangeArrowheads="1"/>
            </p:cNvSpPr>
            <p:nvPr/>
          </p:nvSpPr>
          <p:spPr bwMode="auto">
            <a:xfrm>
              <a:off x="11410919" y="5961294"/>
              <a:ext cx="101987" cy="18305"/>
            </a:xfrm>
            <a:prstGeom prst="rect">
              <a:avLst/>
            </a:prstGeom>
            <a:grp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Calibri" panose="020F0502020204030204"/>
                <a:ea typeface="宋体" panose="02010600030101010101" pitchFamily="2" charset="-122"/>
                <a:cs typeface="+mn-cs"/>
              </a:endParaRPr>
            </a:p>
          </p:txBody>
        </p:sp>
      </p:grpSp>
      <p:grpSp>
        <p:nvGrpSpPr>
          <p:cNvPr id="143" name="组合 142"/>
          <p:cNvGrpSpPr/>
          <p:nvPr/>
        </p:nvGrpSpPr>
        <p:grpSpPr>
          <a:xfrm flipH="1">
            <a:off x="8503071" y="2999665"/>
            <a:ext cx="2488202" cy="1070747"/>
            <a:chOff x="2652976" y="4783304"/>
            <a:chExt cx="2335184" cy="1070747"/>
          </a:xfrm>
        </p:grpSpPr>
        <p:sp>
          <p:nvSpPr>
            <p:cNvPr id="144" name="文本框 143"/>
            <p:cNvSpPr txBox="1"/>
            <p:nvPr/>
          </p:nvSpPr>
          <p:spPr bwMode="auto">
            <a:xfrm>
              <a:off x="2652976" y="5096921"/>
              <a:ext cx="2335184" cy="757130"/>
            </a:xfrm>
            <a:prstGeom prst="rect">
              <a:avLst/>
            </a:prstGeom>
            <a:noFill/>
          </p:spPr>
          <p:txBody>
            <a:bodyPr wrap="square">
              <a:spAutoFit/>
            </a:bodyPr>
            <a:lstStyle/>
            <a:p>
              <a:pPr marL="0" marR="0" lvl="0" indent="0" algn="l" defTabSz="914400" rtl="0" eaLnBrk="1" fontAlgn="auto" latinLnBrk="0" hangingPunct="1">
                <a:lnSpc>
                  <a:spcPct val="120000"/>
                </a:lnSpc>
                <a:spcBef>
                  <a:spcPts val="0"/>
                </a:spcBef>
                <a:spcAft>
                  <a:spcPts val="0"/>
                </a:spcAft>
                <a:buClrTx/>
                <a:buSzTx/>
                <a:buFontTx/>
                <a:buNone/>
                <a:defRPr/>
              </a:pPr>
              <a:r>
                <a:rPr kumimoji="0" lang="zh-CN" altLang="en-US" sz="1200" b="0" i="0" u="none" strike="noStrike" kern="1200" cap="none" spc="0" normalizeH="0" baseline="0" noProof="0" dirty="0">
                  <a:ln>
                    <a:noFill/>
                  </a:ln>
                  <a:solidFill>
                    <a:srgbClr val="FFFFFF">
                      <a:lumMod val="50000"/>
                    </a:srgbClr>
                  </a:solidFill>
                  <a:effectLst/>
                  <a:uLnTx/>
                  <a:uFillTx/>
                  <a:latin typeface="方正正纤黑简体" panose="02000000000000000000" pitchFamily="2" charset="-122"/>
                  <a:ea typeface="方正正纤黑简体" panose="02000000000000000000" pitchFamily="2" charset="-122"/>
                  <a:cs typeface="+mn-cs"/>
                </a:rPr>
                <a:t>点击输入替换的内容点击输入替换的内容点击输入替换的内容点击输入替换的内容</a:t>
              </a:r>
            </a:p>
          </p:txBody>
        </p:sp>
        <p:sp>
          <p:nvSpPr>
            <p:cNvPr id="145" name="文本框 144"/>
            <p:cNvSpPr txBox="1"/>
            <p:nvPr/>
          </p:nvSpPr>
          <p:spPr bwMode="auto">
            <a:xfrm>
              <a:off x="3053108" y="4783304"/>
              <a:ext cx="1922797" cy="400863"/>
            </a:xfrm>
            <a:prstGeom prst="rect">
              <a:avLst/>
            </a:prstGeom>
            <a:noFill/>
          </p:spPr>
          <p:txBody>
            <a:bodyPr>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2000" b="0" i="0" u="none" strike="noStrike" kern="1200" cap="none" spc="0" normalizeH="0" baseline="0" noProof="0" dirty="0">
                  <a:ln>
                    <a:noFill/>
                  </a:ln>
                  <a:solidFill>
                    <a:srgbClr val="F17475"/>
                  </a:solidFill>
                  <a:effectLst/>
                  <a:uLnTx/>
                  <a:uFillTx/>
                  <a:latin typeface="方正正黑简体" panose="02000000000000000000" pitchFamily="2" charset="-122"/>
                  <a:ea typeface="方正正黑简体" panose="02000000000000000000" pitchFamily="2" charset="-122"/>
                  <a:cs typeface="+mn-cs"/>
                </a:rPr>
                <a:t>在此添加标题</a:t>
              </a:r>
            </a:p>
          </p:txBody>
        </p:sp>
      </p:grpSp>
      <p:grpSp>
        <p:nvGrpSpPr>
          <p:cNvPr id="149" name="组合 148"/>
          <p:cNvGrpSpPr/>
          <p:nvPr/>
        </p:nvGrpSpPr>
        <p:grpSpPr>
          <a:xfrm>
            <a:off x="1884218" y="1323806"/>
            <a:ext cx="2431688" cy="1070747"/>
            <a:chOff x="2652976" y="4783304"/>
            <a:chExt cx="2335184" cy="1070747"/>
          </a:xfrm>
        </p:grpSpPr>
        <p:sp>
          <p:nvSpPr>
            <p:cNvPr id="150" name="文本框 149"/>
            <p:cNvSpPr txBox="1"/>
            <p:nvPr/>
          </p:nvSpPr>
          <p:spPr bwMode="auto">
            <a:xfrm>
              <a:off x="2652976" y="5096921"/>
              <a:ext cx="2335184" cy="757130"/>
            </a:xfrm>
            <a:prstGeom prst="rect">
              <a:avLst/>
            </a:prstGeom>
            <a:noFill/>
          </p:spPr>
          <p:txBody>
            <a:bodyPr wrap="square">
              <a:spAutoFit/>
            </a:bodyPr>
            <a:lstStyle/>
            <a:p>
              <a:pPr marL="0" marR="0" lvl="0" indent="0" algn="r" defTabSz="914400" rtl="0" eaLnBrk="1" fontAlgn="auto" latinLnBrk="0" hangingPunct="1">
                <a:lnSpc>
                  <a:spcPct val="120000"/>
                </a:lnSpc>
                <a:spcBef>
                  <a:spcPts val="0"/>
                </a:spcBef>
                <a:spcAft>
                  <a:spcPts val="0"/>
                </a:spcAft>
                <a:buClrTx/>
                <a:buSzTx/>
                <a:buFontTx/>
                <a:buNone/>
                <a:defRPr/>
              </a:pPr>
              <a:r>
                <a:rPr kumimoji="0" lang="zh-CN" altLang="en-US" sz="1200" b="0" i="0" u="none" strike="noStrike" kern="1200" cap="none" spc="0" normalizeH="0" baseline="0" noProof="0" dirty="0">
                  <a:ln>
                    <a:noFill/>
                  </a:ln>
                  <a:solidFill>
                    <a:srgbClr val="FFFFFF">
                      <a:lumMod val="50000"/>
                    </a:srgbClr>
                  </a:solidFill>
                  <a:effectLst/>
                  <a:uLnTx/>
                  <a:uFillTx/>
                  <a:latin typeface="方正正纤黑简体" panose="02000000000000000000" pitchFamily="2" charset="-122"/>
                  <a:ea typeface="方正正纤黑简体" panose="02000000000000000000" pitchFamily="2" charset="-122"/>
                  <a:cs typeface="+mn-cs"/>
                </a:rPr>
                <a:t>点击输入替换的内容点击输入替换的内容点击输入替换的内容点击输入替换的内容</a:t>
              </a:r>
            </a:p>
          </p:txBody>
        </p:sp>
        <p:sp>
          <p:nvSpPr>
            <p:cNvPr id="151" name="文本框 150"/>
            <p:cNvSpPr txBox="1"/>
            <p:nvPr/>
          </p:nvSpPr>
          <p:spPr bwMode="auto">
            <a:xfrm>
              <a:off x="3053108" y="4783304"/>
              <a:ext cx="1922797" cy="400863"/>
            </a:xfrm>
            <a:prstGeom prst="rect">
              <a:avLst/>
            </a:prstGeom>
            <a:noFill/>
          </p:spPr>
          <p:txBody>
            <a:bodyPr>
              <a:spAutoFit/>
            </a:bodyPr>
            <a:lstStyle/>
            <a:p>
              <a:pPr marL="0" marR="0" lvl="0" indent="0" algn="r" defTabSz="914400" rtl="0" eaLnBrk="1" fontAlgn="auto" latinLnBrk="0" hangingPunct="1">
                <a:lnSpc>
                  <a:spcPct val="100000"/>
                </a:lnSpc>
                <a:spcBef>
                  <a:spcPts val="0"/>
                </a:spcBef>
                <a:spcAft>
                  <a:spcPts val="0"/>
                </a:spcAft>
                <a:buClrTx/>
                <a:buSzTx/>
                <a:buFontTx/>
                <a:buNone/>
                <a:defRPr/>
              </a:pPr>
              <a:r>
                <a:rPr kumimoji="0" lang="zh-CN" altLang="en-US" sz="2000" b="0" i="0" u="none" strike="noStrike" kern="1200" cap="none" spc="0" normalizeH="0" baseline="0" noProof="0" dirty="0">
                  <a:ln>
                    <a:noFill/>
                  </a:ln>
                  <a:solidFill>
                    <a:srgbClr val="FFBF53"/>
                  </a:solidFill>
                  <a:effectLst/>
                  <a:uLnTx/>
                  <a:uFillTx/>
                  <a:latin typeface="方正正黑简体" panose="02000000000000000000" pitchFamily="2" charset="-122"/>
                  <a:ea typeface="方正正黑简体" panose="02000000000000000000" pitchFamily="2" charset="-122"/>
                  <a:cs typeface="+mn-cs"/>
                </a:rPr>
                <a:t>在此添加标题</a:t>
              </a:r>
            </a:p>
          </p:txBody>
        </p:sp>
      </p:grpSp>
      <p:grpSp>
        <p:nvGrpSpPr>
          <p:cNvPr id="155" name="组合 154"/>
          <p:cNvGrpSpPr/>
          <p:nvPr/>
        </p:nvGrpSpPr>
        <p:grpSpPr>
          <a:xfrm>
            <a:off x="1884218" y="4628466"/>
            <a:ext cx="2431688" cy="1070747"/>
            <a:chOff x="2652976" y="4783304"/>
            <a:chExt cx="2335184" cy="1070747"/>
          </a:xfrm>
        </p:grpSpPr>
        <p:sp>
          <p:nvSpPr>
            <p:cNvPr id="156" name="文本框 155"/>
            <p:cNvSpPr txBox="1"/>
            <p:nvPr/>
          </p:nvSpPr>
          <p:spPr bwMode="auto">
            <a:xfrm>
              <a:off x="2652976" y="5096921"/>
              <a:ext cx="2335184" cy="757130"/>
            </a:xfrm>
            <a:prstGeom prst="rect">
              <a:avLst/>
            </a:prstGeom>
            <a:noFill/>
          </p:spPr>
          <p:txBody>
            <a:bodyPr wrap="square">
              <a:spAutoFit/>
            </a:bodyPr>
            <a:lstStyle/>
            <a:p>
              <a:pPr marL="0" marR="0" lvl="0" indent="0" algn="r" defTabSz="914400" rtl="0" eaLnBrk="1" fontAlgn="auto" latinLnBrk="0" hangingPunct="1">
                <a:lnSpc>
                  <a:spcPct val="120000"/>
                </a:lnSpc>
                <a:spcBef>
                  <a:spcPts val="0"/>
                </a:spcBef>
                <a:spcAft>
                  <a:spcPts val="0"/>
                </a:spcAft>
                <a:buClrTx/>
                <a:buSzTx/>
                <a:buFontTx/>
                <a:buNone/>
                <a:defRPr/>
              </a:pPr>
              <a:r>
                <a:rPr kumimoji="0" lang="zh-CN" altLang="en-US" sz="1200" b="0" i="0" u="none" strike="noStrike" kern="1200" cap="none" spc="0" normalizeH="0" baseline="0" noProof="0" dirty="0">
                  <a:ln>
                    <a:noFill/>
                  </a:ln>
                  <a:solidFill>
                    <a:srgbClr val="FFFFFF">
                      <a:lumMod val="50000"/>
                    </a:srgbClr>
                  </a:solidFill>
                  <a:effectLst/>
                  <a:uLnTx/>
                  <a:uFillTx/>
                  <a:latin typeface="方正正纤黑简体" panose="02000000000000000000" pitchFamily="2" charset="-122"/>
                  <a:ea typeface="方正正纤黑简体" panose="02000000000000000000" pitchFamily="2" charset="-122"/>
                  <a:cs typeface="+mn-cs"/>
                </a:rPr>
                <a:t>点击输入替换的内容点击输入替换的内容点击输入替换的内容点击输入替换的内容</a:t>
              </a:r>
            </a:p>
          </p:txBody>
        </p:sp>
        <p:sp>
          <p:nvSpPr>
            <p:cNvPr id="157" name="文本框 156"/>
            <p:cNvSpPr txBox="1"/>
            <p:nvPr/>
          </p:nvSpPr>
          <p:spPr bwMode="auto">
            <a:xfrm>
              <a:off x="3053108" y="4783304"/>
              <a:ext cx="1922797" cy="400863"/>
            </a:xfrm>
            <a:prstGeom prst="rect">
              <a:avLst/>
            </a:prstGeom>
            <a:noFill/>
          </p:spPr>
          <p:txBody>
            <a:bodyPr>
              <a:spAutoFit/>
            </a:bodyPr>
            <a:lstStyle/>
            <a:p>
              <a:pPr marL="0" marR="0" lvl="0" indent="0" algn="r" defTabSz="914400" rtl="0" eaLnBrk="1" fontAlgn="auto" latinLnBrk="0" hangingPunct="1">
                <a:lnSpc>
                  <a:spcPct val="100000"/>
                </a:lnSpc>
                <a:spcBef>
                  <a:spcPts val="0"/>
                </a:spcBef>
                <a:spcAft>
                  <a:spcPts val="0"/>
                </a:spcAft>
                <a:buClrTx/>
                <a:buSzTx/>
                <a:buFontTx/>
                <a:buNone/>
                <a:defRPr/>
              </a:pPr>
              <a:r>
                <a:rPr kumimoji="0" lang="zh-CN" altLang="en-US" sz="2000" b="0" i="0" u="none" strike="noStrike" kern="1200" cap="none" spc="0" normalizeH="0" baseline="0" noProof="0" dirty="0">
                  <a:ln>
                    <a:noFill/>
                  </a:ln>
                  <a:solidFill>
                    <a:srgbClr val="01B3C5"/>
                  </a:solidFill>
                  <a:effectLst/>
                  <a:uLnTx/>
                  <a:uFillTx/>
                  <a:latin typeface="方正正黑简体" panose="02000000000000000000" pitchFamily="2" charset="-122"/>
                  <a:ea typeface="方正正黑简体" panose="02000000000000000000" pitchFamily="2" charset="-122"/>
                  <a:cs typeface="+mn-cs"/>
                </a:rPr>
                <a:t>在此添加标题</a:t>
              </a:r>
            </a:p>
          </p:txBody>
        </p:sp>
      </p:grpSp>
      <p:sp>
        <p:nvSpPr>
          <p:cNvPr id="63" name="椭圆 62"/>
          <p:cNvSpPr/>
          <p:nvPr/>
        </p:nvSpPr>
        <p:spPr>
          <a:xfrm>
            <a:off x="709696" y="497792"/>
            <a:ext cx="4015519" cy="466634"/>
          </a:xfrm>
          <a:prstGeom prst="ellipse">
            <a:avLst/>
          </a:prstGeom>
          <a:gradFill flip="none" rotWithShape="1">
            <a:gsLst>
              <a:gs pos="100000">
                <a:srgbClr val="C9C9C9">
                  <a:alpha val="0"/>
                </a:srgbClr>
              </a:gs>
              <a:gs pos="20000">
                <a:schemeClr val="bg1">
                  <a:lumMod val="50000"/>
                </a:schemeClr>
              </a:gs>
            </a:gsLst>
            <a:path path="shap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64" name="组合 63"/>
          <p:cNvGrpSpPr/>
          <p:nvPr/>
        </p:nvGrpSpPr>
        <p:grpSpPr>
          <a:xfrm>
            <a:off x="640284" y="184024"/>
            <a:ext cx="4021131" cy="613991"/>
            <a:chOff x="3418293" y="305852"/>
            <a:chExt cx="4844075" cy="872774"/>
          </a:xfrm>
        </p:grpSpPr>
        <p:sp>
          <p:nvSpPr>
            <p:cNvPr id="65" name="椭圆 64"/>
            <p:cNvSpPr/>
            <p:nvPr/>
          </p:nvSpPr>
          <p:spPr>
            <a:xfrm>
              <a:off x="3418293" y="305852"/>
              <a:ext cx="4844075" cy="466634"/>
            </a:xfrm>
            <a:prstGeom prst="ellipse">
              <a:avLst/>
            </a:prstGeom>
            <a:gradFill flip="none" rotWithShape="1">
              <a:gsLst>
                <a:gs pos="100000">
                  <a:srgbClr val="C9C9C9">
                    <a:alpha val="0"/>
                  </a:srgbClr>
                </a:gs>
                <a:gs pos="20000">
                  <a:schemeClr val="bg1">
                    <a:lumMod val="50000"/>
                  </a:schemeClr>
                </a:gs>
              </a:gsLst>
              <a:path path="shap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6" name="矩形 65"/>
            <p:cNvSpPr/>
            <p:nvPr/>
          </p:nvSpPr>
          <p:spPr>
            <a:xfrm>
              <a:off x="3502027" y="470122"/>
              <a:ext cx="4499303" cy="708504"/>
            </a:xfrm>
            <a:prstGeom prst="rect">
              <a:avLst/>
            </a:prstGeom>
            <a:gradFill>
              <a:gsLst>
                <a:gs pos="0">
                  <a:schemeClr val="bg1"/>
                </a:gs>
                <a:gs pos="100000">
                  <a:schemeClr val="bg1">
                    <a:lumMod val="95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67" name="组合 66"/>
          <p:cNvGrpSpPr/>
          <p:nvPr/>
        </p:nvGrpSpPr>
        <p:grpSpPr>
          <a:xfrm>
            <a:off x="574288" y="185585"/>
            <a:ext cx="970204" cy="1019136"/>
            <a:chOff x="1003288" y="1798087"/>
            <a:chExt cx="3398850" cy="3383513"/>
          </a:xfrm>
        </p:grpSpPr>
        <p:sp>
          <p:nvSpPr>
            <p:cNvPr id="68" name="AutoShape 3"/>
            <p:cNvSpPr>
              <a:spLocks noChangeAspect="1" noChangeArrowheads="1" noTextEdit="1"/>
            </p:cNvSpPr>
            <p:nvPr/>
          </p:nvSpPr>
          <p:spPr bwMode="auto">
            <a:xfrm>
              <a:off x="1566863" y="1863725"/>
              <a:ext cx="2835275" cy="3317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69" name="AutoShape 11"/>
            <p:cNvSpPr>
              <a:spLocks noChangeAspect="1" noChangeArrowheads="1" noTextEdit="1"/>
            </p:cNvSpPr>
            <p:nvPr/>
          </p:nvSpPr>
          <p:spPr bwMode="auto">
            <a:xfrm>
              <a:off x="1028024" y="1798087"/>
              <a:ext cx="2896276" cy="19966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grpSp>
          <p:nvGrpSpPr>
            <p:cNvPr id="70" name="组合 69"/>
            <p:cNvGrpSpPr/>
            <p:nvPr/>
          </p:nvGrpSpPr>
          <p:grpSpPr>
            <a:xfrm>
              <a:off x="1003288" y="1856944"/>
              <a:ext cx="3119221" cy="1919931"/>
              <a:chOff x="1028026" y="1617975"/>
              <a:chExt cx="3119221" cy="1919931"/>
            </a:xfrm>
          </p:grpSpPr>
          <p:sp>
            <p:nvSpPr>
              <p:cNvPr id="71" name="Freeform 13"/>
              <p:cNvSpPr/>
              <p:nvPr/>
            </p:nvSpPr>
            <p:spPr bwMode="auto">
              <a:xfrm>
                <a:off x="1028026" y="1617975"/>
                <a:ext cx="3119221" cy="1832376"/>
              </a:xfrm>
              <a:custGeom>
                <a:avLst/>
                <a:gdLst>
                  <a:gd name="T0" fmla="*/ 264 w 306"/>
                  <a:gd name="T1" fmla="*/ 91 h 210"/>
                  <a:gd name="T2" fmla="*/ 266 w 306"/>
                  <a:gd name="T3" fmla="*/ 73 h 210"/>
                  <a:gd name="T4" fmla="*/ 194 w 306"/>
                  <a:gd name="T5" fmla="*/ 0 h 210"/>
                  <a:gd name="T6" fmla="*/ 127 w 306"/>
                  <a:gd name="T7" fmla="*/ 43 h 210"/>
                  <a:gd name="T8" fmla="*/ 90 w 306"/>
                  <a:gd name="T9" fmla="*/ 27 h 210"/>
                  <a:gd name="T10" fmla="*/ 37 w 306"/>
                  <a:gd name="T11" fmla="*/ 80 h 210"/>
                  <a:gd name="T12" fmla="*/ 39 w 306"/>
                  <a:gd name="T13" fmla="*/ 92 h 210"/>
                  <a:gd name="T14" fmla="*/ 0 w 306"/>
                  <a:gd name="T15" fmla="*/ 149 h 210"/>
                  <a:gd name="T16" fmla="*/ 61 w 306"/>
                  <a:gd name="T17" fmla="*/ 210 h 210"/>
                  <a:gd name="T18" fmla="*/ 245 w 306"/>
                  <a:gd name="T19" fmla="*/ 210 h 210"/>
                  <a:gd name="T20" fmla="*/ 306 w 306"/>
                  <a:gd name="T21" fmla="*/ 149 h 210"/>
                  <a:gd name="T22" fmla="*/ 264 w 306"/>
                  <a:gd name="T23" fmla="*/ 91 h 2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06" h="210">
                    <a:moveTo>
                      <a:pt x="264" y="91"/>
                    </a:moveTo>
                    <a:cubicBezTo>
                      <a:pt x="265" y="85"/>
                      <a:pt x="266" y="79"/>
                      <a:pt x="266" y="73"/>
                    </a:cubicBezTo>
                    <a:cubicBezTo>
                      <a:pt x="266" y="33"/>
                      <a:pt x="234" y="0"/>
                      <a:pt x="194" y="0"/>
                    </a:cubicBezTo>
                    <a:cubicBezTo>
                      <a:pt x="164" y="0"/>
                      <a:pt x="139" y="18"/>
                      <a:pt x="127" y="43"/>
                    </a:cubicBezTo>
                    <a:cubicBezTo>
                      <a:pt x="118" y="33"/>
                      <a:pt x="104" y="27"/>
                      <a:pt x="90" y="27"/>
                    </a:cubicBezTo>
                    <a:cubicBezTo>
                      <a:pt x="61" y="27"/>
                      <a:pt x="37" y="50"/>
                      <a:pt x="37" y="80"/>
                    </a:cubicBezTo>
                    <a:cubicBezTo>
                      <a:pt x="37" y="84"/>
                      <a:pt x="38" y="88"/>
                      <a:pt x="39" y="92"/>
                    </a:cubicBezTo>
                    <a:cubicBezTo>
                      <a:pt x="16" y="101"/>
                      <a:pt x="0" y="123"/>
                      <a:pt x="0" y="149"/>
                    </a:cubicBezTo>
                    <a:cubicBezTo>
                      <a:pt x="0" y="183"/>
                      <a:pt x="28" y="210"/>
                      <a:pt x="61" y="210"/>
                    </a:cubicBezTo>
                    <a:cubicBezTo>
                      <a:pt x="245" y="210"/>
                      <a:pt x="245" y="210"/>
                      <a:pt x="245" y="210"/>
                    </a:cubicBezTo>
                    <a:cubicBezTo>
                      <a:pt x="278" y="210"/>
                      <a:pt x="306" y="183"/>
                      <a:pt x="306" y="149"/>
                    </a:cubicBezTo>
                    <a:cubicBezTo>
                      <a:pt x="306" y="122"/>
                      <a:pt x="288" y="99"/>
                      <a:pt x="264" y="91"/>
                    </a:cubicBezTo>
                    <a:close/>
                  </a:path>
                </a:pathLst>
              </a:custGeom>
              <a:gradFill flip="none" rotWithShape="1">
                <a:gsLst>
                  <a:gs pos="0">
                    <a:srgbClr val="9CCCC9"/>
                  </a:gs>
                  <a:gs pos="87000">
                    <a:srgbClr val="68B0AB"/>
                  </a:gs>
                </a:gsLst>
                <a:lin ang="0" scaled="0"/>
                <a:tileRect/>
              </a:gradFill>
              <a:ln w="101600">
                <a:gradFill>
                  <a:gsLst>
                    <a:gs pos="0">
                      <a:srgbClr val="81BDB9"/>
                    </a:gs>
                    <a:gs pos="100000">
                      <a:srgbClr val="9CCCC9"/>
                    </a:gs>
                  </a:gsLst>
                  <a:lin ang="0" scaled="0"/>
                </a:gradFill>
              </a:ln>
              <a:effectLst>
                <a:outerShdw blurRad="127000" dist="63500" dir="8100000" algn="tr" rotWithShape="0">
                  <a:prstClr val="black">
                    <a:alpha val="30000"/>
                  </a:prstClr>
                </a:outerShdw>
              </a:effectLst>
            </p:spPr>
            <p:txBody>
              <a:bodyPr vert="horz" wrap="square" lIns="91440" tIns="45720" rIns="91440" bIns="45720" numCol="1" anchor="t" anchorCtr="0" compatLnSpc="1"/>
              <a:lstStyle/>
              <a:p>
                <a:endParaRPr lang="zh-CN" altLang="en-US"/>
              </a:p>
            </p:txBody>
          </p:sp>
          <p:sp>
            <p:nvSpPr>
              <p:cNvPr id="72" name="Freeform 13"/>
              <p:cNvSpPr/>
              <p:nvPr/>
            </p:nvSpPr>
            <p:spPr bwMode="auto">
              <a:xfrm>
                <a:off x="1441600" y="1876870"/>
                <a:ext cx="2507439" cy="1661036"/>
              </a:xfrm>
              <a:custGeom>
                <a:avLst/>
                <a:gdLst>
                  <a:gd name="T0" fmla="*/ 264 w 306"/>
                  <a:gd name="T1" fmla="*/ 91 h 210"/>
                  <a:gd name="T2" fmla="*/ 266 w 306"/>
                  <a:gd name="T3" fmla="*/ 73 h 210"/>
                  <a:gd name="T4" fmla="*/ 194 w 306"/>
                  <a:gd name="T5" fmla="*/ 0 h 210"/>
                  <a:gd name="T6" fmla="*/ 127 w 306"/>
                  <a:gd name="T7" fmla="*/ 43 h 210"/>
                  <a:gd name="T8" fmla="*/ 90 w 306"/>
                  <a:gd name="T9" fmla="*/ 27 h 210"/>
                  <a:gd name="T10" fmla="*/ 37 w 306"/>
                  <a:gd name="T11" fmla="*/ 80 h 210"/>
                  <a:gd name="T12" fmla="*/ 39 w 306"/>
                  <a:gd name="T13" fmla="*/ 92 h 210"/>
                  <a:gd name="T14" fmla="*/ 0 w 306"/>
                  <a:gd name="T15" fmla="*/ 149 h 210"/>
                  <a:gd name="T16" fmla="*/ 61 w 306"/>
                  <a:gd name="T17" fmla="*/ 210 h 210"/>
                  <a:gd name="T18" fmla="*/ 245 w 306"/>
                  <a:gd name="T19" fmla="*/ 210 h 210"/>
                  <a:gd name="T20" fmla="*/ 306 w 306"/>
                  <a:gd name="T21" fmla="*/ 149 h 210"/>
                  <a:gd name="T22" fmla="*/ 264 w 306"/>
                  <a:gd name="T23" fmla="*/ 91 h 2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06" h="210">
                    <a:moveTo>
                      <a:pt x="264" y="91"/>
                    </a:moveTo>
                    <a:cubicBezTo>
                      <a:pt x="265" y="85"/>
                      <a:pt x="266" y="79"/>
                      <a:pt x="266" y="73"/>
                    </a:cubicBezTo>
                    <a:cubicBezTo>
                      <a:pt x="266" y="33"/>
                      <a:pt x="234" y="0"/>
                      <a:pt x="194" y="0"/>
                    </a:cubicBezTo>
                    <a:cubicBezTo>
                      <a:pt x="164" y="0"/>
                      <a:pt x="139" y="18"/>
                      <a:pt x="127" y="43"/>
                    </a:cubicBezTo>
                    <a:cubicBezTo>
                      <a:pt x="118" y="33"/>
                      <a:pt x="104" y="27"/>
                      <a:pt x="90" y="27"/>
                    </a:cubicBezTo>
                    <a:cubicBezTo>
                      <a:pt x="61" y="27"/>
                      <a:pt x="37" y="50"/>
                      <a:pt x="37" y="80"/>
                    </a:cubicBezTo>
                    <a:cubicBezTo>
                      <a:pt x="37" y="84"/>
                      <a:pt x="38" y="88"/>
                      <a:pt x="39" y="92"/>
                    </a:cubicBezTo>
                    <a:cubicBezTo>
                      <a:pt x="16" y="101"/>
                      <a:pt x="0" y="123"/>
                      <a:pt x="0" y="149"/>
                    </a:cubicBezTo>
                    <a:cubicBezTo>
                      <a:pt x="0" y="183"/>
                      <a:pt x="28" y="210"/>
                      <a:pt x="61" y="210"/>
                    </a:cubicBezTo>
                    <a:cubicBezTo>
                      <a:pt x="245" y="210"/>
                      <a:pt x="245" y="210"/>
                      <a:pt x="245" y="210"/>
                    </a:cubicBezTo>
                    <a:cubicBezTo>
                      <a:pt x="278" y="210"/>
                      <a:pt x="306" y="183"/>
                      <a:pt x="306" y="149"/>
                    </a:cubicBezTo>
                    <a:cubicBezTo>
                      <a:pt x="306" y="122"/>
                      <a:pt x="288" y="99"/>
                      <a:pt x="264" y="91"/>
                    </a:cubicBezTo>
                    <a:close/>
                  </a:path>
                </a:pathLst>
              </a:custGeom>
              <a:gradFill flip="none" rotWithShape="1">
                <a:gsLst>
                  <a:gs pos="0">
                    <a:schemeClr val="bg1"/>
                  </a:gs>
                  <a:gs pos="87000">
                    <a:schemeClr val="bg1">
                      <a:lumMod val="85000"/>
                    </a:schemeClr>
                  </a:gs>
                </a:gsLst>
                <a:lin ang="0" scaled="0"/>
                <a:tileRect/>
              </a:gradFill>
              <a:ln w="63500">
                <a:gradFill>
                  <a:gsLst>
                    <a:gs pos="0">
                      <a:schemeClr val="bg1">
                        <a:lumMod val="85000"/>
                      </a:schemeClr>
                    </a:gs>
                    <a:gs pos="100000">
                      <a:schemeClr val="bg1"/>
                    </a:gs>
                  </a:gsLst>
                  <a:lin ang="5400000" scaled="1"/>
                </a:gradFill>
              </a:ln>
              <a:effectLst>
                <a:outerShdw blurRad="127000" dist="63500" dir="8100000" algn="tr" rotWithShape="0">
                  <a:prstClr val="black">
                    <a:alpha val="30000"/>
                  </a:prstClr>
                </a:outerShdw>
              </a:effectLst>
            </p:spPr>
            <p:txBody>
              <a:bodyPr vert="horz" wrap="square" lIns="91440" tIns="45720" rIns="91440" bIns="45720" numCol="1" anchor="t" anchorCtr="0" compatLnSpc="1"/>
              <a:lstStyle/>
              <a:p>
                <a:endParaRPr lang="zh-CN" altLang="en-US"/>
              </a:p>
            </p:txBody>
          </p:sp>
        </p:grpSp>
      </p:grpSp>
      <p:sp>
        <p:nvSpPr>
          <p:cNvPr id="73" name="文本框 72"/>
          <p:cNvSpPr txBox="1"/>
          <p:nvPr/>
        </p:nvSpPr>
        <p:spPr>
          <a:xfrm>
            <a:off x="1723411" y="299043"/>
            <a:ext cx="2645285" cy="461665"/>
          </a:xfrm>
          <a:prstGeom prst="rect">
            <a:avLst/>
          </a:prstGeom>
          <a:noFill/>
        </p:spPr>
        <p:txBody>
          <a:bodyPr wrap="square" rtlCol="0">
            <a:spAutoFit/>
          </a:bodyPr>
          <a:lstStyle/>
          <a:p>
            <a:r>
              <a:rPr lang="zh-CN" altLang="en-US" sz="2400" b="1" dirty="0">
                <a:solidFill>
                  <a:srgbClr val="3A6461"/>
                </a:solidFill>
                <a:latin typeface="微软雅黑" panose="020B0503020204020204" pitchFamily="34" charset="-122"/>
                <a:ea typeface="微软雅黑" panose="020B0503020204020204" pitchFamily="34" charset="-122"/>
              </a:rPr>
              <a:t>并列关系图表</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 name="矩形 59"/>
          <p:cNvSpPr/>
          <p:nvPr/>
        </p:nvSpPr>
        <p:spPr>
          <a:xfrm rot="2700000">
            <a:off x="7162082" y="4490331"/>
            <a:ext cx="2285334" cy="2395293"/>
          </a:xfrm>
          <a:prstGeom prst="rect">
            <a:avLst/>
          </a:prstGeom>
          <a:gradFill>
            <a:gsLst>
              <a:gs pos="0">
                <a:schemeClr val="bg1">
                  <a:lumMod val="50000"/>
                  <a:alpha val="17000"/>
                </a:schemeClr>
              </a:gs>
              <a:gs pos="100000">
                <a:srgbClr val="F5F6F8">
                  <a:alpha val="0"/>
                </a:srgbClr>
              </a:gs>
            </a:gsLst>
            <a:lin ang="0" scaled="0"/>
          </a:gra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Calibri" panose="020F0502020204030204"/>
              <a:ea typeface="宋体" panose="02010600030101010101" pitchFamily="2" charset="-122"/>
              <a:cs typeface="+mn-cs"/>
            </a:endParaRPr>
          </a:p>
        </p:txBody>
      </p:sp>
      <p:sp>
        <p:nvSpPr>
          <p:cNvPr id="59" name="矩形 58"/>
          <p:cNvSpPr/>
          <p:nvPr/>
        </p:nvSpPr>
        <p:spPr>
          <a:xfrm rot="2700000">
            <a:off x="6349172" y="3190339"/>
            <a:ext cx="1285008" cy="2395293"/>
          </a:xfrm>
          <a:prstGeom prst="rect">
            <a:avLst/>
          </a:prstGeom>
          <a:gradFill>
            <a:gsLst>
              <a:gs pos="0">
                <a:schemeClr val="bg1">
                  <a:lumMod val="50000"/>
                  <a:alpha val="17000"/>
                </a:schemeClr>
              </a:gs>
              <a:gs pos="100000">
                <a:srgbClr val="F5F6F8">
                  <a:alpha val="0"/>
                </a:srgbClr>
              </a:gs>
            </a:gsLst>
            <a:lin ang="0" scaled="0"/>
          </a:gra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Calibri" panose="020F0502020204030204"/>
              <a:ea typeface="宋体" panose="02010600030101010101" pitchFamily="2" charset="-122"/>
              <a:cs typeface="+mn-cs"/>
            </a:endParaRPr>
          </a:p>
        </p:txBody>
      </p:sp>
      <p:sp>
        <p:nvSpPr>
          <p:cNvPr id="58" name="矩形 57"/>
          <p:cNvSpPr/>
          <p:nvPr/>
        </p:nvSpPr>
        <p:spPr>
          <a:xfrm rot="2700000">
            <a:off x="5395546" y="2227126"/>
            <a:ext cx="1285008" cy="2395293"/>
          </a:xfrm>
          <a:prstGeom prst="rect">
            <a:avLst/>
          </a:prstGeom>
          <a:gradFill>
            <a:gsLst>
              <a:gs pos="0">
                <a:schemeClr val="bg1">
                  <a:lumMod val="50000"/>
                  <a:alpha val="17000"/>
                </a:schemeClr>
              </a:gs>
              <a:gs pos="100000">
                <a:srgbClr val="F5F6F8">
                  <a:alpha val="0"/>
                </a:srgbClr>
              </a:gs>
            </a:gsLst>
            <a:lin ang="0" scaled="0"/>
          </a:gra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Calibri" panose="020F0502020204030204"/>
              <a:ea typeface="宋体" panose="02010600030101010101" pitchFamily="2" charset="-122"/>
              <a:cs typeface="+mn-cs"/>
            </a:endParaRPr>
          </a:p>
        </p:txBody>
      </p:sp>
      <p:sp>
        <p:nvSpPr>
          <p:cNvPr id="57" name="矩形 56"/>
          <p:cNvSpPr/>
          <p:nvPr/>
        </p:nvSpPr>
        <p:spPr>
          <a:xfrm rot="2700000">
            <a:off x="4429432" y="1209019"/>
            <a:ext cx="1168154" cy="2395293"/>
          </a:xfrm>
          <a:prstGeom prst="rect">
            <a:avLst/>
          </a:prstGeom>
          <a:gradFill>
            <a:gsLst>
              <a:gs pos="0">
                <a:schemeClr val="bg1">
                  <a:lumMod val="50000"/>
                  <a:alpha val="17000"/>
                </a:schemeClr>
              </a:gs>
              <a:gs pos="100000">
                <a:srgbClr val="F5F6F8">
                  <a:alpha val="0"/>
                </a:srgbClr>
              </a:gs>
            </a:gsLst>
            <a:lin ang="0" scaled="0"/>
          </a:gra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Calibri" panose="020F0502020204030204"/>
              <a:ea typeface="宋体" panose="02010600030101010101" pitchFamily="2" charset="-122"/>
              <a:cs typeface="+mn-cs"/>
            </a:endParaRPr>
          </a:p>
        </p:txBody>
      </p:sp>
      <p:grpSp>
        <p:nvGrpSpPr>
          <p:cNvPr id="56" name="组合 55"/>
          <p:cNvGrpSpPr/>
          <p:nvPr/>
        </p:nvGrpSpPr>
        <p:grpSpPr>
          <a:xfrm>
            <a:off x="3694540" y="1086512"/>
            <a:ext cx="4727475" cy="4719923"/>
            <a:chOff x="5351890" y="762662"/>
            <a:chExt cx="4727475" cy="4719923"/>
          </a:xfrm>
        </p:grpSpPr>
        <p:sp>
          <p:nvSpPr>
            <p:cNvPr id="55" name="任意多边形 54"/>
            <p:cNvSpPr/>
            <p:nvPr/>
          </p:nvSpPr>
          <p:spPr>
            <a:xfrm>
              <a:off x="5351890" y="762662"/>
              <a:ext cx="4727475" cy="4719923"/>
            </a:xfrm>
            <a:custGeom>
              <a:avLst/>
              <a:gdLst>
                <a:gd name="connsiteX0" fmla="*/ 308512 w 4727475"/>
                <a:gd name="connsiteY0" fmla="*/ 0 h 4719923"/>
                <a:gd name="connsiteX1" fmla="*/ 1542520 w 4727475"/>
                <a:gd name="connsiteY1" fmla="*/ 0 h 4719923"/>
                <a:gd name="connsiteX2" fmla="*/ 1851032 w 4727475"/>
                <a:gd name="connsiteY2" fmla="*/ 308512 h 4719923"/>
                <a:gd name="connsiteX3" fmla="*/ 1851032 w 4727475"/>
                <a:gd name="connsiteY3" fmla="*/ 951837 h 4719923"/>
                <a:gd name="connsiteX4" fmla="*/ 2492135 w 4727475"/>
                <a:gd name="connsiteY4" fmla="*/ 951837 h 4719923"/>
                <a:gd name="connsiteX5" fmla="*/ 2800647 w 4727475"/>
                <a:gd name="connsiteY5" fmla="*/ 1260349 h 4719923"/>
                <a:gd name="connsiteX6" fmla="*/ 2800647 w 4727475"/>
                <a:gd name="connsiteY6" fmla="*/ 1910364 h 4719923"/>
                <a:gd name="connsiteX7" fmla="*/ 3455549 w 4727475"/>
                <a:gd name="connsiteY7" fmla="*/ 1910364 h 4719923"/>
                <a:gd name="connsiteX8" fmla="*/ 3764061 w 4727475"/>
                <a:gd name="connsiteY8" fmla="*/ 2218876 h 4719923"/>
                <a:gd name="connsiteX9" fmla="*/ 3764061 w 4727475"/>
                <a:gd name="connsiteY9" fmla="*/ 2868891 h 4719923"/>
                <a:gd name="connsiteX10" fmla="*/ 4418963 w 4727475"/>
                <a:gd name="connsiteY10" fmla="*/ 2868891 h 4719923"/>
                <a:gd name="connsiteX11" fmla="*/ 4727475 w 4727475"/>
                <a:gd name="connsiteY11" fmla="*/ 3177403 h 4719923"/>
                <a:gd name="connsiteX12" fmla="*/ 4727475 w 4727475"/>
                <a:gd name="connsiteY12" fmla="*/ 4411411 h 4719923"/>
                <a:gd name="connsiteX13" fmla="*/ 4418963 w 4727475"/>
                <a:gd name="connsiteY13" fmla="*/ 4719923 h 4719923"/>
                <a:gd name="connsiteX14" fmla="*/ 3184955 w 4727475"/>
                <a:gd name="connsiteY14" fmla="*/ 4719923 h 4719923"/>
                <a:gd name="connsiteX15" fmla="*/ 2876443 w 4727475"/>
                <a:gd name="connsiteY15" fmla="*/ 4411411 h 4719923"/>
                <a:gd name="connsiteX16" fmla="*/ 2876443 w 4727475"/>
                <a:gd name="connsiteY16" fmla="*/ 3761396 h 4719923"/>
                <a:gd name="connsiteX17" fmla="*/ 2221541 w 4727475"/>
                <a:gd name="connsiteY17" fmla="*/ 3761396 h 4719923"/>
                <a:gd name="connsiteX18" fmla="*/ 1913029 w 4727475"/>
                <a:gd name="connsiteY18" fmla="*/ 3452884 h 4719923"/>
                <a:gd name="connsiteX19" fmla="*/ 1913029 w 4727475"/>
                <a:gd name="connsiteY19" fmla="*/ 2802869 h 4719923"/>
                <a:gd name="connsiteX20" fmla="*/ 1258127 w 4727475"/>
                <a:gd name="connsiteY20" fmla="*/ 2802869 h 4719923"/>
                <a:gd name="connsiteX21" fmla="*/ 949615 w 4727475"/>
                <a:gd name="connsiteY21" fmla="*/ 2494357 h 4719923"/>
                <a:gd name="connsiteX22" fmla="*/ 949615 w 4727475"/>
                <a:gd name="connsiteY22" fmla="*/ 1851032 h 4719923"/>
                <a:gd name="connsiteX23" fmla="*/ 308512 w 4727475"/>
                <a:gd name="connsiteY23" fmla="*/ 1851032 h 4719923"/>
                <a:gd name="connsiteX24" fmla="*/ 0 w 4727475"/>
                <a:gd name="connsiteY24" fmla="*/ 1542520 h 4719923"/>
                <a:gd name="connsiteX25" fmla="*/ 0 w 4727475"/>
                <a:gd name="connsiteY25" fmla="*/ 308512 h 4719923"/>
                <a:gd name="connsiteX26" fmla="*/ 308512 w 4727475"/>
                <a:gd name="connsiteY26" fmla="*/ 0 h 47199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4727475" h="4719923">
                  <a:moveTo>
                    <a:pt x="308512" y="0"/>
                  </a:moveTo>
                  <a:lnTo>
                    <a:pt x="1542520" y="0"/>
                  </a:lnTo>
                  <a:cubicBezTo>
                    <a:pt x="1712906" y="0"/>
                    <a:pt x="1851032" y="138126"/>
                    <a:pt x="1851032" y="308512"/>
                  </a:cubicBezTo>
                  <a:lnTo>
                    <a:pt x="1851032" y="951837"/>
                  </a:lnTo>
                  <a:lnTo>
                    <a:pt x="2492135" y="951837"/>
                  </a:lnTo>
                  <a:cubicBezTo>
                    <a:pt x="2662521" y="951837"/>
                    <a:pt x="2800647" y="1089963"/>
                    <a:pt x="2800647" y="1260349"/>
                  </a:cubicBezTo>
                  <a:lnTo>
                    <a:pt x="2800647" y="1910364"/>
                  </a:lnTo>
                  <a:lnTo>
                    <a:pt x="3455549" y="1910364"/>
                  </a:lnTo>
                  <a:cubicBezTo>
                    <a:pt x="3625935" y="1910364"/>
                    <a:pt x="3764061" y="2048490"/>
                    <a:pt x="3764061" y="2218876"/>
                  </a:cubicBezTo>
                  <a:lnTo>
                    <a:pt x="3764061" y="2868891"/>
                  </a:lnTo>
                  <a:lnTo>
                    <a:pt x="4418963" y="2868891"/>
                  </a:lnTo>
                  <a:cubicBezTo>
                    <a:pt x="4589349" y="2868891"/>
                    <a:pt x="4727475" y="3007017"/>
                    <a:pt x="4727475" y="3177403"/>
                  </a:cubicBezTo>
                  <a:lnTo>
                    <a:pt x="4727475" y="4411411"/>
                  </a:lnTo>
                  <a:cubicBezTo>
                    <a:pt x="4727475" y="4581797"/>
                    <a:pt x="4589349" y="4719923"/>
                    <a:pt x="4418963" y="4719923"/>
                  </a:cubicBezTo>
                  <a:lnTo>
                    <a:pt x="3184955" y="4719923"/>
                  </a:lnTo>
                  <a:cubicBezTo>
                    <a:pt x="3014569" y="4719923"/>
                    <a:pt x="2876443" y="4581797"/>
                    <a:pt x="2876443" y="4411411"/>
                  </a:cubicBezTo>
                  <a:lnTo>
                    <a:pt x="2876443" y="3761396"/>
                  </a:lnTo>
                  <a:lnTo>
                    <a:pt x="2221541" y="3761396"/>
                  </a:lnTo>
                  <a:cubicBezTo>
                    <a:pt x="2051155" y="3761396"/>
                    <a:pt x="1913029" y="3623270"/>
                    <a:pt x="1913029" y="3452884"/>
                  </a:cubicBezTo>
                  <a:lnTo>
                    <a:pt x="1913029" y="2802869"/>
                  </a:lnTo>
                  <a:lnTo>
                    <a:pt x="1258127" y="2802869"/>
                  </a:lnTo>
                  <a:cubicBezTo>
                    <a:pt x="1087741" y="2802869"/>
                    <a:pt x="949615" y="2664743"/>
                    <a:pt x="949615" y="2494357"/>
                  </a:cubicBezTo>
                  <a:lnTo>
                    <a:pt x="949615" y="1851032"/>
                  </a:lnTo>
                  <a:lnTo>
                    <a:pt x="308512" y="1851032"/>
                  </a:lnTo>
                  <a:cubicBezTo>
                    <a:pt x="138126" y="1851032"/>
                    <a:pt x="0" y="1712906"/>
                    <a:pt x="0" y="1542520"/>
                  </a:cubicBezTo>
                  <a:lnTo>
                    <a:pt x="0" y="308512"/>
                  </a:lnTo>
                  <a:cubicBezTo>
                    <a:pt x="0" y="138126"/>
                    <a:pt x="138126" y="0"/>
                    <a:pt x="308512" y="0"/>
                  </a:cubicBezTo>
                  <a:close/>
                </a:path>
              </a:pathLst>
            </a:custGeom>
            <a:gradFill flip="none" rotWithShape="1">
              <a:gsLst>
                <a:gs pos="50000">
                  <a:srgbClr val="ECECEC"/>
                </a:gs>
                <a:gs pos="50000">
                  <a:schemeClr val="bg1"/>
                </a:gs>
              </a:gsLst>
              <a:lin ang="13500000" scaled="0"/>
              <a:tileRect/>
            </a:gradFill>
            <a:ln>
              <a:noFill/>
            </a:ln>
            <a:effectLst>
              <a:outerShdw blurRad="177800" dist="88900" dir="2700000" algn="t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Calibri" panose="020F0502020204030204"/>
                <a:ea typeface="宋体" panose="02010600030101010101" pitchFamily="2" charset="-122"/>
                <a:cs typeface="+mn-cs"/>
              </a:endParaRPr>
            </a:p>
          </p:txBody>
        </p:sp>
        <p:sp>
          <p:nvSpPr>
            <p:cNvPr id="12" name="圆角矩形 11"/>
            <p:cNvSpPr/>
            <p:nvPr/>
          </p:nvSpPr>
          <p:spPr>
            <a:xfrm>
              <a:off x="8228333" y="3631553"/>
              <a:ext cx="1851032" cy="1851032"/>
            </a:xfrm>
            <a:prstGeom prst="roundRect">
              <a:avLst/>
            </a:prstGeom>
            <a:gradFill flip="none" rotWithShape="1">
              <a:gsLst>
                <a:gs pos="50000">
                  <a:srgbClr val="ECECEC"/>
                </a:gs>
                <a:gs pos="50000">
                  <a:schemeClr val="bg1"/>
                </a:gs>
              </a:gsLst>
              <a:lin ang="135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Calibri" panose="020F0502020204030204"/>
                <a:ea typeface="宋体" panose="02010600030101010101" pitchFamily="2" charset="-122"/>
                <a:cs typeface="+mn-cs"/>
              </a:endParaRPr>
            </a:p>
          </p:txBody>
        </p:sp>
        <p:sp>
          <p:nvSpPr>
            <p:cNvPr id="49" name="任意多边形 48"/>
            <p:cNvSpPr/>
            <p:nvPr/>
          </p:nvSpPr>
          <p:spPr>
            <a:xfrm>
              <a:off x="7264919" y="2673026"/>
              <a:ext cx="1851032" cy="1851032"/>
            </a:xfrm>
            <a:custGeom>
              <a:avLst/>
              <a:gdLst>
                <a:gd name="connsiteX0" fmla="*/ 308512 w 1851032"/>
                <a:gd name="connsiteY0" fmla="*/ 0 h 1851032"/>
                <a:gd name="connsiteX1" fmla="*/ 1542520 w 1851032"/>
                <a:gd name="connsiteY1" fmla="*/ 0 h 1851032"/>
                <a:gd name="connsiteX2" fmla="*/ 1851032 w 1851032"/>
                <a:gd name="connsiteY2" fmla="*/ 308512 h 1851032"/>
                <a:gd name="connsiteX3" fmla="*/ 1851032 w 1851032"/>
                <a:gd name="connsiteY3" fmla="*/ 975136 h 1851032"/>
                <a:gd name="connsiteX4" fmla="*/ 975136 w 1851032"/>
                <a:gd name="connsiteY4" fmla="*/ 1851032 h 1851032"/>
                <a:gd name="connsiteX5" fmla="*/ 308512 w 1851032"/>
                <a:gd name="connsiteY5" fmla="*/ 1851032 h 1851032"/>
                <a:gd name="connsiteX6" fmla="*/ 0 w 1851032"/>
                <a:gd name="connsiteY6" fmla="*/ 1542520 h 1851032"/>
                <a:gd name="connsiteX7" fmla="*/ 0 w 1851032"/>
                <a:gd name="connsiteY7" fmla="*/ 308512 h 1851032"/>
                <a:gd name="connsiteX8" fmla="*/ 308512 w 1851032"/>
                <a:gd name="connsiteY8" fmla="*/ 0 h 18510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851032" h="1851032">
                  <a:moveTo>
                    <a:pt x="308512" y="0"/>
                  </a:moveTo>
                  <a:lnTo>
                    <a:pt x="1542520" y="0"/>
                  </a:lnTo>
                  <a:cubicBezTo>
                    <a:pt x="1712906" y="0"/>
                    <a:pt x="1851032" y="138126"/>
                    <a:pt x="1851032" y="308512"/>
                  </a:cubicBezTo>
                  <a:lnTo>
                    <a:pt x="1851032" y="975136"/>
                  </a:lnTo>
                  <a:lnTo>
                    <a:pt x="975136" y="1851032"/>
                  </a:lnTo>
                  <a:lnTo>
                    <a:pt x="308512" y="1851032"/>
                  </a:lnTo>
                  <a:cubicBezTo>
                    <a:pt x="138126" y="1851032"/>
                    <a:pt x="0" y="1712906"/>
                    <a:pt x="0" y="1542520"/>
                  </a:cubicBezTo>
                  <a:lnTo>
                    <a:pt x="0" y="308512"/>
                  </a:lnTo>
                  <a:cubicBezTo>
                    <a:pt x="0" y="138126"/>
                    <a:pt x="138126" y="0"/>
                    <a:pt x="308512" y="0"/>
                  </a:cubicBezTo>
                  <a:close/>
                </a:path>
              </a:pathLst>
            </a:custGeom>
            <a:gradFill flip="none" rotWithShape="1">
              <a:gsLst>
                <a:gs pos="50000">
                  <a:srgbClr val="ECECEC"/>
                </a:gs>
                <a:gs pos="50000">
                  <a:schemeClr val="bg1"/>
                </a:gs>
              </a:gsLst>
              <a:lin ang="135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Calibri" panose="020F0502020204030204"/>
                <a:ea typeface="宋体" panose="02010600030101010101" pitchFamily="2" charset="-122"/>
                <a:cs typeface="+mn-cs"/>
              </a:endParaRPr>
            </a:p>
          </p:txBody>
        </p:sp>
        <p:sp>
          <p:nvSpPr>
            <p:cNvPr id="47" name="任意多边形 46"/>
            <p:cNvSpPr/>
            <p:nvPr/>
          </p:nvSpPr>
          <p:spPr>
            <a:xfrm>
              <a:off x="6301505" y="1714499"/>
              <a:ext cx="1851032" cy="1851032"/>
            </a:xfrm>
            <a:custGeom>
              <a:avLst/>
              <a:gdLst>
                <a:gd name="connsiteX0" fmla="*/ 308512 w 1851032"/>
                <a:gd name="connsiteY0" fmla="*/ 0 h 1851032"/>
                <a:gd name="connsiteX1" fmla="*/ 1542520 w 1851032"/>
                <a:gd name="connsiteY1" fmla="*/ 0 h 1851032"/>
                <a:gd name="connsiteX2" fmla="*/ 1851032 w 1851032"/>
                <a:gd name="connsiteY2" fmla="*/ 308512 h 1851032"/>
                <a:gd name="connsiteX3" fmla="*/ 1851032 w 1851032"/>
                <a:gd name="connsiteY3" fmla="*/ 975968 h 1851032"/>
                <a:gd name="connsiteX4" fmla="*/ 975968 w 1851032"/>
                <a:gd name="connsiteY4" fmla="*/ 1851032 h 1851032"/>
                <a:gd name="connsiteX5" fmla="*/ 308512 w 1851032"/>
                <a:gd name="connsiteY5" fmla="*/ 1851032 h 1851032"/>
                <a:gd name="connsiteX6" fmla="*/ 0 w 1851032"/>
                <a:gd name="connsiteY6" fmla="*/ 1542520 h 1851032"/>
                <a:gd name="connsiteX7" fmla="*/ 0 w 1851032"/>
                <a:gd name="connsiteY7" fmla="*/ 308512 h 1851032"/>
                <a:gd name="connsiteX8" fmla="*/ 308512 w 1851032"/>
                <a:gd name="connsiteY8" fmla="*/ 0 h 18510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851032" h="1851032">
                  <a:moveTo>
                    <a:pt x="308512" y="0"/>
                  </a:moveTo>
                  <a:lnTo>
                    <a:pt x="1542520" y="0"/>
                  </a:lnTo>
                  <a:cubicBezTo>
                    <a:pt x="1712906" y="0"/>
                    <a:pt x="1851032" y="138126"/>
                    <a:pt x="1851032" y="308512"/>
                  </a:cubicBezTo>
                  <a:lnTo>
                    <a:pt x="1851032" y="975968"/>
                  </a:lnTo>
                  <a:lnTo>
                    <a:pt x="975968" y="1851032"/>
                  </a:lnTo>
                  <a:lnTo>
                    <a:pt x="308512" y="1851032"/>
                  </a:lnTo>
                  <a:cubicBezTo>
                    <a:pt x="138126" y="1851032"/>
                    <a:pt x="0" y="1712906"/>
                    <a:pt x="0" y="1542520"/>
                  </a:cubicBezTo>
                  <a:lnTo>
                    <a:pt x="0" y="308512"/>
                  </a:lnTo>
                  <a:cubicBezTo>
                    <a:pt x="0" y="138126"/>
                    <a:pt x="138126" y="0"/>
                    <a:pt x="308512" y="0"/>
                  </a:cubicBezTo>
                  <a:close/>
                </a:path>
              </a:pathLst>
            </a:custGeom>
            <a:gradFill flip="none" rotWithShape="1">
              <a:gsLst>
                <a:gs pos="50000">
                  <a:srgbClr val="ECECEC"/>
                </a:gs>
                <a:gs pos="50000">
                  <a:schemeClr val="bg1"/>
                </a:gs>
              </a:gsLst>
              <a:lin ang="135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Calibri" panose="020F0502020204030204"/>
                <a:ea typeface="宋体" panose="02010600030101010101" pitchFamily="2" charset="-122"/>
                <a:cs typeface="+mn-cs"/>
              </a:endParaRPr>
            </a:p>
          </p:txBody>
        </p:sp>
        <p:sp>
          <p:nvSpPr>
            <p:cNvPr id="45" name="任意多边形 44"/>
            <p:cNvSpPr/>
            <p:nvPr/>
          </p:nvSpPr>
          <p:spPr>
            <a:xfrm>
              <a:off x="5351890" y="762662"/>
              <a:ext cx="1851032" cy="1851032"/>
            </a:xfrm>
            <a:custGeom>
              <a:avLst/>
              <a:gdLst>
                <a:gd name="connsiteX0" fmla="*/ 308512 w 1851032"/>
                <a:gd name="connsiteY0" fmla="*/ 0 h 1851032"/>
                <a:gd name="connsiteX1" fmla="*/ 1542520 w 1851032"/>
                <a:gd name="connsiteY1" fmla="*/ 0 h 1851032"/>
                <a:gd name="connsiteX2" fmla="*/ 1851032 w 1851032"/>
                <a:gd name="connsiteY2" fmla="*/ 308512 h 1851032"/>
                <a:gd name="connsiteX3" fmla="*/ 1851032 w 1851032"/>
                <a:gd name="connsiteY3" fmla="*/ 954187 h 1851032"/>
                <a:gd name="connsiteX4" fmla="*/ 954187 w 1851032"/>
                <a:gd name="connsiteY4" fmla="*/ 1851032 h 1851032"/>
                <a:gd name="connsiteX5" fmla="*/ 308512 w 1851032"/>
                <a:gd name="connsiteY5" fmla="*/ 1851032 h 1851032"/>
                <a:gd name="connsiteX6" fmla="*/ 0 w 1851032"/>
                <a:gd name="connsiteY6" fmla="*/ 1542520 h 1851032"/>
                <a:gd name="connsiteX7" fmla="*/ 0 w 1851032"/>
                <a:gd name="connsiteY7" fmla="*/ 308512 h 1851032"/>
                <a:gd name="connsiteX8" fmla="*/ 308512 w 1851032"/>
                <a:gd name="connsiteY8" fmla="*/ 0 h 18510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851032" h="1851032">
                  <a:moveTo>
                    <a:pt x="308512" y="0"/>
                  </a:moveTo>
                  <a:lnTo>
                    <a:pt x="1542520" y="0"/>
                  </a:lnTo>
                  <a:cubicBezTo>
                    <a:pt x="1712906" y="0"/>
                    <a:pt x="1851032" y="138126"/>
                    <a:pt x="1851032" y="308512"/>
                  </a:cubicBezTo>
                  <a:lnTo>
                    <a:pt x="1851032" y="954187"/>
                  </a:lnTo>
                  <a:lnTo>
                    <a:pt x="954187" y="1851032"/>
                  </a:lnTo>
                  <a:lnTo>
                    <a:pt x="308512" y="1851032"/>
                  </a:lnTo>
                  <a:cubicBezTo>
                    <a:pt x="138126" y="1851032"/>
                    <a:pt x="0" y="1712906"/>
                    <a:pt x="0" y="1542520"/>
                  </a:cubicBezTo>
                  <a:lnTo>
                    <a:pt x="0" y="308512"/>
                  </a:lnTo>
                  <a:cubicBezTo>
                    <a:pt x="0" y="138126"/>
                    <a:pt x="138126" y="0"/>
                    <a:pt x="308512" y="0"/>
                  </a:cubicBezTo>
                  <a:close/>
                </a:path>
              </a:pathLst>
            </a:custGeom>
            <a:gradFill flip="none" rotWithShape="1">
              <a:gsLst>
                <a:gs pos="50000">
                  <a:srgbClr val="ECECEC"/>
                </a:gs>
                <a:gs pos="50000">
                  <a:schemeClr val="bg1"/>
                </a:gs>
              </a:gsLst>
              <a:lin ang="135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Calibri" panose="020F0502020204030204"/>
                <a:ea typeface="宋体" panose="02010600030101010101" pitchFamily="2" charset="-122"/>
                <a:cs typeface="+mn-cs"/>
              </a:endParaRPr>
            </a:p>
          </p:txBody>
        </p:sp>
        <p:grpSp>
          <p:nvGrpSpPr>
            <p:cNvPr id="38" name="组合 37"/>
            <p:cNvGrpSpPr/>
            <p:nvPr/>
          </p:nvGrpSpPr>
          <p:grpSpPr>
            <a:xfrm>
              <a:off x="5590902" y="1004410"/>
              <a:ext cx="4252913" cy="4229884"/>
              <a:chOff x="5590902" y="1004410"/>
              <a:chExt cx="4252913" cy="4229884"/>
            </a:xfrm>
          </p:grpSpPr>
          <p:sp>
            <p:nvSpPr>
              <p:cNvPr id="22" name="任意多边形 21"/>
              <p:cNvSpPr/>
              <p:nvPr/>
            </p:nvSpPr>
            <p:spPr>
              <a:xfrm>
                <a:off x="7519559" y="2920043"/>
                <a:ext cx="1378904" cy="1378904"/>
              </a:xfrm>
              <a:custGeom>
                <a:avLst/>
                <a:gdLst>
                  <a:gd name="connsiteX0" fmla="*/ 229822 w 1378904"/>
                  <a:gd name="connsiteY0" fmla="*/ 0 h 1378904"/>
                  <a:gd name="connsiteX1" fmla="*/ 1149082 w 1378904"/>
                  <a:gd name="connsiteY1" fmla="*/ 0 h 1378904"/>
                  <a:gd name="connsiteX2" fmla="*/ 1378904 w 1378904"/>
                  <a:gd name="connsiteY2" fmla="*/ 229822 h 1378904"/>
                  <a:gd name="connsiteX3" fmla="*/ 1378904 w 1378904"/>
                  <a:gd name="connsiteY3" fmla="*/ 938120 h 1378904"/>
                  <a:gd name="connsiteX4" fmla="*/ 938119 w 1378904"/>
                  <a:gd name="connsiteY4" fmla="*/ 1378904 h 1378904"/>
                  <a:gd name="connsiteX5" fmla="*/ 229822 w 1378904"/>
                  <a:gd name="connsiteY5" fmla="*/ 1378904 h 1378904"/>
                  <a:gd name="connsiteX6" fmla="*/ 0 w 1378904"/>
                  <a:gd name="connsiteY6" fmla="*/ 1149082 h 1378904"/>
                  <a:gd name="connsiteX7" fmla="*/ 0 w 1378904"/>
                  <a:gd name="connsiteY7" fmla="*/ 229822 h 1378904"/>
                  <a:gd name="connsiteX8" fmla="*/ 229822 w 1378904"/>
                  <a:gd name="connsiteY8" fmla="*/ 0 h 13789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78904" h="1378904">
                    <a:moveTo>
                      <a:pt x="229822" y="0"/>
                    </a:moveTo>
                    <a:lnTo>
                      <a:pt x="1149082" y="0"/>
                    </a:lnTo>
                    <a:cubicBezTo>
                      <a:pt x="1276009" y="0"/>
                      <a:pt x="1378904" y="102895"/>
                      <a:pt x="1378904" y="229822"/>
                    </a:cubicBezTo>
                    <a:lnTo>
                      <a:pt x="1378904" y="938120"/>
                    </a:lnTo>
                    <a:lnTo>
                      <a:pt x="938119" y="1378904"/>
                    </a:lnTo>
                    <a:lnTo>
                      <a:pt x="229822" y="1378904"/>
                    </a:lnTo>
                    <a:cubicBezTo>
                      <a:pt x="102895" y="1378904"/>
                      <a:pt x="0" y="1276009"/>
                      <a:pt x="0" y="1149082"/>
                    </a:cubicBezTo>
                    <a:lnTo>
                      <a:pt x="0" y="229822"/>
                    </a:lnTo>
                    <a:cubicBezTo>
                      <a:pt x="0" y="102895"/>
                      <a:pt x="102895" y="0"/>
                      <a:pt x="229822" y="0"/>
                    </a:cubicBezTo>
                    <a:close/>
                  </a:path>
                </a:pathLst>
              </a:custGeom>
              <a:gradFill flip="none" rotWithShape="1">
                <a:gsLst>
                  <a:gs pos="50000">
                    <a:srgbClr val="ECECEC"/>
                  </a:gs>
                  <a:gs pos="50000">
                    <a:schemeClr val="bg1"/>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Calibri" panose="020F0502020204030204"/>
                  <a:ea typeface="宋体" panose="02010600030101010101" pitchFamily="2" charset="-122"/>
                  <a:cs typeface="+mn-cs"/>
                </a:endParaRPr>
              </a:p>
            </p:txBody>
          </p:sp>
          <p:sp>
            <p:nvSpPr>
              <p:cNvPr id="17" name="任意多边形 16"/>
              <p:cNvSpPr/>
              <p:nvPr/>
            </p:nvSpPr>
            <p:spPr>
              <a:xfrm>
                <a:off x="5590902" y="1004410"/>
                <a:ext cx="1378904" cy="1378904"/>
              </a:xfrm>
              <a:custGeom>
                <a:avLst/>
                <a:gdLst>
                  <a:gd name="connsiteX0" fmla="*/ 229822 w 1378904"/>
                  <a:gd name="connsiteY0" fmla="*/ 0 h 1378904"/>
                  <a:gd name="connsiteX1" fmla="*/ 1149082 w 1378904"/>
                  <a:gd name="connsiteY1" fmla="*/ 0 h 1378904"/>
                  <a:gd name="connsiteX2" fmla="*/ 1378904 w 1378904"/>
                  <a:gd name="connsiteY2" fmla="*/ 229822 h 1378904"/>
                  <a:gd name="connsiteX3" fmla="*/ 1378904 w 1378904"/>
                  <a:gd name="connsiteY3" fmla="*/ 938120 h 1378904"/>
                  <a:gd name="connsiteX4" fmla="*/ 938119 w 1378904"/>
                  <a:gd name="connsiteY4" fmla="*/ 1378904 h 1378904"/>
                  <a:gd name="connsiteX5" fmla="*/ 229822 w 1378904"/>
                  <a:gd name="connsiteY5" fmla="*/ 1378904 h 1378904"/>
                  <a:gd name="connsiteX6" fmla="*/ 0 w 1378904"/>
                  <a:gd name="connsiteY6" fmla="*/ 1149082 h 1378904"/>
                  <a:gd name="connsiteX7" fmla="*/ 0 w 1378904"/>
                  <a:gd name="connsiteY7" fmla="*/ 229822 h 1378904"/>
                  <a:gd name="connsiteX8" fmla="*/ 229822 w 1378904"/>
                  <a:gd name="connsiteY8" fmla="*/ 0 h 13789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78904" h="1378904">
                    <a:moveTo>
                      <a:pt x="229822" y="0"/>
                    </a:moveTo>
                    <a:lnTo>
                      <a:pt x="1149082" y="0"/>
                    </a:lnTo>
                    <a:cubicBezTo>
                      <a:pt x="1276009" y="0"/>
                      <a:pt x="1378904" y="102895"/>
                      <a:pt x="1378904" y="229822"/>
                    </a:cubicBezTo>
                    <a:lnTo>
                      <a:pt x="1378904" y="938120"/>
                    </a:lnTo>
                    <a:lnTo>
                      <a:pt x="938119" y="1378904"/>
                    </a:lnTo>
                    <a:lnTo>
                      <a:pt x="229822" y="1378904"/>
                    </a:lnTo>
                    <a:cubicBezTo>
                      <a:pt x="102895" y="1378904"/>
                      <a:pt x="0" y="1276009"/>
                      <a:pt x="0" y="1149082"/>
                    </a:cubicBezTo>
                    <a:lnTo>
                      <a:pt x="0" y="229822"/>
                    </a:lnTo>
                    <a:cubicBezTo>
                      <a:pt x="0" y="102895"/>
                      <a:pt x="102895" y="0"/>
                      <a:pt x="229822" y="0"/>
                    </a:cubicBezTo>
                    <a:close/>
                  </a:path>
                </a:pathLst>
              </a:custGeom>
              <a:gradFill flip="none" rotWithShape="1">
                <a:gsLst>
                  <a:gs pos="50000">
                    <a:srgbClr val="ECECEC"/>
                  </a:gs>
                  <a:gs pos="50000">
                    <a:schemeClr val="bg1"/>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Calibri" panose="020F0502020204030204"/>
                  <a:ea typeface="宋体" panose="02010600030101010101" pitchFamily="2" charset="-122"/>
                  <a:cs typeface="+mn-cs"/>
                </a:endParaRPr>
              </a:p>
            </p:txBody>
          </p:sp>
          <p:sp>
            <p:nvSpPr>
              <p:cNvPr id="24" name="任意多边形 23"/>
              <p:cNvSpPr/>
              <p:nvPr/>
            </p:nvSpPr>
            <p:spPr>
              <a:xfrm flipH="1" flipV="1">
                <a:off x="6538102" y="1939451"/>
                <a:ext cx="1378904" cy="1378904"/>
              </a:xfrm>
              <a:custGeom>
                <a:avLst/>
                <a:gdLst>
                  <a:gd name="connsiteX0" fmla="*/ 938119 w 1378904"/>
                  <a:gd name="connsiteY0" fmla="*/ 1378904 h 1378904"/>
                  <a:gd name="connsiteX1" fmla="*/ 229822 w 1378904"/>
                  <a:gd name="connsiteY1" fmla="*/ 1378904 h 1378904"/>
                  <a:gd name="connsiteX2" fmla="*/ 0 w 1378904"/>
                  <a:gd name="connsiteY2" fmla="*/ 1149082 h 1378904"/>
                  <a:gd name="connsiteX3" fmla="*/ 0 w 1378904"/>
                  <a:gd name="connsiteY3" fmla="*/ 398585 h 1378904"/>
                  <a:gd name="connsiteX4" fmla="*/ 398585 w 1378904"/>
                  <a:gd name="connsiteY4" fmla="*/ 0 h 1378904"/>
                  <a:gd name="connsiteX5" fmla="*/ 1149082 w 1378904"/>
                  <a:gd name="connsiteY5" fmla="*/ 0 h 1378904"/>
                  <a:gd name="connsiteX6" fmla="*/ 1378904 w 1378904"/>
                  <a:gd name="connsiteY6" fmla="*/ 229822 h 1378904"/>
                  <a:gd name="connsiteX7" fmla="*/ 1378904 w 1378904"/>
                  <a:gd name="connsiteY7" fmla="*/ 938120 h 13789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378904" h="1378904">
                    <a:moveTo>
                      <a:pt x="938119" y="1378904"/>
                    </a:moveTo>
                    <a:lnTo>
                      <a:pt x="229822" y="1378904"/>
                    </a:lnTo>
                    <a:cubicBezTo>
                      <a:pt x="102895" y="1378904"/>
                      <a:pt x="0" y="1276009"/>
                      <a:pt x="0" y="1149082"/>
                    </a:cubicBezTo>
                    <a:lnTo>
                      <a:pt x="0" y="398585"/>
                    </a:lnTo>
                    <a:lnTo>
                      <a:pt x="398585" y="0"/>
                    </a:lnTo>
                    <a:lnTo>
                      <a:pt x="1149082" y="0"/>
                    </a:lnTo>
                    <a:cubicBezTo>
                      <a:pt x="1276009" y="0"/>
                      <a:pt x="1378904" y="102895"/>
                      <a:pt x="1378904" y="229822"/>
                    </a:cubicBezTo>
                    <a:lnTo>
                      <a:pt x="1378904" y="938120"/>
                    </a:lnTo>
                    <a:close/>
                  </a:path>
                </a:pathLst>
              </a:custGeom>
              <a:gradFill flip="none" rotWithShape="1">
                <a:gsLst>
                  <a:gs pos="50000">
                    <a:srgbClr val="ECECEC"/>
                  </a:gs>
                  <a:gs pos="50000">
                    <a:schemeClr val="bg1"/>
                  </a:gs>
                </a:gsLst>
                <a:lin ang="135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Calibri" panose="020F0502020204030204"/>
                  <a:ea typeface="宋体" panose="02010600030101010101" pitchFamily="2" charset="-122"/>
                  <a:cs typeface="+mn-cs"/>
                </a:endParaRPr>
              </a:p>
            </p:txBody>
          </p:sp>
          <p:sp>
            <p:nvSpPr>
              <p:cNvPr id="25" name="任意多边形 24"/>
              <p:cNvSpPr/>
              <p:nvPr/>
            </p:nvSpPr>
            <p:spPr>
              <a:xfrm flipH="1" flipV="1">
                <a:off x="8464911" y="3855390"/>
                <a:ext cx="1378904" cy="1378904"/>
              </a:xfrm>
              <a:custGeom>
                <a:avLst/>
                <a:gdLst>
                  <a:gd name="connsiteX0" fmla="*/ 229822 w 1378904"/>
                  <a:gd name="connsiteY0" fmla="*/ 0 h 1378904"/>
                  <a:gd name="connsiteX1" fmla="*/ 1149082 w 1378904"/>
                  <a:gd name="connsiteY1" fmla="*/ 0 h 1378904"/>
                  <a:gd name="connsiteX2" fmla="*/ 1378904 w 1378904"/>
                  <a:gd name="connsiteY2" fmla="*/ 229822 h 1378904"/>
                  <a:gd name="connsiteX3" fmla="*/ 1378904 w 1378904"/>
                  <a:gd name="connsiteY3" fmla="*/ 938120 h 1378904"/>
                  <a:gd name="connsiteX4" fmla="*/ 938119 w 1378904"/>
                  <a:gd name="connsiteY4" fmla="*/ 1378904 h 1378904"/>
                  <a:gd name="connsiteX5" fmla="*/ 229822 w 1378904"/>
                  <a:gd name="connsiteY5" fmla="*/ 1378904 h 1378904"/>
                  <a:gd name="connsiteX6" fmla="*/ 0 w 1378904"/>
                  <a:gd name="connsiteY6" fmla="*/ 1149082 h 1378904"/>
                  <a:gd name="connsiteX7" fmla="*/ 0 w 1378904"/>
                  <a:gd name="connsiteY7" fmla="*/ 229822 h 1378904"/>
                  <a:gd name="connsiteX8" fmla="*/ 229822 w 1378904"/>
                  <a:gd name="connsiteY8" fmla="*/ 0 h 13789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78904" h="1378904">
                    <a:moveTo>
                      <a:pt x="229822" y="0"/>
                    </a:moveTo>
                    <a:lnTo>
                      <a:pt x="1149082" y="0"/>
                    </a:lnTo>
                    <a:cubicBezTo>
                      <a:pt x="1276009" y="0"/>
                      <a:pt x="1378904" y="102895"/>
                      <a:pt x="1378904" y="229822"/>
                    </a:cubicBezTo>
                    <a:lnTo>
                      <a:pt x="1378904" y="938120"/>
                    </a:lnTo>
                    <a:lnTo>
                      <a:pt x="938119" y="1378904"/>
                    </a:lnTo>
                    <a:lnTo>
                      <a:pt x="229822" y="1378904"/>
                    </a:lnTo>
                    <a:cubicBezTo>
                      <a:pt x="102895" y="1378904"/>
                      <a:pt x="0" y="1276009"/>
                      <a:pt x="0" y="1149082"/>
                    </a:cubicBezTo>
                    <a:lnTo>
                      <a:pt x="0" y="229822"/>
                    </a:lnTo>
                    <a:cubicBezTo>
                      <a:pt x="0" y="102895"/>
                      <a:pt x="102895" y="0"/>
                      <a:pt x="229822" y="0"/>
                    </a:cubicBezTo>
                    <a:close/>
                  </a:path>
                </a:pathLst>
              </a:custGeom>
              <a:gradFill flip="none" rotWithShape="1">
                <a:gsLst>
                  <a:gs pos="50000">
                    <a:srgbClr val="ECECEC"/>
                  </a:gs>
                  <a:gs pos="50000">
                    <a:schemeClr val="bg1"/>
                  </a:gs>
                </a:gsLst>
                <a:lin ang="135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Calibri" panose="020F0502020204030204"/>
                  <a:ea typeface="宋体" panose="02010600030101010101" pitchFamily="2" charset="-122"/>
                  <a:cs typeface="+mn-cs"/>
                </a:endParaRPr>
              </a:p>
            </p:txBody>
          </p:sp>
        </p:grpSp>
        <p:sp>
          <p:nvSpPr>
            <p:cNvPr id="40" name="矩形 39"/>
            <p:cNvSpPr/>
            <p:nvPr/>
          </p:nvSpPr>
          <p:spPr>
            <a:xfrm>
              <a:off x="5800896" y="1215895"/>
              <a:ext cx="955934" cy="955934"/>
            </a:xfrm>
            <a:prstGeom prst="rect">
              <a:avLst/>
            </a:prstGeom>
            <a:ln>
              <a:noFill/>
            </a:ln>
            <a:effectLst>
              <a:innerShdw blurRad="165100" dist="76200" dir="13500000">
                <a:schemeClr val="accent1">
                  <a:lumMod val="50000"/>
                  <a:alpha val="7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Calibri" panose="020F0502020204030204"/>
                <a:ea typeface="宋体" panose="02010600030101010101" pitchFamily="2" charset="-122"/>
                <a:cs typeface="+mn-cs"/>
              </a:endParaRPr>
            </a:p>
          </p:txBody>
        </p:sp>
        <p:sp>
          <p:nvSpPr>
            <p:cNvPr id="41" name="矩形 40"/>
            <p:cNvSpPr/>
            <p:nvPr/>
          </p:nvSpPr>
          <p:spPr>
            <a:xfrm>
              <a:off x="6755739" y="2166781"/>
              <a:ext cx="946469" cy="946469"/>
            </a:xfrm>
            <a:prstGeom prst="rect">
              <a:avLst/>
            </a:prstGeom>
            <a:solidFill>
              <a:schemeClr val="accent2"/>
            </a:solidFill>
            <a:ln>
              <a:noFill/>
            </a:ln>
            <a:effectLst>
              <a:innerShdw blurRad="165100" dist="76200" dir="13500000">
                <a:schemeClr val="accent2">
                  <a:lumMod val="50000"/>
                  <a:alpha val="66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Calibri" panose="020F0502020204030204"/>
                <a:ea typeface="宋体" panose="02010600030101010101" pitchFamily="2" charset="-122"/>
                <a:cs typeface="+mn-cs"/>
              </a:endParaRPr>
            </a:p>
          </p:txBody>
        </p:sp>
        <p:sp>
          <p:nvSpPr>
            <p:cNvPr id="42" name="矩形 41"/>
            <p:cNvSpPr/>
            <p:nvPr/>
          </p:nvSpPr>
          <p:spPr>
            <a:xfrm>
              <a:off x="7712468" y="3120575"/>
              <a:ext cx="955934" cy="955934"/>
            </a:xfrm>
            <a:prstGeom prst="rect">
              <a:avLst/>
            </a:prstGeom>
            <a:solidFill>
              <a:schemeClr val="accent3"/>
            </a:solidFill>
            <a:ln>
              <a:noFill/>
            </a:ln>
            <a:effectLst>
              <a:innerShdw blurRad="165100" dist="76200" dir="13500000">
                <a:schemeClr val="accent3">
                  <a:lumMod val="50000"/>
                  <a:alpha val="66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Calibri" panose="020F0502020204030204"/>
                <a:ea typeface="宋体" panose="02010600030101010101" pitchFamily="2" charset="-122"/>
                <a:cs typeface="+mn-cs"/>
              </a:endParaRPr>
            </a:p>
          </p:txBody>
        </p:sp>
        <p:sp>
          <p:nvSpPr>
            <p:cNvPr id="43" name="矩形 42"/>
            <p:cNvSpPr/>
            <p:nvPr/>
          </p:nvSpPr>
          <p:spPr>
            <a:xfrm>
              <a:off x="8676395" y="4077014"/>
              <a:ext cx="955934" cy="955934"/>
            </a:xfrm>
            <a:prstGeom prst="rect">
              <a:avLst/>
            </a:prstGeom>
            <a:solidFill>
              <a:schemeClr val="accent4"/>
            </a:solidFill>
            <a:ln>
              <a:noFill/>
            </a:ln>
            <a:effectLst>
              <a:innerShdw blurRad="165100" dist="76200" dir="13500000">
                <a:schemeClr val="accent4">
                  <a:lumMod val="50000"/>
                  <a:alpha val="7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Calibri" panose="020F0502020204030204"/>
                <a:ea typeface="宋体" panose="02010600030101010101" pitchFamily="2" charset="-122"/>
                <a:cs typeface="+mn-cs"/>
              </a:endParaRPr>
            </a:p>
          </p:txBody>
        </p:sp>
      </p:grpSp>
      <p:grpSp>
        <p:nvGrpSpPr>
          <p:cNvPr id="69" name="组合 68"/>
          <p:cNvGrpSpPr/>
          <p:nvPr/>
        </p:nvGrpSpPr>
        <p:grpSpPr>
          <a:xfrm>
            <a:off x="5317117" y="1522961"/>
            <a:ext cx="1860471" cy="1843146"/>
            <a:chOff x="5317117" y="1370561"/>
            <a:chExt cx="1860471" cy="1843146"/>
          </a:xfrm>
        </p:grpSpPr>
        <p:sp>
          <p:nvSpPr>
            <p:cNvPr id="65" name="空心弧 64"/>
            <p:cNvSpPr/>
            <p:nvPr/>
          </p:nvSpPr>
          <p:spPr>
            <a:xfrm>
              <a:off x="5317117" y="1449599"/>
              <a:ext cx="1764108" cy="1764108"/>
            </a:xfrm>
            <a:prstGeom prst="blockArc">
              <a:avLst>
                <a:gd name="adj1" fmla="val 16200000"/>
                <a:gd name="adj2" fmla="val 0"/>
                <a:gd name="adj3" fmla="val 2000"/>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Calibri" panose="020F0502020204030204"/>
                <a:ea typeface="宋体" panose="02010600030101010101" pitchFamily="2" charset="-122"/>
                <a:cs typeface="+mn-cs"/>
              </a:endParaRPr>
            </a:p>
          </p:txBody>
        </p:sp>
        <p:grpSp>
          <p:nvGrpSpPr>
            <p:cNvPr id="64" name="组合 63"/>
            <p:cNvGrpSpPr/>
            <p:nvPr/>
          </p:nvGrpSpPr>
          <p:grpSpPr>
            <a:xfrm>
              <a:off x="5970950" y="1370561"/>
              <a:ext cx="227103" cy="227103"/>
              <a:chOff x="1962975" y="2736785"/>
              <a:chExt cx="302273" cy="302273"/>
            </a:xfrm>
          </p:grpSpPr>
          <p:sp>
            <p:nvSpPr>
              <p:cNvPr id="62" name="椭圆 61"/>
              <p:cNvSpPr/>
              <p:nvPr/>
            </p:nvSpPr>
            <p:spPr>
              <a:xfrm>
                <a:off x="1962975" y="2736785"/>
                <a:ext cx="302273" cy="302273"/>
              </a:xfrm>
              <a:prstGeom prst="ellipse">
                <a:avLst/>
              </a:prstGeom>
              <a:solidFill>
                <a:srgbClr val="EFEFEF"/>
              </a:solidFill>
              <a:ln>
                <a:noFill/>
              </a:ln>
              <a:effectLst>
                <a:outerShdw blurRad="88900" dist="38100" dir="2700000" algn="tl" rotWithShape="0">
                  <a:prstClr val="black">
                    <a:alpha val="26000"/>
                  </a:prstClr>
                </a:outerShdw>
              </a:effectLst>
              <a:scene3d>
                <a:camera prst="orthographicFront"/>
                <a:lightRig rig="threePt" dir="t"/>
              </a:scene3d>
              <a:sp3d prstMaterial="softEdge">
                <a:bevelT w="25400" h="63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Calibri" panose="020F0502020204030204"/>
                  <a:ea typeface="宋体" panose="02010600030101010101" pitchFamily="2" charset="-122"/>
                  <a:cs typeface="+mn-cs"/>
                </a:endParaRPr>
              </a:p>
            </p:txBody>
          </p:sp>
          <p:sp>
            <p:nvSpPr>
              <p:cNvPr id="63" name="椭圆 62"/>
              <p:cNvSpPr/>
              <p:nvPr/>
            </p:nvSpPr>
            <p:spPr>
              <a:xfrm>
                <a:off x="2057005" y="2830815"/>
                <a:ext cx="114212" cy="114212"/>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Calibri" panose="020F0502020204030204"/>
                  <a:ea typeface="宋体" panose="02010600030101010101" pitchFamily="2" charset="-122"/>
                  <a:cs typeface="+mn-cs"/>
                </a:endParaRPr>
              </a:p>
            </p:txBody>
          </p:sp>
        </p:grpSp>
        <p:grpSp>
          <p:nvGrpSpPr>
            <p:cNvPr id="66" name="组合 65"/>
            <p:cNvGrpSpPr/>
            <p:nvPr/>
          </p:nvGrpSpPr>
          <p:grpSpPr>
            <a:xfrm>
              <a:off x="6950485" y="2291850"/>
              <a:ext cx="227103" cy="227103"/>
              <a:chOff x="1962975" y="2736785"/>
              <a:chExt cx="302273" cy="302273"/>
            </a:xfrm>
          </p:grpSpPr>
          <p:sp>
            <p:nvSpPr>
              <p:cNvPr id="67" name="椭圆 66"/>
              <p:cNvSpPr/>
              <p:nvPr/>
            </p:nvSpPr>
            <p:spPr>
              <a:xfrm>
                <a:off x="1962975" y="2736785"/>
                <a:ext cx="302273" cy="302273"/>
              </a:xfrm>
              <a:prstGeom prst="ellipse">
                <a:avLst/>
              </a:prstGeom>
              <a:solidFill>
                <a:srgbClr val="EFEFEF"/>
              </a:solidFill>
              <a:ln>
                <a:noFill/>
              </a:ln>
              <a:effectLst>
                <a:outerShdw blurRad="88900" dist="38100" dir="2700000" algn="tl" rotWithShape="0">
                  <a:prstClr val="black">
                    <a:alpha val="26000"/>
                  </a:prstClr>
                </a:outerShdw>
              </a:effectLst>
              <a:scene3d>
                <a:camera prst="orthographicFront"/>
                <a:lightRig rig="threePt" dir="t"/>
              </a:scene3d>
              <a:sp3d prstMaterial="softEdge">
                <a:bevelT w="25400" h="63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Calibri" panose="020F0502020204030204"/>
                  <a:ea typeface="宋体" panose="02010600030101010101" pitchFamily="2" charset="-122"/>
                  <a:cs typeface="+mn-cs"/>
                </a:endParaRPr>
              </a:p>
            </p:txBody>
          </p:sp>
          <p:sp>
            <p:nvSpPr>
              <p:cNvPr id="68" name="椭圆 67"/>
              <p:cNvSpPr/>
              <p:nvPr/>
            </p:nvSpPr>
            <p:spPr>
              <a:xfrm>
                <a:off x="2057005" y="2830815"/>
                <a:ext cx="114212" cy="114212"/>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Calibri" panose="020F0502020204030204"/>
                  <a:ea typeface="宋体" panose="02010600030101010101" pitchFamily="2" charset="-122"/>
                  <a:cs typeface="+mn-cs"/>
                </a:endParaRPr>
              </a:p>
            </p:txBody>
          </p:sp>
        </p:grpSp>
      </p:grpSp>
      <p:grpSp>
        <p:nvGrpSpPr>
          <p:cNvPr id="70" name="组合 69"/>
          <p:cNvGrpSpPr/>
          <p:nvPr/>
        </p:nvGrpSpPr>
        <p:grpSpPr>
          <a:xfrm flipH="1" flipV="1">
            <a:off x="4991056" y="3569319"/>
            <a:ext cx="1860471" cy="1843146"/>
            <a:chOff x="5317117" y="1370561"/>
            <a:chExt cx="1860471" cy="1843146"/>
          </a:xfrm>
        </p:grpSpPr>
        <p:sp>
          <p:nvSpPr>
            <p:cNvPr id="71" name="空心弧 70"/>
            <p:cNvSpPr/>
            <p:nvPr/>
          </p:nvSpPr>
          <p:spPr>
            <a:xfrm>
              <a:off x="5317117" y="1449599"/>
              <a:ext cx="1764108" cy="1764108"/>
            </a:xfrm>
            <a:prstGeom prst="blockArc">
              <a:avLst>
                <a:gd name="adj1" fmla="val 16200000"/>
                <a:gd name="adj2" fmla="val 0"/>
                <a:gd name="adj3" fmla="val 2000"/>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Calibri" panose="020F0502020204030204"/>
                <a:ea typeface="宋体" panose="02010600030101010101" pitchFamily="2" charset="-122"/>
                <a:cs typeface="+mn-cs"/>
              </a:endParaRPr>
            </a:p>
          </p:txBody>
        </p:sp>
        <p:grpSp>
          <p:nvGrpSpPr>
            <p:cNvPr id="72" name="组合 71"/>
            <p:cNvGrpSpPr/>
            <p:nvPr/>
          </p:nvGrpSpPr>
          <p:grpSpPr>
            <a:xfrm>
              <a:off x="5970950" y="1370561"/>
              <a:ext cx="227103" cy="227103"/>
              <a:chOff x="1962975" y="2736785"/>
              <a:chExt cx="302273" cy="302273"/>
            </a:xfrm>
          </p:grpSpPr>
          <p:sp>
            <p:nvSpPr>
              <p:cNvPr id="76" name="椭圆 75"/>
              <p:cNvSpPr/>
              <p:nvPr/>
            </p:nvSpPr>
            <p:spPr>
              <a:xfrm>
                <a:off x="1962975" y="2736785"/>
                <a:ext cx="302273" cy="302273"/>
              </a:xfrm>
              <a:prstGeom prst="ellipse">
                <a:avLst/>
              </a:prstGeom>
              <a:solidFill>
                <a:srgbClr val="EFEFEF"/>
              </a:solidFill>
              <a:ln>
                <a:noFill/>
              </a:ln>
              <a:effectLst>
                <a:outerShdw blurRad="88900" dist="38100" dir="2700000" algn="tl" rotWithShape="0">
                  <a:prstClr val="black">
                    <a:alpha val="26000"/>
                  </a:prstClr>
                </a:outerShdw>
              </a:effectLst>
              <a:scene3d>
                <a:camera prst="orthographicFront"/>
                <a:lightRig rig="threePt" dir="t"/>
              </a:scene3d>
              <a:sp3d prstMaterial="softEdge">
                <a:bevelT w="25400" h="63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Calibri" panose="020F0502020204030204"/>
                  <a:ea typeface="宋体" panose="02010600030101010101" pitchFamily="2" charset="-122"/>
                  <a:cs typeface="+mn-cs"/>
                </a:endParaRPr>
              </a:p>
            </p:txBody>
          </p:sp>
          <p:sp>
            <p:nvSpPr>
              <p:cNvPr id="77" name="椭圆 76"/>
              <p:cNvSpPr/>
              <p:nvPr/>
            </p:nvSpPr>
            <p:spPr>
              <a:xfrm>
                <a:off x="2057005" y="2830815"/>
                <a:ext cx="114212" cy="114212"/>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Calibri" panose="020F0502020204030204"/>
                  <a:ea typeface="宋体" panose="02010600030101010101" pitchFamily="2" charset="-122"/>
                  <a:cs typeface="+mn-cs"/>
                </a:endParaRPr>
              </a:p>
            </p:txBody>
          </p:sp>
        </p:grpSp>
        <p:grpSp>
          <p:nvGrpSpPr>
            <p:cNvPr id="73" name="组合 72"/>
            <p:cNvGrpSpPr/>
            <p:nvPr/>
          </p:nvGrpSpPr>
          <p:grpSpPr>
            <a:xfrm>
              <a:off x="6950485" y="2291850"/>
              <a:ext cx="227103" cy="227103"/>
              <a:chOff x="1962975" y="2736785"/>
              <a:chExt cx="302273" cy="302273"/>
            </a:xfrm>
          </p:grpSpPr>
          <p:sp>
            <p:nvSpPr>
              <p:cNvPr id="74" name="椭圆 73"/>
              <p:cNvSpPr/>
              <p:nvPr/>
            </p:nvSpPr>
            <p:spPr>
              <a:xfrm>
                <a:off x="1962975" y="2736785"/>
                <a:ext cx="302273" cy="302273"/>
              </a:xfrm>
              <a:prstGeom prst="ellipse">
                <a:avLst/>
              </a:prstGeom>
              <a:solidFill>
                <a:srgbClr val="EFEFEF"/>
              </a:solidFill>
              <a:ln>
                <a:noFill/>
              </a:ln>
              <a:effectLst>
                <a:outerShdw blurRad="88900" dist="38100" dir="2700000" algn="tl" rotWithShape="0">
                  <a:prstClr val="black">
                    <a:alpha val="26000"/>
                  </a:prstClr>
                </a:outerShdw>
              </a:effectLst>
              <a:scene3d>
                <a:camera prst="orthographicFront"/>
                <a:lightRig rig="threePt" dir="t"/>
              </a:scene3d>
              <a:sp3d prstMaterial="softEdge">
                <a:bevelT w="25400" h="63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Calibri" panose="020F0502020204030204"/>
                  <a:ea typeface="宋体" panose="02010600030101010101" pitchFamily="2" charset="-122"/>
                  <a:cs typeface="+mn-cs"/>
                </a:endParaRPr>
              </a:p>
            </p:txBody>
          </p:sp>
          <p:sp>
            <p:nvSpPr>
              <p:cNvPr id="75" name="椭圆 74"/>
              <p:cNvSpPr/>
              <p:nvPr/>
            </p:nvSpPr>
            <p:spPr>
              <a:xfrm>
                <a:off x="2057005" y="2830815"/>
                <a:ext cx="114212" cy="114212"/>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Calibri" panose="020F0502020204030204"/>
                  <a:ea typeface="宋体" panose="02010600030101010101" pitchFamily="2" charset="-122"/>
                  <a:cs typeface="+mn-cs"/>
                </a:endParaRPr>
              </a:p>
            </p:txBody>
          </p:sp>
        </p:grpSp>
      </p:grpSp>
      <p:grpSp>
        <p:nvGrpSpPr>
          <p:cNvPr id="78" name="组合 77"/>
          <p:cNvGrpSpPr/>
          <p:nvPr/>
        </p:nvGrpSpPr>
        <p:grpSpPr>
          <a:xfrm flipH="1">
            <a:off x="5916670" y="643203"/>
            <a:ext cx="2529284" cy="1070747"/>
            <a:chOff x="2652976" y="4783304"/>
            <a:chExt cx="2335184" cy="1070747"/>
          </a:xfrm>
        </p:grpSpPr>
        <p:sp>
          <p:nvSpPr>
            <p:cNvPr id="79" name="文本框 78"/>
            <p:cNvSpPr txBox="1"/>
            <p:nvPr/>
          </p:nvSpPr>
          <p:spPr bwMode="auto">
            <a:xfrm>
              <a:off x="2652976" y="5096921"/>
              <a:ext cx="2335184" cy="757130"/>
            </a:xfrm>
            <a:prstGeom prst="rect">
              <a:avLst/>
            </a:prstGeom>
            <a:noFill/>
          </p:spPr>
          <p:txBody>
            <a:bodyPr wrap="square">
              <a:spAutoFit/>
            </a:bodyPr>
            <a:lstStyle/>
            <a:p>
              <a:pPr marL="0" marR="0" lvl="0" indent="0" algn="l" defTabSz="914400" rtl="0" eaLnBrk="1" fontAlgn="auto" latinLnBrk="0" hangingPunct="1">
                <a:lnSpc>
                  <a:spcPct val="120000"/>
                </a:lnSpc>
                <a:spcBef>
                  <a:spcPts val="0"/>
                </a:spcBef>
                <a:spcAft>
                  <a:spcPts val="0"/>
                </a:spcAft>
                <a:buClrTx/>
                <a:buSzTx/>
                <a:buFontTx/>
                <a:buNone/>
                <a:defRPr/>
              </a:pPr>
              <a:r>
                <a:rPr kumimoji="0" lang="zh-CN" altLang="en-US" sz="1200" b="0" i="0" u="none" strike="noStrike" kern="1200" cap="none" spc="0" normalizeH="0" baseline="0" noProof="0" dirty="0">
                  <a:ln>
                    <a:noFill/>
                  </a:ln>
                  <a:solidFill>
                    <a:srgbClr val="FFFFFF">
                      <a:lumMod val="50000"/>
                    </a:srgbClr>
                  </a:solidFill>
                  <a:effectLst/>
                  <a:uLnTx/>
                  <a:uFillTx/>
                  <a:latin typeface="方正正纤黑简体" panose="02000000000000000000" pitchFamily="2" charset="-122"/>
                  <a:ea typeface="方正正纤黑简体" panose="02000000000000000000" pitchFamily="2" charset="-122"/>
                  <a:cs typeface="+mn-cs"/>
                </a:rPr>
                <a:t>点击输入替换的内容点击输入替换的内容点击输入替换的内容点击输入替换的内容</a:t>
              </a:r>
            </a:p>
          </p:txBody>
        </p:sp>
        <p:sp>
          <p:nvSpPr>
            <p:cNvPr id="80" name="文本框 79"/>
            <p:cNvSpPr txBox="1"/>
            <p:nvPr/>
          </p:nvSpPr>
          <p:spPr bwMode="auto">
            <a:xfrm>
              <a:off x="3053108" y="4783304"/>
              <a:ext cx="1922797" cy="400863"/>
            </a:xfrm>
            <a:prstGeom prst="rect">
              <a:avLst/>
            </a:prstGeom>
            <a:noFill/>
          </p:spPr>
          <p:txBody>
            <a:bodyPr>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2000" b="0" i="0" u="none" strike="noStrike" kern="1200" cap="none" spc="0" normalizeH="0" baseline="0" noProof="0" dirty="0">
                  <a:ln>
                    <a:noFill/>
                  </a:ln>
                  <a:solidFill>
                    <a:srgbClr val="FFBF53"/>
                  </a:solidFill>
                  <a:effectLst/>
                  <a:uLnTx/>
                  <a:uFillTx/>
                  <a:latin typeface="方正正黑简体" panose="02000000000000000000" pitchFamily="2" charset="-122"/>
                  <a:ea typeface="方正正黑简体" panose="02000000000000000000" pitchFamily="2" charset="-122"/>
                  <a:cs typeface="+mn-cs"/>
                </a:rPr>
                <a:t>在此添加标题</a:t>
              </a:r>
            </a:p>
          </p:txBody>
        </p:sp>
      </p:grpSp>
      <p:grpSp>
        <p:nvGrpSpPr>
          <p:cNvPr id="81" name="组合 80"/>
          <p:cNvGrpSpPr/>
          <p:nvPr/>
        </p:nvGrpSpPr>
        <p:grpSpPr>
          <a:xfrm>
            <a:off x="2317317" y="3946549"/>
            <a:ext cx="2498033" cy="1070747"/>
            <a:chOff x="2652976" y="4783304"/>
            <a:chExt cx="2335184" cy="1070747"/>
          </a:xfrm>
        </p:grpSpPr>
        <p:sp>
          <p:nvSpPr>
            <p:cNvPr id="82" name="文本框 81"/>
            <p:cNvSpPr txBox="1"/>
            <p:nvPr/>
          </p:nvSpPr>
          <p:spPr bwMode="auto">
            <a:xfrm>
              <a:off x="2652976" y="5096921"/>
              <a:ext cx="2335184" cy="757130"/>
            </a:xfrm>
            <a:prstGeom prst="rect">
              <a:avLst/>
            </a:prstGeom>
            <a:noFill/>
          </p:spPr>
          <p:txBody>
            <a:bodyPr wrap="square">
              <a:spAutoFit/>
            </a:bodyPr>
            <a:lstStyle/>
            <a:p>
              <a:pPr marL="0" marR="0" lvl="0" indent="0" algn="r" defTabSz="914400" rtl="0" eaLnBrk="1" fontAlgn="auto" latinLnBrk="0" hangingPunct="1">
                <a:lnSpc>
                  <a:spcPct val="120000"/>
                </a:lnSpc>
                <a:spcBef>
                  <a:spcPts val="0"/>
                </a:spcBef>
                <a:spcAft>
                  <a:spcPts val="0"/>
                </a:spcAft>
                <a:buClrTx/>
                <a:buSzTx/>
                <a:buFontTx/>
                <a:buNone/>
                <a:defRPr/>
              </a:pPr>
              <a:r>
                <a:rPr kumimoji="0" lang="zh-CN" altLang="en-US" sz="1200" b="0" i="0" u="none" strike="noStrike" kern="1200" cap="none" spc="0" normalizeH="0" baseline="0" noProof="0" dirty="0">
                  <a:ln>
                    <a:noFill/>
                  </a:ln>
                  <a:solidFill>
                    <a:srgbClr val="FFFFFF">
                      <a:lumMod val="50000"/>
                    </a:srgbClr>
                  </a:solidFill>
                  <a:effectLst/>
                  <a:uLnTx/>
                  <a:uFillTx/>
                  <a:latin typeface="方正正纤黑简体" panose="02000000000000000000" pitchFamily="2" charset="-122"/>
                  <a:ea typeface="方正正纤黑简体" panose="02000000000000000000" pitchFamily="2" charset="-122"/>
                  <a:cs typeface="+mn-cs"/>
                </a:rPr>
                <a:t>点击输入替换的内容点击输入替换的内容点击输入替换的内容点击输入替换的内容</a:t>
              </a:r>
            </a:p>
          </p:txBody>
        </p:sp>
        <p:sp>
          <p:nvSpPr>
            <p:cNvPr id="83" name="文本框 82"/>
            <p:cNvSpPr txBox="1"/>
            <p:nvPr/>
          </p:nvSpPr>
          <p:spPr bwMode="auto">
            <a:xfrm>
              <a:off x="3053108" y="4783304"/>
              <a:ext cx="1922797" cy="400863"/>
            </a:xfrm>
            <a:prstGeom prst="rect">
              <a:avLst/>
            </a:prstGeom>
            <a:noFill/>
          </p:spPr>
          <p:txBody>
            <a:bodyPr>
              <a:spAutoFit/>
            </a:bodyPr>
            <a:lstStyle/>
            <a:p>
              <a:pPr marL="0" marR="0" lvl="0" indent="0" algn="r" defTabSz="914400" rtl="0" eaLnBrk="1" fontAlgn="auto" latinLnBrk="0" hangingPunct="1">
                <a:lnSpc>
                  <a:spcPct val="100000"/>
                </a:lnSpc>
                <a:spcBef>
                  <a:spcPts val="0"/>
                </a:spcBef>
                <a:spcAft>
                  <a:spcPts val="0"/>
                </a:spcAft>
                <a:buClrTx/>
                <a:buSzTx/>
                <a:buFontTx/>
                <a:buNone/>
                <a:defRPr/>
              </a:pPr>
              <a:r>
                <a:rPr kumimoji="0" lang="zh-CN" altLang="en-US" sz="2000" b="0" i="0" u="none" strike="noStrike" kern="1200" cap="none" spc="0" normalizeH="0" baseline="0" noProof="0" dirty="0">
                  <a:ln>
                    <a:noFill/>
                  </a:ln>
                  <a:solidFill>
                    <a:srgbClr val="F17475"/>
                  </a:solidFill>
                  <a:effectLst/>
                  <a:uLnTx/>
                  <a:uFillTx/>
                  <a:latin typeface="方正正黑简体" panose="02000000000000000000" pitchFamily="2" charset="-122"/>
                  <a:ea typeface="方正正黑简体" panose="02000000000000000000" pitchFamily="2" charset="-122"/>
                  <a:cs typeface="+mn-cs"/>
                </a:rPr>
                <a:t>在此添加标题</a:t>
              </a:r>
            </a:p>
          </p:txBody>
        </p:sp>
      </p:grpSp>
      <p:grpSp>
        <p:nvGrpSpPr>
          <p:cNvPr id="84" name="组合 83"/>
          <p:cNvGrpSpPr/>
          <p:nvPr/>
        </p:nvGrpSpPr>
        <p:grpSpPr>
          <a:xfrm flipH="1">
            <a:off x="7360151" y="2132091"/>
            <a:ext cx="2529284" cy="1070747"/>
            <a:chOff x="2652976" y="4783304"/>
            <a:chExt cx="2335184" cy="1070747"/>
          </a:xfrm>
        </p:grpSpPr>
        <p:sp>
          <p:nvSpPr>
            <p:cNvPr id="85" name="文本框 84"/>
            <p:cNvSpPr txBox="1"/>
            <p:nvPr/>
          </p:nvSpPr>
          <p:spPr bwMode="auto">
            <a:xfrm>
              <a:off x="2652976" y="5096921"/>
              <a:ext cx="2335184" cy="757130"/>
            </a:xfrm>
            <a:prstGeom prst="rect">
              <a:avLst/>
            </a:prstGeom>
            <a:noFill/>
          </p:spPr>
          <p:txBody>
            <a:bodyPr wrap="square">
              <a:spAutoFit/>
            </a:bodyPr>
            <a:lstStyle/>
            <a:p>
              <a:pPr marL="0" marR="0" lvl="0" indent="0" algn="l" defTabSz="914400" rtl="0" eaLnBrk="1" fontAlgn="auto" latinLnBrk="0" hangingPunct="1">
                <a:lnSpc>
                  <a:spcPct val="120000"/>
                </a:lnSpc>
                <a:spcBef>
                  <a:spcPts val="0"/>
                </a:spcBef>
                <a:spcAft>
                  <a:spcPts val="0"/>
                </a:spcAft>
                <a:buClrTx/>
                <a:buSzTx/>
                <a:buFontTx/>
                <a:buNone/>
                <a:defRPr/>
              </a:pPr>
              <a:r>
                <a:rPr kumimoji="0" lang="zh-CN" altLang="en-US" sz="1200" b="0" i="0" u="none" strike="noStrike" kern="1200" cap="none" spc="0" normalizeH="0" baseline="0" noProof="0" dirty="0">
                  <a:ln>
                    <a:noFill/>
                  </a:ln>
                  <a:solidFill>
                    <a:srgbClr val="FFFFFF">
                      <a:lumMod val="50000"/>
                    </a:srgbClr>
                  </a:solidFill>
                  <a:effectLst/>
                  <a:uLnTx/>
                  <a:uFillTx/>
                  <a:latin typeface="方正正纤黑简体" panose="02000000000000000000" pitchFamily="2" charset="-122"/>
                  <a:ea typeface="方正正纤黑简体" panose="02000000000000000000" pitchFamily="2" charset="-122"/>
                  <a:cs typeface="+mn-cs"/>
                </a:rPr>
                <a:t>点击输入替换的内容点击输入替换的内容点击输入替换的内容点击输入替换的内容</a:t>
              </a:r>
            </a:p>
          </p:txBody>
        </p:sp>
        <p:sp>
          <p:nvSpPr>
            <p:cNvPr id="86" name="文本框 85"/>
            <p:cNvSpPr txBox="1"/>
            <p:nvPr/>
          </p:nvSpPr>
          <p:spPr bwMode="auto">
            <a:xfrm>
              <a:off x="3053108" y="4783304"/>
              <a:ext cx="1922797" cy="400863"/>
            </a:xfrm>
            <a:prstGeom prst="rect">
              <a:avLst/>
            </a:prstGeom>
            <a:noFill/>
          </p:spPr>
          <p:txBody>
            <a:bodyPr>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2000" b="0" i="0" u="none" strike="noStrike" kern="1200" cap="none" spc="0" normalizeH="0" baseline="0" noProof="0" dirty="0">
                  <a:ln>
                    <a:noFill/>
                  </a:ln>
                  <a:solidFill>
                    <a:srgbClr val="01B3C5"/>
                  </a:solidFill>
                  <a:effectLst/>
                  <a:uLnTx/>
                  <a:uFillTx/>
                  <a:latin typeface="方正正黑简体" panose="02000000000000000000" pitchFamily="2" charset="-122"/>
                  <a:ea typeface="方正正黑简体" panose="02000000000000000000" pitchFamily="2" charset="-122"/>
                  <a:cs typeface="+mn-cs"/>
                </a:rPr>
                <a:t>在此添加标题</a:t>
              </a:r>
            </a:p>
          </p:txBody>
        </p:sp>
      </p:grpSp>
      <p:grpSp>
        <p:nvGrpSpPr>
          <p:cNvPr id="87" name="组合 86"/>
          <p:cNvGrpSpPr/>
          <p:nvPr/>
        </p:nvGrpSpPr>
        <p:grpSpPr>
          <a:xfrm>
            <a:off x="3753640" y="5455299"/>
            <a:ext cx="2498033" cy="1070747"/>
            <a:chOff x="2652976" y="4783304"/>
            <a:chExt cx="2335184" cy="1070747"/>
          </a:xfrm>
        </p:grpSpPr>
        <p:sp>
          <p:nvSpPr>
            <p:cNvPr id="88" name="文本框 87"/>
            <p:cNvSpPr txBox="1"/>
            <p:nvPr/>
          </p:nvSpPr>
          <p:spPr bwMode="auto">
            <a:xfrm>
              <a:off x="2652976" y="5096921"/>
              <a:ext cx="2335184" cy="757130"/>
            </a:xfrm>
            <a:prstGeom prst="rect">
              <a:avLst/>
            </a:prstGeom>
            <a:noFill/>
          </p:spPr>
          <p:txBody>
            <a:bodyPr wrap="square">
              <a:spAutoFit/>
            </a:bodyPr>
            <a:lstStyle/>
            <a:p>
              <a:pPr marL="0" marR="0" lvl="0" indent="0" algn="r" defTabSz="914400" rtl="0" eaLnBrk="1" fontAlgn="auto" latinLnBrk="0" hangingPunct="1">
                <a:lnSpc>
                  <a:spcPct val="120000"/>
                </a:lnSpc>
                <a:spcBef>
                  <a:spcPts val="0"/>
                </a:spcBef>
                <a:spcAft>
                  <a:spcPts val="0"/>
                </a:spcAft>
                <a:buClrTx/>
                <a:buSzTx/>
                <a:buFontTx/>
                <a:buNone/>
                <a:defRPr/>
              </a:pPr>
              <a:r>
                <a:rPr kumimoji="0" lang="zh-CN" altLang="en-US" sz="1200" b="0" i="0" u="none" strike="noStrike" kern="1200" cap="none" spc="0" normalizeH="0" baseline="0" noProof="0" dirty="0">
                  <a:ln>
                    <a:noFill/>
                  </a:ln>
                  <a:solidFill>
                    <a:srgbClr val="FFFFFF">
                      <a:lumMod val="50000"/>
                    </a:srgbClr>
                  </a:solidFill>
                  <a:effectLst/>
                  <a:uLnTx/>
                  <a:uFillTx/>
                  <a:latin typeface="方正正纤黑简体" panose="02000000000000000000" pitchFamily="2" charset="-122"/>
                  <a:ea typeface="方正正纤黑简体" panose="02000000000000000000" pitchFamily="2" charset="-122"/>
                  <a:cs typeface="+mn-cs"/>
                </a:rPr>
                <a:t>点击输入替换的内容点击输入替换的内容点击输入替换的内容点击输入替换的内容</a:t>
              </a:r>
            </a:p>
          </p:txBody>
        </p:sp>
        <p:sp>
          <p:nvSpPr>
            <p:cNvPr id="89" name="文本框 88"/>
            <p:cNvSpPr txBox="1"/>
            <p:nvPr/>
          </p:nvSpPr>
          <p:spPr bwMode="auto">
            <a:xfrm>
              <a:off x="3053108" y="4783304"/>
              <a:ext cx="1922797" cy="400863"/>
            </a:xfrm>
            <a:prstGeom prst="rect">
              <a:avLst/>
            </a:prstGeom>
            <a:noFill/>
          </p:spPr>
          <p:txBody>
            <a:bodyPr>
              <a:spAutoFit/>
            </a:bodyPr>
            <a:lstStyle/>
            <a:p>
              <a:pPr marL="0" marR="0" lvl="0" indent="0" algn="r" defTabSz="914400" rtl="0" eaLnBrk="1" fontAlgn="auto" latinLnBrk="0" hangingPunct="1">
                <a:lnSpc>
                  <a:spcPct val="100000"/>
                </a:lnSpc>
                <a:spcBef>
                  <a:spcPts val="0"/>
                </a:spcBef>
                <a:spcAft>
                  <a:spcPts val="0"/>
                </a:spcAft>
                <a:buClrTx/>
                <a:buSzTx/>
                <a:buFontTx/>
                <a:buNone/>
                <a:defRPr/>
              </a:pPr>
              <a:r>
                <a:rPr kumimoji="0" lang="zh-CN" altLang="en-US" sz="2000" b="0" i="0" u="none" strike="noStrike" kern="1200" cap="none" spc="0" normalizeH="0" baseline="0" noProof="0" dirty="0">
                  <a:ln>
                    <a:noFill/>
                  </a:ln>
                  <a:solidFill>
                    <a:srgbClr val="985CB0"/>
                  </a:solidFill>
                  <a:effectLst/>
                  <a:uLnTx/>
                  <a:uFillTx/>
                  <a:latin typeface="方正正黑简体" panose="02000000000000000000" pitchFamily="2" charset="-122"/>
                  <a:ea typeface="方正正黑简体" panose="02000000000000000000" pitchFamily="2" charset="-122"/>
                  <a:cs typeface="+mn-cs"/>
                </a:rPr>
                <a:t>在此添加标题</a:t>
              </a:r>
            </a:p>
          </p:txBody>
        </p:sp>
      </p:grpSp>
      <p:grpSp>
        <p:nvGrpSpPr>
          <p:cNvPr id="5" name="组合 4"/>
          <p:cNvGrpSpPr/>
          <p:nvPr/>
        </p:nvGrpSpPr>
        <p:grpSpPr>
          <a:xfrm>
            <a:off x="7309521" y="4642453"/>
            <a:ext cx="667667" cy="710597"/>
            <a:chOff x="7309521" y="4642453"/>
            <a:chExt cx="667667" cy="710597"/>
          </a:xfrm>
        </p:grpSpPr>
        <p:sp>
          <p:nvSpPr>
            <p:cNvPr id="127" name="任意多边形 126"/>
            <p:cNvSpPr/>
            <p:nvPr/>
          </p:nvSpPr>
          <p:spPr>
            <a:xfrm>
              <a:off x="7312819" y="4648200"/>
              <a:ext cx="664369" cy="704850"/>
            </a:xfrm>
            <a:custGeom>
              <a:avLst/>
              <a:gdLst>
                <a:gd name="connsiteX0" fmla="*/ 0 w 664369"/>
                <a:gd name="connsiteY0" fmla="*/ 352425 h 704850"/>
                <a:gd name="connsiteX1" fmla="*/ 269081 w 664369"/>
                <a:gd name="connsiteY1" fmla="*/ 704850 h 704850"/>
                <a:gd name="connsiteX2" fmla="*/ 664369 w 664369"/>
                <a:gd name="connsiteY2" fmla="*/ 704850 h 704850"/>
                <a:gd name="connsiteX3" fmla="*/ 661987 w 664369"/>
                <a:gd name="connsiteY3" fmla="*/ 304800 h 704850"/>
                <a:gd name="connsiteX4" fmla="*/ 378619 w 664369"/>
                <a:gd name="connsiteY4" fmla="*/ 35719 h 704850"/>
                <a:gd name="connsiteX5" fmla="*/ 330994 w 664369"/>
                <a:gd name="connsiteY5" fmla="*/ 40481 h 704850"/>
                <a:gd name="connsiteX6" fmla="*/ 285750 w 664369"/>
                <a:gd name="connsiteY6" fmla="*/ 0 h 704850"/>
                <a:gd name="connsiteX7" fmla="*/ 207169 w 664369"/>
                <a:gd name="connsiteY7" fmla="*/ 42863 h 704850"/>
                <a:gd name="connsiteX8" fmla="*/ 92869 w 664369"/>
                <a:gd name="connsiteY8" fmla="*/ 47625 h 704850"/>
                <a:gd name="connsiteX9" fmla="*/ 21431 w 664369"/>
                <a:gd name="connsiteY9" fmla="*/ 47625 h 704850"/>
                <a:gd name="connsiteX10" fmla="*/ 0 w 664369"/>
                <a:gd name="connsiteY10" fmla="*/ 352425 h 7048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64369" h="704850">
                  <a:moveTo>
                    <a:pt x="0" y="352425"/>
                  </a:moveTo>
                  <a:lnTo>
                    <a:pt x="269081" y="704850"/>
                  </a:lnTo>
                  <a:lnTo>
                    <a:pt x="664369" y="704850"/>
                  </a:lnTo>
                  <a:lnTo>
                    <a:pt x="661987" y="304800"/>
                  </a:lnTo>
                  <a:lnTo>
                    <a:pt x="378619" y="35719"/>
                  </a:lnTo>
                  <a:lnTo>
                    <a:pt x="330994" y="40481"/>
                  </a:lnTo>
                  <a:lnTo>
                    <a:pt x="285750" y="0"/>
                  </a:lnTo>
                  <a:lnTo>
                    <a:pt x="207169" y="42863"/>
                  </a:lnTo>
                  <a:lnTo>
                    <a:pt x="92869" y="47625"/>
                  </a:lnTo>
                  <a:lnTo>
                    <a:pt x="21431" y="47625"/>
                  </a:lnTo>
                  <a:lnTo>
                    <a:pt x="0" y="352425"/>
                  </a:lnTo>
                  <a:close/>
                </a:path>
              </a:pathLst>
            </a:custGeom>
            <a:gradFill>
              <a:gsLst>
                <a:gs pos="0">
                  <a:srgbClr val="24142A"/>
                </a:gs>
                <a:gs pos="100000">
                  <a:schemeClr val="accent4"/>
                </a:gs>
              </a:gsLst>
              <a:lin ang="27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Calibri" panose="020F0502020204030204"/>
                <a:ea typeface="宋体" panose="02010600030101010101" pitchFamily="2" charset="-122"/>
                <a:cs typeface="+mn-cs"/>
              </a:endParaRPr>
            </a:p>
          </p:txBody>
        </p:sp>
        <p:grpSp>
          <p:nvGrpSpPr>
            <p:cNvPr id="90" name="组合 89"/>
            <p:cNvGrpSpPr/>
            <p:nvPr/>
          </p:nvGrpSpPr>
          <p:grpSpPr>
            <a:xfrm>
              <a:off x="7309521" y="4642453"/>
              <a:ext cx="389258" cy="451062"/>
              <a:chOff x="6596990" y="5657399"/>
              <a:chExt cx="428184" cy="496168"/>
            </a:xfrm>
            <a:solidFill>
              <a:schemeClr val="bg1"/>
            </a:solidFill>
          </p:grpSpPr>
          <p:sp>
            <p:nvSpPr>
              <p:cNvPr id="91" name="Freeform 25"/>
              <p:cNvSpPr/>
              <p:nvPr/>
            </p:nvSpPr>
            <p:spPr bwMode="auto">
              <a:xfrm>
                <a:off x="6678095" y="6064113"/>
                <a:ext cx="265975" cy="89454"/>
              </a:xfrm>
              <a:custGeom>
                <a:avLst/>
                <a:gdLst>
                  <a:gd name="T0" fmla="*/ 86 w 94"/>
                  <a:gd name="T1" fmla="*/ 22 h 32"/>
                  <a:gd name="T2" fmla="*/ 64 w 94"/>
                  <a:gd name="T3" fmla="*/ 22 h 32"/>
                  <a:gd name="T4" fmla="*/ 64 w 94"/>
                  <a:gd name="T5" fmla="*/ 0 h 32"/>
                  <a:gd name="T6" fmla="*/ 31 w 94"/>
                  <a:gd name="T7" fmla="*/ 0 h 32"/>
                  <a:gd name="T8" fmla="*/ 31 w 94"/>
                  <a:gd name="T9" fmla="*/ 22 h 32"/>
                  <a:gd name="T10" fmla="*/ 8 w 94"/>
                  <a:gd name="T11" fmla="*/ 22 h 32"/>
                  <a:gd name="T12" fmla="*/ 0 w 94"/>
                  <a:gd name="T13" fmla="*/ 27 h 32"/>
                  <a:gd name="T14" fmla="*/ 0 w 94"/>
                  <a:gd name="T15" fmla="*/ 32 h 32"/>
                  <a:gd name="T16" fmla="*/ 94 w 94"/>
                  <a:gd name="T17" fmla="*/ 32 h 32"/>
                  <a:gd name="T18" fmla="*/ 94 w 94"/>
                  <a:gd name="T19" fmla="*/ 27 h 32"/>
                  <a:gd name="T20" fmla="*/ 86 w 94"/>
                  <a:gd name="T21" fmla="*/ 22 h 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94" h="32">
                    <a:moveTo>
                      <a:pt x="86" y="22"/>
                    </a:moveTo>
                    <a:cubicBezTo>
                      <a:pt x="64" y="22"/>
                      <a:pt x="64" y="22"/>
                      <a:pt x="64" y="22"/>
                    </a:cubicBezTo>
                    <a:cubicBezTo>
                      <a:pt x="64" y="0"/>
                      <a:pt x="64" y="0"/>
                      <a:pt x="64" y="0"/>
                    </a:cubicBezTo>
                    <a:cubicBezTo>
                      <a:pt x="31" y="0"/>
                      <a:pt x="31" y="0"/>
                      <a:pt x="31" y="0"/>
                    </a:cubicBezTo>
                    <a:cubicBezTo>
                      <a:pt x="31" y="22"/>
                      <a:pt x="31" y="22"/>
                      <a:pt x="31" y="22"/>
                    </a:cubicBezTo>
                    <a:cubicBezTo>
                      <a:pt x="8" y="22"/>
                      <a:pt x="8" y="22"/>
                      <a:pt x="8" y="22"/>
                    </a:cubicBezTo>
                    <a:cubicBezTo>
                      <a:pt x="4" y="22"/>
                      <a:pt x="0" y="24"/>
                      <a:pt x="0" y="27"/>
                    </a:cubicBezTo>
                    <a:cubicBezTo>
                      <a:pt x="0" y="32"/>
                      <a:pt x="0" y="32"/>
                      <a:pt x="0" y="32"/>
                    </a:cubicBezTo>
                    <a:cubicBezTo>
                      <a:pt x="94" y="32"/>
                      <a:pt x="94" y="32"/>
                      <a:pt x="94" y="32"/>
                    </a:cubicBezTo>
                    <a:cubicBezTo>
                      <a:pt x="94" y="27"/>
                      <a:pt x="94" y="27"/>
                      <a:pt x="94" y="27"/>
                    </a:cubicBezTo>
                    <a:cubicBezTo>
                      <a:pt x="94" y="24"/>
                      <a:pt x="90" y="22"/>
                      <a:pt x="86" y="2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Calibri" panose="020F0502020204030204"/>
                  <a:ea typeface="宋体" panose="02010600030101010101" pitchFamily="2" charset="-122"/>
                  <a:cs typeface="+mn-cs"/>
                </a:endParaRPr>
              </a:p>
            </p:txBody>
          </p:sp>
          <p:sp>
            <p:nvSpPr>
              <p:cNvPr id="92" name="Freeform 26"/>
              <p:cNvSpPr/>
              <p:nvPr/>
            </p:nvSpPr>
            <p:spPr bwMode="auto">
              <a:xfrm>
                <a:off x="6718647" y="5789789"/>
                <a:ext cx="66792" cy="124042"/>
              </a:xfrm>
              <a:custGeom>
                <a:avLst/>
                <a:gdLst>
                  <a:gd name="T0" fmla="*/ 15 w 24"/>
                  <a:gd name="T1" fmla="*/ 18 h 44"/>
                  <a:gd name="T2" fmla="*/ 9 w 24"/>
                  <a:gd name="T3" fmla="*/ 14 h 44"/>
                  <a:gd name="T4" fmla="*/ 13 w 24"/>
                  <a:gd name="T5" fmla="*/ 11 h 44"/>
                  <a:gd name="T6" fmla="*/ 21 w 24"/>
                  <a:gd name="T7" fmla="*/ 13 h 44"/>
                  <a:gd name="T8" fmla="*/ 23 w 24"/>
                  <a:gd name="T9" fmla="*/ 6 h 44"/>
                  <a:gd name="T10" fmla="*/ 15 w 24"/>
                  <a:gd name="T11" fmla="*/ 5 h 44"/>
                  <a:gd name="T12" fmla="*/ 15 w 24"/>
                  <a:gd name="T13" fmla="*/ 0 h 44"/>
                  <a:gd name="T14" fmla="*/ 9 w 24"/>
                  <a:gd name="T15" fmla="*/ 0 h 44"/>
                  <a:gd name="T16" fmla="*/ 9 w 24"/>
                  <a:gd name="T17" fmla="*/ 5 h 44"/>
                  <a:gd name="T18" fmla="*/ 0 w 24"/>
                  <a:gd name="T19" fmla="*/ 15 h 44"/>
                  <a:gd name="T20" fmla="*/ 10 w 24"/>
                  <a:gd name="T21" fmla="*/ 25 h 44"/>
                  <a:gd name="T22" fmla="*/ 16 w 24"/>
                  <a:gd name="T23" fmla="*/ 29 h 44"/>
                  <a:gd name="T24" fmla="*/ 11 w 24"/>
                  <a:gd name="T25" fmla="*/ 33 h 44"/>
                  <a:gd name="T26" fmla="*/ 2 w 24"/>
                  <a:gd name="T27" fmla="*/ 30 h 44"/>
                  <a:gd name="T28" fmla="*/ 0 w 24"/>
                  <a:gd name="T29" fmla="*/ 37 h 44"/>
                  <a:gd name="T30" fmla="*/ 9 w 24"/>
                  <a:gd name="T31" fmla="*/ 39 h 44"/>
                  <a:gd name="T32" fmla="*/ 9 w 24"/>
                  <a:gd name="T33" fmla="*/ 44 h 44"/>
                  <a:gd name="T34" fmla="*/ 15 w 24"/>
                  <a:gd name="T35" fmla="*/ 44 h 44"/>
                  <a:gd name="T36" fmla="*/ 15 w 24"/>
                  <a:gd name="T37" fmla="*/ 38 h 44"/>
                  <a:gd name="T38" fmla="*/ 24 w 24"/>
                  <a:gd name="T39" fmla="*/ 29 h 44"/>
                  <a:gd name="T40" fmla="*/ 15 w 24"/>
                  <a:gd name="T41" fmla="*/ 18 h 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24" h="44">
                    <a:moveTo>
                      <a:pt x="15" y="18"/>
                    </a:moveTo>
                    <a:cubicBezTo>
                      <a:pt x="10" y="17"/>
                      <a:pt x="9" y="15"/>
                      <a:pt x="9" y="14"/>
                    </a:cubicBezTo>
                    <a:cubicBezTo>
                      <a:pt x="9" y="12"/>
                      <a:pt x="10" y="11"/>
                      <a:pt x="13" y="11"/>
                    </a:cubicBezTo>
                    <a:cubicBezTo>
                      <a:pt x="17" y="11"/>
                      <a:pt x="20" y="12"/>
                      <a:pt x="21" y="13"/>
                    </a:cubicBezTo>
                    <a:cubicBezTo>
                      <a:pt x="23" y="6"/>
                      <a:pt x="23" y="6"/>
                      <a:pt x="23" y="6"/>
                    </a:cubicBezTo>
                    <a:cubicBezTo>
                      <a:pt x="21" y="6"/>
                      <a:pt x="18" y="5"/>
                      <a:pt x="15" y="5"/>
                    </a:cubicBezTo>
                    <a:cubicBezTo>
                      <a:pt x="15" y="0"/>
                      <a:pt x="15" y="0"/>
                      <a:pt x="15" y="0"/>
                    </a:cubicBezTo>
                    <a:cubicBezTo>
                      <a:pt x="9" y="0"/>
                      <a:pt x="9" y="0"/>
                      <a:pt x="9" y="0"/>
                    </a:cubicBezTo>
                    <a:cubicBezTo>
                      <a:pt x="9" y="5"/>
                      <a:pt x="9" y="5"/>
                      <a:pt x="9" y="5"/>
                    </a:cubicBezTo>
                    <a:cubicBezTo>
                      <a:pt x="4" y="6"/>
                      <a:pt x="0" y="10"/>
                      <a:pt x="0" y="15"/>
                    </a:cubicBezTo>
                    <a:cubicBezTo>
                      <a:pt x="0" y="20"/>
                      <a:pt x="4" y="23"/>
                      <a:pt x="10" y="25"/>
                    </a:cubicBezTo>
                    <a:cubicBezTo>
                      <a:pt x="14" y="26"/>
                      <a:pt x="16" y="27"/>
                      <a:pt x="16" y="29"/>
                    </a:cubicBezTo>
                    <a:cubicBezTo>
                      <a:pt x="16" y="31"/>
                      <a:pt x="14" y="33"/>
                      <a:pt x="11" y="33"/>
                    </a:cubicBezTo>
                    <a:cubicBezTo>
                      <a:pt x="7" y="33"/>
                      <a:pt x="4" y="32"/>
                      <a:pt x="2" y="30"/>
                    </a:cubicBezTo>
                    <a:cubicBezTo>
                      <a:pt x="0" y="37"/>
                      <a:pt x="0" y="37"/>
                      <a:pt x="0" y="37"/>
                    </a:cubicBezTo>
                    <a:cubicBezTo>
                      <a:pt x="2" y="38"/>
                      <a:pt x="6" y="39"/>
                      <a:pt x="9" y="39"/>
                    </a:cubicBezTo>
                    <a:cubicBezTo>
                      <a:pt x="9" y="44"/>
                      <a:pt x="9" y="44"/>
                      <a:pt x="9" y="44"/>
                    </a:cubicBezTo>
                    <a:cubicBezTo>
                      <a:pt x="15" y="44"/>
                      <a:pt x="15" y="44"/>
                      <a:pt x="15" y="44"/>
                    </a:cubicBezTo>
                    <a:cubicBezTo>
                      <a:pt x="15" y="38"/>
                      <a:pt x="15" y="38"/>
                      <a:pt x="15" y="38"/>
                    </a:cubicBezTo>
                    <a:cubicBezTo>
                      <a:pt x="21" y="37"/>
                      <a:pt x="24" y="33"/>
                      <a:pt x="24" y="29"/>
                    </a:cubicBezTo>
                    <a:cubicBezTo>
                      <a:pt x="24" y="24"/>
                      <a:pt x="22" y="21"/>
                      <a:pt x="15" y="1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Calibri" panose="020F0502020204030204"/>
                  <a:ea typeface="宋体" panose="02010600030101010101" pitchFamily="2" charset="-122"/>
                  <a:cs typeface="+mn-cs"/>
                </a:endParaRPr>
              </a:p>
            </p:txBody>
          </p:sp>
          <p:sp>
            <p:nvSpPr>
              <p:cNvPr id="93" name="Freeform 27"/>
              <p:cNvSpPr>
                <a:spLocks noEditPoints="1"/>
              </p:cNvSpPr>
              <p:nvPr/>
            </p:nvSpPr>
            <p:spPr bwMode="auto">
              <a:xfrm>
                <a:off x="6655434" y="5758779"/>
                <a:ext cx="192027" cy="186063"/>
              </a:xfrm>
              <a:custGeom>
                <a:avLst/>
                <a:gdLst>
                  <a:gd name="T0" fmla="*/ 34 w 68"/>
                  <a:gd name="T1" fmla="*/ 0 h 66"/>
                  <a:gd name="T2" fmla="*/ 0 w 68"/>
                  <a:gd name="T3" fmla="*/ 33 h 66"/>
                  <a:gd name="T4" fmla="*/ 34 w 68"/>
                  <a:gd name="T5" fmla="*/ 66 h 66"/>
                  <a:gd name="T6" fmla="*/ 68 w 68"/>
                  <a:gd name="T7" fmla="*/ 33 h 66"/>
                  <a:gd name="T8" fmla="*/ 34 w 68"/>
                  <a:gd name="T9" fmla="*/ 0 h 66"/>
                  <a:gd name="T10" fmla="*/ 34 w 68"/>
                  <a:gd name="T11" fmla="*/ 59 h 66"/>
                  <a:gd name="T12" fmla="*/ 7 w 68"/>
                  <a:gd name="T13" fmla="*/ 33 h 66"/>
                  <a:gd name="T14" fmla="*/ 34 w 68"/>
                  <a:gd name="T15" fmla="*/ 7 h 66"/>
                  <a:gd name="T16" fmla="*/ 60 w 68"/>
                  <a:gd name="T17" fmla="*/ 33 h 66"/>
                  <a:gd name="T18" fmla="*/ 34 w 68"/>
                  <a:gd name="T19" fmla="*/ 59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8" h="66">
                    <a:moveTo>
                      <a:pt x="34" y="0"/>
                    </a:moveTo>
                    <a:cubicBezTo>
                      <a:pt x="15" y="0"/>
                      <a:pt x="0" y="15"/>
                      <a:pt x="0" y="33"/>
                    </a:cubicBezTo>
                    <a:cubicBezTo>
                      <a:pt x="0" y="51"/>
                      <a:pt x="15" y="66"/>
                      <a:pt x="34" y="66"/>
                    </a:cubicBezTo>
                    <a:cubicBezTo>
                      <a:pt x="53" y="66"/>
                      <a:pt x="68" y="51"/>
                      <a:pt x="68" y="33"/>
                    </a:cubicBezTo>
                    <a:cubicBezTo>
                      <a:pt x="68" y="15"/>
                      <a:pt x="53" y="0"/>
                      <a:pt x="34" y="0"/>
                    </a:cubicBezTo>
                    <a:close/>
                    <a:moveTo>
                      <a:pt x="34" y="59"/>
                    </a:moveTo>
                    <a:cubicBezTo>
                      <a:pt x="19" y="59"/>
                      <a:pt x="7" y="47"/>
                      <a:pt x="7" y="33"/>
                    </a:cubicBezTo>
                    <a:cubicBezTo>
                      <a:pt x="7" y="19"/>
                      <a:pt x="19" y="7"/>
                      <a:pt x="34" y="7"/>
                    </a:cubicBezTo>
                    <a:cubicBezTo>
                      <a:pt x="49" y="7"/>
                      <a:pt x="60" y="19"/>
                      <a:pt x="60" y="33"/>
                    </a:cubicBezTo>
                    <a:cubicBezTo>
                      <a:pt x="60" y="47"/>
                      <a:pt x="49" y="59"/>
                      <a:pt x="34" y="5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Calibri" panose="020F0502020204030204"/>
                  <a:ea typeface="宋体" panose="02010600030101010101" pitchFamily="2" charset="-122"/>
                  <a:cs typeface="+mn-cs"/>
                </a:endParaRPr>
              </a:p>
            </p:txBody>
          </p:sp>
          <p:sp>
            <p:nvSpPr>
              <p:cNvPr id="94" name="Freeform 28"/>
              <p:cNvSpPr/>
              <p:nvPr/>
            </p:nvSpPr>
            <p:spPr bwMode="auto">
              <a:xfrm>
                <a:off x="6876085" y="5680060"/>
                <a:ext cx="53672" cy="98995"/>
              </a:xfrm>
              <a:custGeom>
                <a:avLst/>
                <a:gdLst>
                  <a:gd name="T0" fmla="*/ 8 w 19"/>
                  <a:gd name="T1" fmla="*/ 26 h 35"/>
                  <a:gd name="T2" fmla="*/ 1 w 19"/>
                  <a:gd name="T3" fmla="*/ 24 h 35"/>
                  <a:gd name="T4" fmla="*/ 0 w 19"/>
                  <a:gd name="T5" fmla="*/ 29 h 35"/>
                  <a:gd name="T6" fmla="*/ 7 w 19"/>
                  <a:gd name="T7" fmla="*/ 31 h 35"/>
                  <a:gd name="T8" fmla="*/ 7 w 19"/>
                  <a:gd name="T9" fmla="*/ 35 h 35"/>
                  <a:gd name="T10" fmla="*/ 11 w 19"/>
                  <a:gd name="T11" fmla="*/ 35 h 35"/>
                  <a:gd name="T12" fmla="*/ 11 w 19"/>
                  <a:gd name="T13" fmla="*/ 30 h 35"/>
                  <a:gd name="T14" fmla="*/ 19 w 19"/>
                  <a:gd name="T15" fmla="*/ 23 h 35"/>
                  <a:gd name="T16" fmla="*/ 12 w 19"/>
                  <a:gd name="T17" fmla="*/ 15 h 35"/>
                  <a:gd name="T18" fmla="*/ 7 w 19"/>
                  <a:gd name="T19" fmla="*/ 11 h 35"/>
                  <a:gd name="T20" fmla="*/ 10 w 19"/>
                  <a:gd name="T21" fmla="*/ 9 h 35"/>
                  <a:gd name="T22" fmla="*/ 16 w 19"/>
                  <a:gd name="T23" fmla="*/ 10 h 35"/>
                  <a:gd name="T24" fmla="*/ 18 w 19"/>
                  <a:gd name="T25" fmla="*/ 5 h 35"/>
                  <a:gd name="T26" fmla="*/ 12 w 19"/>
                  <a:gd name="T27" fmla="*/ 4 h 35"/>
                  <a:gd name="T28" fmla="*/ 12 w 19"/>
                  <a:gd name="T29" fmla="*/ 0 h 35"/>
                  <a:gd name="T30" fmla="*/ 7 w 19"/>
                  <a:gd name="T31" fmla="*/ 0 h 35"/>
                  <a:gd name="T32" fmla="*/ 7 w 19"/>
                  <a:gd name="T33" fmla="*/ 4 h 35"/>
                  <a:gd name="T34" fmla="*/ 0 w 19"/>
                  <a:gd name="T35" fmla="*/ 12 h 35"/>
                  <a:gd name="T36" fmla="*/ 8 w 19"/>
                  <a:gd name="T37" fmla="*/ 19 h 35"/>
                  <a:gd name="T38" fmla="*/ 12 w 19"/>
                  <a:gd name="T39" fmla="*/ 23 h 35"/>
                  <a:gd name="T40" fmla="*/ 8 w 19"/>
                  <a:gd name="T41" fmla="*/ 26 h 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9" h="35">
                    <a:moveTo>
                      <a:pt x="8" y="26"/>
                    </a:moveTo>
                    <a:cubicBezTo>
                      <a:pt x="6" y="26"/>
                      <a:pt x="3" y="25"/>
                      <a:pt x="1" y="24"/>
                    </a:cubicBezTo>
                    <a:cubicBezTo>
                      <a:pt x="0" y="29"/>
                      <a:pt x="0" y="29"/>
                      <a:pt x="0" y="29"/>
                    </a:cubicBezTo>
                    <a:cubicBezTo>
                      <a:pt x="2" y="30"/>
                      <a:pt x="4" y="31"/>
                      <a:pt x="7" y="31"/>
                    </a:cubicBezTo>
                    <a:cubicBezTo>
                      <a:pt x="7" y="35"/>
                      <a:pt x="7" y="35"/>
                      <a:pt x="7" y="35"/>
                    </a:cubicBezTo>
                    <a:cubicBezTo>
                      <a:pt x="11" y="35"/>
                      <a:pt x="11" y="35"/>
                      <a:pt x="11" y="35"/>
                    </a:cubicBezTo>
                    <a:cubicBezTo>
                      <a:pt x="11" y="30"/>
                      <a:pt x="11" y="30"/>
                      <a:pt x="11" y="30"/>
                    </a:cubicBezTo>
                    <a:cubicBezTo>
                      <a:pt x="16" y="30"/>
                      <a:pt x="19" y="26"/>
                      <a:pt x="19" y="23"/>
                    </a:cubicBezTo>
                    <a:cubicBezTo>
                      <a:pt x="19" y="19"/>
                      <a:pt x="17" y="16"/>
                      <a:pt x="12" y="15"/>
                    </a:cubicBezTo>
                    <a:cubicBezTo>
                      <a:pt x="8" y="13"/>
                      <a:pt x="7" y="12"/>
                      <a:pt x="7" y="11"/>
                    </a:cubicBezTo>
                    <a:cubicBezTo>
                      <a:pt x="7" y="10"/>
                      <a:pt x="8" y="9"/>
                      <a:pt x="10" y="9"/>
                    </a:cubicBezTo>
                    <a:cubicBezTo>
                      <a:pt x="13" y="9"/>
                      <a:pt x="15" y="10"/>
                      <a:pt x="16" y="10"/>
                    </a:cubicBezTo>
                    <a:cubicBezTo>
                      <a:pt x="18" y="5"/>
                      <a:pt x="18" y="5"/>
                      <a:pt x="18" y="5"/>
                    </a:cubicBezTo>
                    <a:cubicBezTo>
                      <a:pt x="16" y="5"/>
                      <a:pt x="14" y="4"/>
                      <a:pt x="12" y="4"/>
                    </a:cubicBezTo>
                    <a:cubicBezTo>
                      <a:pt x="12" y="0"/>
                      <a:pt x="12" y="0"/>
                      <a:pt x="12" y="0"/>
                    </a:cubicBezTo>
                    <a:cubicBezTo>
                      <a:pt x="7" y="0"/>
                      <a:pt x="7" y="0"/>
                      <a:pt x="7" y="0"/>
                    </a:cubicBezTo>
                    <a:cubicBezTo>
                      <a:pt x="7" y="4"/>
                      <a:pt x="7" y="4"/>
                      <a:pt x="7" y="4"/>
                    </a:cubicBezTo>
                    <a:cubicBezTo>
                      <a:pt x="3" y="5"/>
                      <a:pt x="0" y="8"/>
                      <a:pt x="0" y="12"/>
                    </a:cubicBezTo>
                    <a:cubicBezTo>
                      <a:pt x="0" y="16"/>
                      <a:pt x="3" y="18"/>
                      <a:pt x="8" y="19"/>
                    </a:cubicBezTo>
                    <a:cubicBezTo>
                      <a:pt x="11" y="21"/>
                      <a:pt x="12" y="22"/>
                      <a:pt x="12" y="23"/>
                    </a:cubicBezTo>
                    <a:cubicBezTo>
                      <a:pt x="12" y="25"/>
                      <a:pt x="11" y="26"/>
                      <a:pt x="8" y="2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Calibri" panose="020F0502020204030204"/>
                  <a:ea typeface="宋体" panose="02010600030101010101" pitchFamily="2" charset="-122"/>
                  <a:cs typeface="+mn-cs"/>
                </a:endParaRPr>
              </a:p>
            </p:txBody>
          </p:sp>
          <p:sp>
            <p:nvSpPr>
              <p:cNvPr id="95" name="Freeform 29"/>
              <p:cNvSpPr>
                <a:spLocks noEditPoints="1"/>
              </p:cNvSpPr>
              <p:nvPr/>
            </p:nvSpPr>
            <p:spPr bwMode="auto">
              <a:xfrm>
                <a:off x="6596990" y="5700336"/>
                <a:ext cx="428184" cy="357814"/>
              </a:xfrm>
              <a:custGeom>
                <a:avLst/>
                <a:gdLst>
                  <a:gd name="T0" fmla="*/ 143 w 152"/>
                  <a:gd name="T1" fmla="*/ 0 h 127"/>
                  <a:gd name="T2" fmla="*/ 136 w 152"/>
                  <a:gd name="T3" fmla="*/ 0 h 127"/>
                  <a:gd name="T4" fmla="*/ 138 w 152"/>
                  <a:gd name="T5" fmla="*/ 9 h 127"/>
                  <a:gd name="T6" fmla="*/ 143 w 152"/>
                  <a:gd name="T7" fmla="*/ 9 h 127"/>
                  <a:gd name="T8" fmla="*/ 143 w 152"/>
                  <a:gd name="T9" fmla="*/ 101 h 127"/>
                  <a:gd name="T10" fmla="*/ 9 w 152"/>
                  <a:gd name="T11" fmla="*/ 101 h 127"/>
                  <a:gd name="T12" fmla="*/ 9 w 152"/>
                  <a:gd name="T13" fmla="*/ 9 h 127"/>
                  <a:gd name="T14" fmla="*/ 79 w 152"/>
                  <a:gd name="T15" fmla="*/ 9 h 127"/>
                  <a:gd name="T16" fmla="*/ 81 w 152"/>
                  <a:gd name="T17" fmla="*/ 0 h 127"/>
                  <a:gd name="T18" fmla="*/ 9 w 152"/>
                  <a:gd name="T19" fmla="*/ 0 h 127"/>
                  <a:gd name="T20" fmla="*/ 0 w 152"/>
                  <a:gd name="T21" fmla="*/ 9 h 127"/>
                  <a:gd name="T22" fmla="*/ 0 w 152"/>
                  <a:gd name="T23" fmla="*/ 118 h 127"/>
                  <a:gd name="T24" fmla="*/ 9 w 152"/>
                  <a:gd name="T25" fmla="*/ 127 h 127"/>
                  <a:gd name="T26" fmla="*/ 143 w 152"/>
                  <a:gd name="T27" fmla="*/ 127 h 127"/>
                  <a:gd name="T28" fmla="*/ 152 w 152"/>
                  <a:gd name="T29" fmla="*/ 118 h 127"/>
                  <a:gd name="T30" fmla="*/ 152 w 152"/>
                  <a:gd name="T31" fmla="*/ 9 h 127"/>
                  <a:gd name="T32" fmla="*/ 143 w 152"/>
                  <a:gd name="T33" fmla="*/ 0 h 127"/>
                  <a:gd name="T34" fmla="*/ 76 w 152"/>
                  <a:gd name="T35" fmla="*/ 120 h 127"/>
                  <a:gd name="T36" fmla="*/ 70 w 152"/>
                  <a:gd name="T37" fmla="*/ 114 h 127"/>
                  <a:gd name="T38" fmla="*/ 76 w 152"/>
                  <a:gd name="T39" fmla="*/ 107 h 127"/>
                  <a:gd name="T40" fmla="*/ 83 w 152"/>
                  <a:gd name="T41" fmla="*/ 114 h 127"/>
                  <a:gd name="T42" fmla="*/ 76 w 152"/>
                  <a:gd name="T43" fmla="*/ 120 h 1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52" h="127">
                    <a:moveTo>
                      <a:pt x="143" y="0"/>
                    </a:moveTo>
                    <a:cubicBezTo>
                      <a:pt x="136" y="0"/>
                      <a:pt x="136" y="0"/>
                      <a:pt x="136" y="0"/>
                    </a:cubicBezTo>
                    <a:cubicBezTo>
                      <a:pt x="137" y="3"/>
                      <a:pt x="138" y="6"/>
                      <a:pt x="138" y="9"/>
                    </a:cubicBezTo>
                    <a:cubicBezTo>
                      <a:pt x="143" y="9"/>
                      <a:pt x="143" y="9"/>
                      <a:pt x="143" y="9"/>
                    </a:cubicBezTo>
                    <a:cubicBezTo>
                      <a:pt x="143" y="101"/>
                      <a:pt x="143" y="101"/>
                      <a:pt x="143" y="101"/>
                    </a:cubicBezTo>
                    <a:cubicBezTo>
                      <a:pt x="9" y="101"/>
                      <a:pt x="9" y="101"/>
                      <a:pt x="9" y="101"/>
                    </a:cubicBezTo>
                    <a:cubicBezTo>
                      <a:pt x="9" y="9"/>
                      <a:pt x="9" y="9"/>
                      <a:pt x="9" y="9"/>
                    </a:cubicBezTo>
                    <a:cubicBezTo>
                      <a:pt x="79" y="9"/>
                      <a:pt x="79" y="9"/>
                      <a:pt x="79" y="9"/>
                    </a:cubicBezTo>
                    <a:cubicBezTo>
                      <a:pt x="79" y="6"/>
                      <a:pt x="80" y="3"/>
                      <a:pt x="81" y="0"/>
                    </a:cubicBezTo>
                    <a:cubicBezTo>
                      <a:pt x="9" y="0"/>
                      <a:pt x="9" y="0"/>
                      <a:pt x="9" y="0"/>
                    </a:cubicBezTo>
                    <a:cubicBezTo>
                      <a:pt x="4" y="0"/>
                      <a:pt x="0" y="4"/>
                      <a:pt x="0" y="9"/>
                    </a:cubicBezTo>
                    <a:cubicBezTo>
                      <a:pt x="0" y="118"/>
                      <a:pt x="0" y="118"/>
                      <a:pt x="0" y="118"/>
                    </a:cubicBezTo>
                    <a:cubicBezTo>
                      <a:pt x="0" y="123"/>
                      <a:pt x="4" y="127"/>
                      <a:pt x="9" y="127"/>
                    </a:cubicBezTo>
                    <a:cubicBezTo>
                      <a:pt x="143" y="127"/>
                      <a:pt x="143" y="127"/>
                      <a:pt x="143" y="127"/>
                    </a:cubicBezTo>
                    <a:cubicBezTo>
                      <a:pt x="148" y="127"/>
                      <a:pt x="152" y="123"/>
                      <a:pt x="152" y="118"/>
                    </a:cubicBezTo>
                    <a:cubicBezTo>
                      <a:pt x="152" y="9"/>
                      <a:pt x="152" y="9"/>
                      <a:pt x="152" y="9"/>
                    </a:cubicBezTo>
                    <a:cubicBezTo>
                      <a:pt x="152" y="4"/>
                      <a:pt x="148" y="0"/>
                      <a:pt x="143" y="0"/>
                    </a:cubicBezTo>
                    <a:close/>
                    <a:moveTo>
                      <a:pt x="76" y="120"/>
                    </a:moveTo>
                    <a:cubicBezTo>
                      <a:pt x="73" y="120"/>
                      <a:pt x="70" y="117"/>
                      <a:pt x="70" y="114"/>
                    </a:cubicBezTo>
                    <a:cubicBezTo>
                      <a:pt x="70" y="110"/>
                      <a:pt x="73" y="107"/>
                      <a:pt x="76" y="107"/>
                    </a:cubicBezTo>
                    <a:cubicBezTo>
                      <a:pt x="80" y="107"/>
                      <a:pt x="83" y="110"/>
                      <a:pt x="83" y="114"/>
                    </a:cubicBezTo>
                    <a:cubicBezTo>
                      <a:pt x="83" y="117"/>
                      <a:pt x="80" y="120"/>
                      <a:pt x="76" y="12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Calibri" panose="020F0502020204030204"/>
                  <a:ea typeface="宋体" panose="02010600030101010101" pitchFamily="2" charset="-122"/>
                  <a:cs typeface="+mn-cs"/>
                </a:endParaRPr>
              </a:p>
            </p:txBody>
          </p:sp>
          <p:sp>
            <p:nvSpPr>
              <p:cNvPr id="96" name="Freeform 30"/>
              <p:cNvSpPr>
                <a:spLocks noEditPoints="1"/>
              </p:cNvSpPr>
              <p:nvPr/>
            </p:nvSpPr>
            <p:spPr bwMode="auto">
              <a:xfrm>
                <a:off x="6828377" y="5657399"/>
                <a:ext cx="149089" cy="144319"/>
              </a:xfrm>
              <a:custGeom>
                <a:avLst/>
                <a:gdLst>
                  <a:gd name="T0" fmla="*/ 26 w 53"/>
                  <a:gd name="T1" fmla="*/ 51 h 51"/>
                  <a:gd name="T2" fmla="*/ 53 w 53"/>
                  <a:gd name="T3" fmla="*/ 25 h 51"/>
                  <a:gd name="T4" fmla="*/ 26 w 53"/>
                  <a:gd name="T5" fmla="*/ 0 h 51"/>
                  <a:gd name="T6" fmla="*/ 0 w 53"/>
                  <a:gd name="T7" fmla="*/ 25 h 51"/>
                  <a:gd name="T8" fmla="*/ 26 w 53"/>
                  <a:gd name="T9" fmla="*/ 51 h 51"/>
                  <a:gd name="T10" fmla="*/ 26 w 53"/>
                  <a:gd name="T11" fmla="*/ 5 h 51"/>
                  <a:gd name="T12" fmla="*/ 47 w 53"/>
                  <a:gd name="T13" fmla="*/ 25 h 51"/>
                  <a:gd name="T14" fmla="*/ 26 w 53"/>
                  <a:gd name="T15" fmla="*/ 46 h 51"/>
                  <a:gd name="T16" fmla="*/ 6 w 53"/>
                  <a:gd name="T17" fmla="*/ 25 h 51"/>
                  <a:gd name="T18" fmla="*/ 26 w 53"/>
                  <a:gd name="T19" fmla="*/ 5 h 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3" h="51">
                    <a:moveTo>
                      <a:pt x="26" y="51"/>
                    </a:moveTo>
                    <a:cubicBezTo>
                      <a:pt x="41" y="51"/>
                      <a:pt x="53" y="40"/>
                      <a:pt x="53" y="25"/>
                    </a:cubicBezTo>
                    <a:cubicBezTo>
                      <a:pt x="53" y="11"/>
                      <a:pt x="41" y="0"/>
                      <a:pt x="26" y="0"/>
                    </a:cubicBezTo>
                    <a:cubicBezTo>
                      <a:pt x="12" y="0"/>
                      <a:pt x="0" y="11"/>
                      <a:pt x="0" y="25"/>
                    </a:cubicBezTo>
                    <a:cubicBezTo>
                      <a:pt x="0" y="40"/>
                      <a:pt x="12" y="51"/>
                      <a:pt x="26" y="51"/>
                    </a:cubicBezTo>
                    <a:close/>
                    <a:moveTo>
                      <a:pt x="26" y="5"/>
                    </a:moveTo>
                    <a:cubicBezTo>
                      <a:pt x="38" y="5"/>
                      <a:pt x="47" y="14"/>
                      <a:pt x="47" y="25"/>
                    </a:cubicBezTo>
                    <a:cubicBezTo>
                      <a:pt x="47" y="37"/>
                      <a:pt x="38" y="46"/>
                      <a:pt x="26" y="46"/>
                    </a:cubicBezTo>
                    <a:cubicBezTo>
                      <a:pt x="15" y="46"/>
                      <a:pt x="6" y="37"/>
                      <a:pt x="6" y="25"/>
                    </a:cubicBezTo>
                    <a:cubicBezTo>
                      <a:pt x="6" y="14"/>
                      <a:pt x="15" y="5"/>
                      <a:pt x="26" y="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Calibri" panose="020F0502020204030204"/>
                  <a:ea typeface="宋体" panose="02010600030101010101" pitchFamily="2" charset="-122"/>
                  <a:cs typeface="+mn-cs"/>
                </a:endParaRPr>
              </a:p>
            </p:txBody>
          </p:sp>
          <p:sp>
            <p:nvSpPr>
              <p:cNvPr id="97" name="Freeform 31"/>
              <p:cNvSpPr/>
              <p:nvPr/>
            </p:nvSpPr>
            <p:spPr bwMode="auto">
              <a:xfrm>
                <a:off x="6898747" y="5855389"/>
                <a:ext cx="41745" cy="78719"/>
              </a:xfrm>
              <a:custGeom>
                <a:avLst/>
                <a:gdLst>
                  <a:gd name="T0" fmla="*/ 9 w 15"/>
                  <a:gd name="T1" fmla="*/ 11 h 28"/>
                  <a:gd name="T2" fmla="*/ 5 w 15"/>
                  <a:gd name="T3" fmla="*/ 8 h 28"/>
                  <a:gd name="T4" fmla="*/ 8 w 15"/>
                  <a:gd name="T5" fmla="*/ 6 h 28"/>
                  <a:gd name="T6" fmla="*/ 13 w 15"/>
                  <a:gd name="T7" fmla="*/ 8 h 28"/>
                  <a:gd name="T8" fmla="*/ 14 w 15"/>
                  <a:gd name="T9" fmla="*/ 4 h 28"/>
                  <a:gd name="T10" fmla="*/ 9 w 15"/>
                  <a:gd name="T11" fmla="*/ 3 h 28"/>
                  <a:gd name="T12" fmla="*/ 9 w 15"/>
                  <a:gd name="T13" fmla="*/ 0 h 28"/>
                  <a:gd name="T14" fmla="*/ 6 w 15"/>
                  <a:gd name="T15" fmla="*/ 0 h 28"/>
                  <a:gd name="T16" fmla="*/ 6 w 15"/>
                  <a:gd name="T17" fmla="*/ 3 h 28"/>
                  <a:gd name="T18" fmla="*/ 0 w 15"/>
                  <a:gd name="T19" fmla="*/ 9 h 28"/>
                  <a:gd name="T20" fmla="*/ 6 w 15"/>
                  <a:gd name="T21" fmla="*/ 15 h 28"/>
                  <a:gd name="T22" fmla="*/ 10 w 15"/>
                  <a:gd name="T23" fmla="*/ 18 h 28"/>
                  <a:gd name="T24" fmla="*/ 7 w 15"/>
                  <a:gd name="T25" fmla="*/ 20 h 28"/>
                  <a:gd name="T26" fmla="*/ 1 w 15"/>
                  <a:gd name="T27" fmla="*/ 19 h 28"/>
                  <a:gd name="T28" fmla="*/ 0 w 15"/>
                  <a:gd name="T29" fmla="*/ 23 h 28"/>
                  <a:gd name="T30" fmla="*/ 6 w 15"/>
                  <a:gd name="T31" fmla="*/ 24 h 28"/>
                  <a:gd name="T32" fmla="*/ 6 w 15"/>
                  <a:gd name="T33" fmla="*/ 28 h 28"/>
                  <a:gd name="T34" fmla="*/ 9 w 15"/>
                  <a:gd name="T35" fmla="*/ 28 h 28"/>
                  <a:gd name="T36" fmla="*/ 9 w 15"/>
                  <a:gd name="T37" fmla="*/ 24 h 28"/>
                  <a:gd name="T38" fmla="*/ 15 w 15"/>
                  <a:gd name="T39" fmla="*/ 18 h 28"/>
                  <a:gd name="T40" fmla="*/ 9 w 15"/>
                  <a:gd name="T41" fmla="*/ 11 h 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5" h="28">
                    <a:moveTo>
                      <a:pt x="9" y="11"/>
                    </a:moveTo>
                    <a:cubicBezTo>
                      <a:pt x="6" y="10"/>
                      <a:pt x="5" y="10"/>
                      <a:pt x="5" y="8"/>
                    </a:cubicBezTo>
                    <a:cubicBezTo>
                      <a:pt x="5" y="7"/>
                      <a:pt x="6" y="6"/>
                      <a:pt x="8" y="6"/>
                    </a:cubicBezTo>
                    <a:cubicBezTo>
                      <a:pt x="11" y="6"/>
                      <a:pt x="12" y="7"/>
                      <a:pt x="13" y="8"/>
                    </a:cubicBezTo>
                    <a:cubicBezTo>
                      <a:pt x="14" y="4"/>
                      <a:pt x="14" y="4"/>
                      <a:pt x="14" y="4"/>
                    </a:cubicBezTo>
                    <a:cubicBezTo>
                      <a:pt x="13" y="3"/>
                      <a:pt x="11" y="3"/>
                      <a:pt x="9" y="3"/>
                    </a:cubicBezTo>
                    <a:cubicBezTo>
                      <a:pt x="9" y="0"/>
                      <a:pt x="9" y="0"/>
                      <a:pt x="9" y="0"/>
                    </a:cubicBezTo>
                    <a:cubicBezTo>
                      <a:pt x="6" y="0"/>
                      <a:pt x="6" y="0"/>
                      <a:pt x="6" y="0"/>
                    </a:cubicBezTo>
                    <a:cubicBezTo>
                      <a:pt x="6" y="3"/>
                      <a:pt x="6" y="3"/>
                      <a:pt x="6" y="3"/>
                    </a:cubicBezTo>
                    <a:cubicBezTo>
                      <a:pt x="2" y="4"/>
                      <a:pt x="0" y="6"/>
                      <a:pt x="0" y="9"/>
                    </a:cubicBezTo>
                    <a:cubicBezTo>
                      <a:pt x="0" y="12"/>
                      <a:pt x="3" y="14"/>
                      <a:pt x="6" y="15"/>
                    </a:cubicBezTo>
                    <a:cubicBezTo>
                      <a:pt x="9" y="16"/>
                      <a:pt x="10" y="17"/>
                      <a:pt x="10" y="18"/>
                    </a:cubicBezTo>
                    <a:cubicBezTo>
                      <a:pt x="10" y="20"/>
                      <a:pt x="9" y="20"/>
                      <a:pt x="7" y="20"/>
                    </a:cubicBezTo>
                    <a:cubicBezTo>
                      <a:pt x="4" y="20"/>
                      <a:pt x="2" y="20"/>
                      <a:pt x="1" y="19"/>
                    </a:cubicBezTo>
                    <a:cubicBezTo>
                      <a:pt x="0" y="23"/>
                      <a:pt x="0" y="23"/>
                      <a:pt x="0" y="23"/>
                    </a:cubicBezTo>
                    <a:cubicBezTo>
                      <a:pt x="1" y="24"/>
                      <a:pt x="3" y="24"/>
                      <a:pt x="6" y="24"/>
                    </a:cubicBezTo>
                    <a:cubicBezTo>
                      <a:pt x="6" y="28"/>
                      <a:pt x="6" y="28"/>
                      <a:pt x="6" y="28"/>
                    </a:cubicBezTo>
                    <a:cubicBezTo>
                      <a:pt x="9" y="28"/>
                      <a:pt x="9" y="28"/>
                      <a:pt x="9" y="28"/>
                    </a:cubicBezTo>
                    <a:cubicBezTo>
                      <a:pt x="9" y="24"/>
                      <a:pt x="9" y="24"/>
                      <a:pt x="9" y="24"/>
                    </a:cubicBezTo>
                    <a:cubicBezTo>
                      <a:pt x="13" y="23"/>
                      <a:pt x="15" y="21"/>
                      <a:pt x="15" y="18"/>
                    </a:cubicBezTo>
                    <a:cubicBezTo>
                      <a:pt x="15" y="15"/>
                      <a:pt x="13" y="13"/>
                      <a:pt x="9" y="1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Calibri" panose="020F0502020204030204"/>
                  <a:ea typeface="宋体" panose="02010600030101010101" pitchFamily="2" charset="-122"/>
                  <a:cs typeface="+mn-cs"/>
                </a:endParaRPr>
              </a:p>
            </p:txBody>
          </p:sp>
          <p:sp>
            <p:nvSpPr>
              <p:cNvPr id="98" name="Freeform 32"/>
              <p:cNvSpPr>
                <a:spLocks noEditPoints="1"/>
              </p:cNvSpPr>
              <p:nvPr/>
            </p:nvSpPr>
            <p:spPr bwMode="auto">
              <a:xfrm>
                <a:off x="6859387" y="5835112"/>
                <a:ext cx="121657" cy="118079"/>
              </a:xfrm>
              <a:custGeom>
                <a:avLst/>
                <a:gdLst>
                  <a:gd name="T0" fmla="*/ 21 w 43"/>
                  <a:gd name="T1" fmla="*/ 0 h 42"/>
                  <a:gd name="T2" fmla="*/ 0 w 43"/>
                  <a:gd name="T3" fmla="*/ 21 h 42"/>
                  <a:gd name="T4" fmla="*/ 21 w 43"/>
                  <a:gd name="T5" fmla="*/ 42 h 42"/>
                  <a:gd name="T6" fmla="*/ 43 w 43"/>
                  <a:gd name="T7" fmla="*/ 21 h 42"/>
                  <a:gd name="T8" fmla="*/ 21 w 43"/>
                  <a:gd name="T9" fmla="*/ 0 h 42"/>
                  <a:gd name="T10" fmla="*/ 21 w 43"/>
                  <a:gd name="T11" fmla="*/ 37 h 42"/>
                  <a:gd name="T12" fmla="*/ 5 w 43"/>
                  <a:gd name="T13" fmla="*/ 21 h 42"/>
                  <a:gd name="T14" fmla="*/ 21 w 43"/>
                  <a:gd name="T15" fmla="*/ 4 h 42"/>
                  <a:gd name="T16" fmla="*/ 38 w 43"/>
                  <a:gd name="T17" fmla="*/ 21 h 42"/>
                  <a:gd name="T18" fmla="*/ 21 w 43"/>
                  <a:gd name="T19" fmla="*/ 37 h 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3" h="42">
                    <a:moveTo>
                      <a:pt x="21" y="0"/>
                    </a:moveTo>
                    <a:cubicBezTo>
                      <a:pt x="10" y="0"/>
                      <a:pt x="0" y="9"/>
                      <a:pt x="0" y="21"/>
                    </a:cubicBezTo>
                    <a:cubicBezTo>
                      <a:pt x="0" y="32"/>
                      <a:pt x="10" y="42"/>
                      <a:pt x="21" y="42"/>
                    </a:cubicBezTo>
                    <a:cubicBezTo>
                      <a:pt x="33" y="42"/>
                      <a:pt x="43" y="32"/>
                      <a:pt x="43" y="21"/>
                    </a:cubicBezTo>
                    <a:cubicBezTo>
                      <a:pt x="43" y="9"/>
                      <a:pt x="33" y="0"/>
                      <a:pt x="21" y="0"/>
                    </a:cubicBezTo>
                    <a:close/>
                    <a:moveTo>
                      <a:pt x="21" y="37"/>
                    </a:moveTo>
                    <a:cubicBezTo>
                      <a:pt x="12" y="37"/>
                      <a:pt x="5" y="30"/>
                      <a:pt x="5" y="21"/>
                    </a:cubicBezTo>
                    <a:cubicBezTo>
                      <a:pt x="5" y="12"/>
                      <a:pt x="12" y="4"/>
                      <a:pt x="21" y="4"/>
                    </a:cubicBezTo>
                    <a:cubicBezTo>
                      <a:pt x="31" y="4"/>
                      <a:pt x="38" y="12"/>
                      <a:pt x="38" y="21"/>
                    </a:cubicBezTo>
                    <a:cubicBezTo>
                      <a:pt x="38" y="30"/>
                      <a:pt x="31" y="37"/>
                      <a:pt x="21" y="37"/>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Calibri" panose="020F0502020204030204"/>
                  <a:ea typeface="宋体" panose="02010600030101010101" pitchFamily="2" charset="-122"/>
                  <a:cs typeface="+mn-cs"/>
                </a:endParaRPr>
              </a:p>
            </p:txBody>
          </p:sp>
        </p:grpSp>
      </p:grpSp>
      <p:grpSp>
        <p:nvGrpSpPr>
          <p:cNvPr id="3" name="组合 2"/>
          <p:cNvGrpSpPr/>
          <p:nvPr/>
        </p:nvGrpSpPr>
        <p:grpSpPr>
          <a:xfrm>
            <a:off x="5379498" y="2740032"/>
            <a:ext cx="673640" cy="691349"/>
            <a:chOff x="5379498" y="2740032"/>
            <a:chExt cx="673640" cy="691349"/>
          </a:xfrm>
        </p:grpSpPr>
        <p:sp>
          <p:nvSpPr>
            <p:cNvPr id="124" name="任意多边形 123"/>
            <p:cNvSpPr/>
            <p:nvPr/>
          </p:nvSpPr>
          <p:spPr>
            <a:xfrm>
              <a:off x="5381625" y="2745581"/>
              <a:ext cx="671513" cy="685800"/>
            </a:xfrm>
            <a:custGeom>
              <a:avLst/>
              <a:gdLst>
                <a:gd name="connsiteX0" fmla="*/ 0 w 671513"/>
                <a:gd name="connsiteY0" fmla="*/ 481013 h 685800"/>
                <a:gd name="connsiteX1" fmla="*/ 202406 w 671513"/>
                <a:gd name="connsiteY1" fmla="*/ 685800 h 685800"/>
                <a:gd name="connsiteX2" fmla="*/ 671513 w 671513"/>
                <a:gd name="connsiteY2" fmla="*/ 681038 h 685800"/>
                <a:gd name="connsiteX3" fmla="*/ 657225 w 671513"/>
                <a:gd name="connsiteY3" fmla="*/ 257175 h 685800"/>
                <a:gd name="connsiteX4" fmla="*/ 397669 w 671513"/>
                <a:gd name="connsiteY4" fmla="*/ 47625 h 685800"/>
                <a:gd name="connsiteX5" fmla="*/ 319088 w 671513"/>
                <a:gd name="connsiteY5" fmla="*/ 0 h 685800"/>
                <a:gd name="connsiteX6" fmla="*/ 30956 w 671513"/>
                <a:gd name="connsiteY6" fmla="*/ 9525 h 685800"/>
                <a:gd name="connsiteX7" fmla="*/ 0 w 671513"/>
                <a:gd name="connsiteY7" fmla="*/ 481013 h 685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71513" h="685800">
                  <a:moveTo>
                    <a:pt x="0" y="481013"/>
                  </a:moveTo>
                  <a:lnTo>
                    <a:pt x="202406" y="685800"/>
                  </a:lnTo>
                  <a:lnTo>
                    <a:pt x="671513" y="681038"/>
                  </a:lnTo>
                  <a:lnTo>
                    <a:pt x="657225" y="257175"/>
                  </a:lnTo>
                  <a:lnTo>
                    <a:pt x="397669" y="47625"/>
                  </a:lnTo>
                  <a:lnTo>
                    <a:pt x="319088" y="0"/>
                  </a:lnTo>
                  <a:lnTo>
                    <a:pt x="30956" y="9525"/>
                  </a:lnTo>
                  <a:lnTo>
                    <a:pt x="0" y="481013"/>
                  </a:lnTo>
                  <a:close/>
                </a:path>
              </a:pathLst>
            </a:custGeom>
            <a:gradFill flip="none" rotWithShape="1">
              <a:gsLst>
                <a:gs pos="0">
                  <a:schemeClr val="accent2">
                    <a:lumMod val="50000"/>
                    <a:alpha val="60000"/>
                  </a:schemeClr>
                </a:gs>
                <a:gs pos="100000">
                  <a:srgbClr val="F07374">
                    <a:alpha val="79000"/>
                  </a:srgb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Calibri" panose="020F0502020204030204"/>
                <a:ea typeface="宋体" panose="02010600030101010101" pitchFamily="2" charset="-122"/>
                <a:cs typeface="+mn-cs"/>
              </a:endParaRPr>
            </a:p>
          </p:txBody>
        </p:sp>
        <p:grpSp>
          <p:nvGrpSpPr>
            <p:cNvPr id="99" name="组合 98"/>
            <p:cNvGrpSpPr/>
            <p:nvPr/>
          </p:nvGrpSpPr>
          <p:grpSpPr>
            <a:xfrm>
              <a:off x="5379498" y="2740032"/>
              <a:ext cx="403136" cy="493783"/>
              <a:chOff x="6605340" y="4486155"/>
              <a:chExt cx="403136" cy="493783"/>
            </a:xfrm>
            <a:solidFill>
              <a:schemeClr val="bg1"/>
            </a:solidFill>
          </p:grpSpPr>
          <p:sp>
            <p:nvSpPr>
              <p:cNvPr id="100" name="Freeform 115"/>
              <p:cNvSpPr/>
              <p:nvPr/>
            </p:nvSpPr>
            <p:spPr bwMode="auto">
              <a:xfrm>
                <a:off x="6743694" y="4903605"/>
                <a:ext cx="47708" cy="48902"/>
              </a:xfrm>
              <a:custGeom>
                <a:avLst/>
                <a:gdLst>
                  <a:gd name="T0" fmla="*/ 12 w 17"/>
                  <a:gd name="T1" fmla="*/ 0 h 17"/>
                  <a:gd name="T2" fmla="*/ 12 w 17"/>
                  <a:gd name="T3" fmla="*/ 4 h 17"/>
                  <a:gd name="T4" fmla="*/ 15 w 17"/>
                  <a:gd name="T5" fmla="*/ 9 h 17"/>
                  <a:gd name="T6" fmla="*/ 8 w 17"/>
                  <a:gd name="T7" fmla="*/ 14 h 17"/>
                  <a:gd name="T8" fmla="*/ 3 w 17"/>
                  <a:gd name="T9" fmla="*/ 7 h 17"/>
                  <a:gd name="T10" fmla="*/ 5 w 17"/>
                  <a:gd name="T11" fmla="*/ 4 h 17"/>
                  <a:gd name="T12" fmla="*/ 5 w 17"/>
                  <a:gd name="T13" fmla="*/ 1 h 17"/>
                  <a:gd name="T14" fmla="*/ 0 w 17"/>
                  <a:gd name="T15" fmla="*/ 8 h 17"/>
                  <a:gd name="T16" fmla="*/ 9 w 17"/>
                  <a:gd name="T17" fmla="*/ 17 h 17"/>
                  <a:gd name="T18" fmla="*/ 17 w 17"/>
                  <a:gd name="T19" fmla="*/ 8 h 17"/>
                  <a:gd name="T20" fmla="*/ 12 w 17"/>
                  <a:gd name="T21" fmla="*/ 0 h 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7" h="17">
                    <a:moveTo>
                      <a:pt x="12" y="0"/>
                    </a:moveTo>
                    <a:cubicBezTo>
                      <a:pt x="12" y="4"/>
                      <a:pt x="12" y="4"/>
                      <a:pt x="12" y="4"/>
                    </a:cubicBezTo>
                    <a:cubicBezTo>
                      <a:pt x="14" y="5"/>
                      <a:pt x="15" y="7"/>
                      <a:pt x="15" y="9"/>
                    </a:cubicBezTo>
                    <a:cubicBezTo>
                      <a:pt x="14" y="12"/>
                      <a:pt x="11" y="14"/>
                      <a:pt x="8" y="14"/>
                    </a:cubicBezTo>
                    <a:cubicBezTo>
                      <a:pt x="5" y="14"/>
                      <a:pt x="3" y="11"/>
                      <a:pt x="3" y="7"/>
                    </a:cubicBezTo>
                    <a:cubicBezTo>
                      <a:pt x="3" y="6"/>
                      <a:pt x="4" y="5"/>
                      <a:pt x="5" y="4"/>
                    </a:cubicBezTo>
                    <a:cubicBezTo>
                      <a:pt x="5" y="1"/>
                      <a:pt x="5" y="1"/>
                      <a:pt x="5" y="1"/>
                    </a:cubicBezTo>
                    <a:cubicBezTo>
                      <a:pt x="2" y="2"/>
                      <a:pt x="0" y="5"/>
                      <a:pt x="0" y="8"/>
                    </a:cubicBezTo>
                    <a:cubicBezTo>
                      <a:pt x="0" y="13"/>
                      <a:pt x="4" y="17"/>
                      <a:pt x="9" y="17"/>
                    </a:cubicBezTo>
                    <a:cubicBezTo>
                      <a:pt x="14" y="17"/>
                      <a:pt x="17" y="13"/>
                      <a:pt x="17" y="8"/>
                    </a:cubicBezTo>
                    <a:cubicBezTo>
                      <a:pt x="17" y="5"/>
                      <a:pt x="15" y="2"/>
                      <a:pt x="12"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Calibri" panose="020F0502020204030204"/>
                  <a:ea typeface="宋体" panose="02010600030101010101" pitchFamily="2" charset="-122"/>
                  <a:cs typeface="+mn-cs"/>
                </a:endParaRPr>
              </a:p>
            </p:txBody>
          </p:sp>
          <p:sp>
            <p:nvSpPr>
              <p:cNvPr id="101" name="Rectangle 116"/>
              <p:cNvSpPr>
                <a:spLocks noChangeArrowheads="1"/>
              </p:cNvSpPr>
              <p:nvPr/>
            </p:nvSpPr>
            <p:spPr bwMode="auto">
              <a:xfrm>
                <a:off x="6762778" y="4895255"/>
                <a:ext cx="8349" cy="34589"/>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Calibri" panose="020F0502020204030204"/>
                  <a:ea typeface="宋体" panose="02010600030101010101" pitchFamily="2" charset="-122"/>
                  <a:cs typeface="+mn-cs"/>
                </a:endParaRPr>
              </a:p>
            </p:txBody>
          </p:sp>
          <p:sp>
            <p:nvSpPr>
              <p:cNvPr id="102" name="Freeform 117"/>
              <p:cNvSpPr/>
              <p:nvPr/>
            </p:nvSpPr>
            <p:spPr bwMode="auto">
              <a:xfrm>
                <a:off x="6754428" y="4684146"/>
                <a:ext cx="51287" cy="134777"/>
              </a:xfrm>
              <a:custGeom>
                <a:avLst/>
                <a:gdLst>
                  <a:gd name="T0" fmla="*/ 22 w 43"/>
                  <a:gd name="T1" fmla="*/ 0 h 113"/>
                  <a:gd name="T2" fmla="*/ 0 w 43"/>
                  <a:gd name="T3" fmla="*/ 16 h 113"/>
                  <a:gd name="T4" fmla="*/ 0 w 43"/>
                  <a:gd name="T5" fmla="*/ 113 h 113"/>
                  <a:gd name="T6" fmla="*/ 43 w 43"/>
                  <a:gd name="T7" fmla="*/ 113 h 113"/>
                  <a:gd name="T8" fmla="*/ 43 w 43"/>
                  <a:gd name="T9" fmla="*/ 19 h 113"/>
                  <a:gd name="T10" fmla="*/ 22 w 43"/>
                  <a:gd name="T11" fmla="*/ 0 h 113"/>
                </a:gdLst>
                <a:ahLst/>
                <a:cxnLst>
                  <a:cxn ang="0">
                    <a:pos x="T0" y="T1"/>
                  </a:cxn>
                  <a:cxn ang="0">
                    <a:pos x="T2" y="T3"/>
                  </a:cxn>
                  <a:cxn ang="0">
                    <a:pos x="T4" y="T5"/>
                  </a:cxn>
                  <a:cxn ang="0">
                    <a:pos x="T6" y="T7"/>
                  </a:cxn>
                  <a:cxn ang="0">
                    <a:pos x="T8" y="T9"/>
                  </a:cxn>
                  <a:cxn ang="0">
                    <a:pos x="T10" y="T11"/>
                  </a:cxn>
                </a:cxnLst>
                <a:rect l="0" t="0" r="r" b="b"/>
                <a:pathLst>
                  <a:path w="43" h="113">
                    <a:moveTo>
                      <a:pt x="22" y="0"/>
                    </a:moveTo>
                    <a:lnTo>
                      <a:pt x="0" y="16"/>
                    </a:lnTo>
                    <a:lnTo>
                      <a:pt x="0" y="113"/>
                    </a:lnTo>
                    <a:lnTo>
                      <a:pt x="43" y="113"/>
                    </a:lnTo>
                    <a:lnTo>
                      <a:pt x="43" y="19"/>
                    </a:lnTo>
                    <a:lnTo>
                      <a:pt x="22"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Calibri" panose="020F0502020204030204"/>
                  <a:ea typeface="宋体" panose="02010600030101010101" pitchFamily="2" charset="-122"/>
                  <a:cs typeface="+mn-cs"/>
                </a:endParaRPr>
              </a:p>
            </p:txBody>
          </p:sp>
          <p:sp>
            <p:nvSpPr>
              <p:cNvPr id="103" name="Freeform 118"/>
              <p:cNvSpPr/>
              <p:nvPr/>
            </p:nvSpPr>
            <p:spPr bwMode="auto">
              <a:xfrm>
                <a:off x="6839111" y="4709192"/>
                <a:ext cx="51287" cy="109730"/>
              </a:xfrm>
              <a:custGeom>
                <a:avLst/>
                <a:gdLst>
                  <a:gd name="T0" fmla="*/ 10 w 43"/>
                  <a:gd name="T1" fmla="*/ 29 h 92"/>
                  <a:gd name="T2" fmla="*/ 0 w 43"/>
                  <a:gd name="T3" fmla="*/ 21 h 92"/>
                  <a:gd name="T4" fmla="*/ 0 w 43"/>
                  <a:gd name="T5" fmla="*/ 92 h 92"/>
                  <a:gd name="T6" fmla="*/ 43 w 43"/>
                  <a:gd name="T7" fmla="*/ 92 h 92"/>
                  <a:gd name="T8" fmla="*/ 43 w 43"/>
                  <a:gd name="T9" fmla="*/ 0 h 92"/>
                  <a:gd name="T10" fmla="*/ 10 w 43"/>
                  <a:gd name="T11" fmla="*/ 29 h 92"/>
                </a:gdLst>
                <a:ahLst/>
                <a:cxnLst>
                  <a:cxn ang="0">
                    <a:pos x="T0" y="T1"/>
                  </a:cxn>
                  <a:cxn ang="0">
                    <a:pos x="T2" y="T3"/>
                  </a:cxn>
                  <a:cxn ang="0">
                    <a:pos x="T4" y="T5"/>
                  </a:cxn>
                  <a:cxn ang="0">
                    <a:pos x="T6" y="T7"/>
                  </a:cxn>
                  <a:cxn ang="0">
                    <a:pos x="T8" y="T9"/>
                  </a:cxn>
                  <a:cxn ang="0">
                    <a:pos x="T10" y="T11"/>
                  </a:cxn>
                </a:cxnLst>
                <a:rect l="0" t="0" r="r" b="b"/>
                <a:pathLst>
                  <a:path w="43" h="92">
                    <a:moveTo>
                      <a:pt x="10" y="29"/>
                    </a:moveTo>
                    <a:lnTo>
                      <a:pt x="0" y="21"/>
                    </a:lnTo>
                    <a:lnTo>
                      <a:pt x="0" y="92"/>
                    </a:lnTo>
                    <a:lnTo>
                      <a:pt x="43" y="92"/>
                    </a:lnTo>
                    <a:lnTo>
                      <a:pt x="43" y="0"/>
                    </a:lnTo>
                    <a:lnTo>
                      <a:pt x="10" y="29"/>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Calibri" panose="020F0502020204030204"/>
                  <a:ea typeface="宋体" panose="02010600030101010101" pitchFamily="2" charset="-122"/>
                  <a:cs typeface="+mn-cs"/>
                </a:endParaRPr>
              </a:p>
            </p:txBody>
          </p:sp>
          <p:sp>
            <p:nvSpPr>
              <p:cNvPr id="104" name="Freeform 119"/>
              <p:cNvSpPr/>
              <p:nvPr/>
            </p:nvSpPr>
            <p:spPr bwMode="auto">
              <a:xfrm>
                <a:off x="6669746" y="4731854"/>
                <a:ext cx="51287" cy="87068"/>
              </a:xfrm>
              <a:custGeom>
                <a:avLst/>
                <a:gdLst>
                  <a:gd name="T0" fmla="*/ 0 w 43"/>
                  <a:gd name="T1" fmla="*/ 36 h 73"/>
                  <a:gd name="T2" fmla="*/ 0 w 43"/>
                  <a:gd name="T3" fmla="*/ 73 h 73"/>
                  <a:gd name="T4" fmla="*/ 43 w 43"/>
                  <a:gd name="T5" fmla="*/ 73 h 73"/>
                  <a:gd name="T6" fmla="*/ 43 w 43"/>
                  <a:gd name="T7" fmla="*/ 0 h 73"/>
                  <a:gd name="T8" fmla="*/ 0 w 43"/>
                  <a:gd name="T9" fmla="*/ 36 h 73"/>
                </a:gdLst>
                <a:ahLst/>
                <a:cxnLst>
                  <a:cxn ang="0">
                    <a:pos x="T0" y="T1"/>
                  </a:cxn>
                  <a:cxn ang="0">
                    <a:pos x="T2" y="T3"/>
                  </a:cxn>
                  <a:cxn ang="0">
                    <a:pos x="T4" y="T5"/>
                  </a:cxn>
                  <a:cxn ang="0">
                    <a:pos x="T6" y="T7"/>
                  </a:cxn>
                  <a:cxn ang="0">
                    <a:pos x="T8" y="T9"/>
                  </a:cxn>
                </a:cxnLst>
                <a:rect l="0" t="0" r="r" b="b"/>
                <a:pathLst>
                  <a:path w="43" h="73">
                    <a:moveTo>
                      <a:pt x="0" y="36"/>
                    </a:moveTo>
                    <a:lnTo>
                      <a:pt x="0" y="73"/>
                    </a:lnTo>
                    <a:lnTo>
                      <a:pt x="43" y="73"/>
                    </a:lnTo>
                    <a:lnTo>
                      <a:pt x="43" y="0"/>
                    </a:lnTo>
                    <a:lnTo>
                      <a:pt x="0" y="36"/>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Calibri" panose="020F0502020204030204"/>
                  <a:ea typeface="宋体" panose="02010600030101010101" pitchFamily="2" charset="-122"/>
                  <a:cs typeface="+mn-cs"/>
                </a:endParaRPr>
              </a:p>
            </p:txBody>
          </p:sp>
          <p:sp>
            <p:nvSpPr>
              <p:cNvPr id="105" name="Freeform 120"/>
              <p:cNvSpPr/>
              <p:nvPr/>
            </p:nvSpPr>
            <p:spPr bwMode="auto">
              <a:xfrm>
                <a:off x="6927372" y="4636437"/>
                <a:ext cx="50094" cy="182485"/>
              </a:xfrm>
              <a:custGeom>
                <a:avLst/>
                <a:gdLst>
                  <a:gd name="T0" fmla="*/ 0 w 42"/>
                  <a:gd name="T1" fmla="*/ 153 h 153"/>
                  <a:gd name="T2" fmla="*/ 42 w 42"/>
                  <a:gd name="T3" fmla="*/ 153 h 153"/>
                  <a:gd name="T4" fmla="*/ 42 w 42"/>
                  <a:gd name="T5" fmla="*/ 0 h 153"/>
                  <a:gd name="T6" fmla="*/ 0 w 42"/>
                  <a:gd name="T7" fmla="*/ 35 h 153"/>
                  <a:gd name="T8" fmla="*/ 0 w 42"/>
                  <a:gd name="T9" fmla="*/ 153 h 153"/>
                </a:gdLst>
                <a:ahLst/>
                <a:cxnLst>
                  <a:cxn ang="0">
                    <a:pos x="T0" y="T1"/>
                  </a:cxn>
                  <a:cxn ang="0">
                    <a:pos x="T2" y="T3"/>
                  </a:cxn>
                  <a:cxn ang="0">
                    <a:pos x="T4" y="T5"/>
                  </a:cxn>
                  <a:cxn ang="0">
                    <a:pos x="T6" y="T7"/>
                  </a:cxn>
                  <a:cxn ang="0">
                    <a:pos x="T8" y="T9"/>
                  </a:cxn>
                </a:cxnLst>
                <a:rect l="0" t="0" r="r" b="b"/>
                <a:pathLst>
                  <a:path w="42" h="153">
                    <a:moveTo>
                      <a:pt x="0" y="153"/>
                    </a:moveTo>
                    <a:lnTo>
                      <a:pt x="42" y="153"/>
                    </a:lnTo>
                    <a:lnTo>
                      <a:pt x="42" y="0"/>
                    </a:lnTo>
                    <a:lnTo>
                      <a:pt x="0" y="35"/>
                    </a:lnTo>
                    <a:lnTo>
                      <a:pt x="0" y="153"/>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Calibri" panose="020F0502020204030204"/>
                  <a:ea typeface="宋体" panose="02010600030101010101" pitchFamily="2" charset="-122"/>
                  <a:cs typeface="+mn-cs"/>
                </a:endParaRPr>
              </a:p>
            </p:txBody>
          </p:sp>
          <p:sp>
            <p:nvSpPr>
              <p:cNvPr id="106" name="Freeform 121"/>
              <p:cNvSpPr/>
              <p:nvPr/>
            </p:nvSpPr>
            <p:spPr bwMode="auto">
              <a:xfrm>
                <a:off x="6904710" y="4556525"/>
                <a:ext cx="25047" cy="51287"/>
              </a:xfrm>
              <a:custGeom>
                <a:avLst/>
                <a:gdLst>
                  <a:gd name="T0" fmla="*/ 21 w 21"/>
                  <a:gd name="T1" fmla="*/ 22 h 43"/>
                  <a:gd name="T2" fmla="*/ 0 w 21"/>
                  <a:gd name="T3" fmla="*/ 0 h 43"/>
                  <a:gd name="T4" fmla="*/ 0 w 21"/>
                  <a:gd name="T5" fmla="*/ 43 h 43"/>
                  <a:gd name="T6" fmla="*/ 21 w 21"/>
                  <a:gd name="T7" fmla="*/ 22 h 43"/>
                </a:gdLst>
                <a:ahLst/>
                <a:cxnLst>
                  <a:cxn ang="0">
                    <a:pos x="T0" y="T1"/>
                  </a:cxn>
                  <a:cxn ang="0">
                    <a:pos x="T2" y="T3"/>
                  </a:cxn>
                  <a:cxn ang="0">
                    <a:pos x="T4" y="T5"/>
                  </a:cxn>
                  <a:cxn ang="0">
                    <a:pos x="T6" y="T7"/>
                  </a:cxn>
                </a:cxnLst>
                <a:rect l="0" t="0" r="r" b="b"/>
                <a:pathLst>
                  <a:path w="21" h="43">
                    <a:moveTo>
                      <a:pt x="21" y="22"/>
                    </a:moveTo>
                    <a:lnTo>
                      <a:pt x="0" y="0"/>
                    </a:lnTo>
                    <a:lnTo>
                      <a:pt x="0" y="43"/>
                    </a:lnTo>
                    <a:lnTo>
                      <a:pt x="21" y="22"/>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Calibri" panose="020F0502020204030204"/>
                  <a:ea typeface="宋体" panose="02010600030101010101" pitchFamily="2" charset="-122"/>
                  <a:cs typeface="+mn-cs"/>
                </a:endParaRPr>
              </a:p>
            </p:txBody>
          </p:sp>
          <p:sp>
            <p:nvSpPr>
              <p:cNvPr id="107" name="Freeform 122"/>
              <p:cNvSpPr>
                <a:spLocks noEditPoints="1"/>
              </p:cNvSpPr>
              <p:nvPr/>
            </p:nvSpPr>
            <p:spPr bwMode="auto">
              <a:xfrm>
                <a:off x="6605340" y="4486155"/>
                <a:ext cx="332767" cy="493783"/>
              </a:xfrm>
              <a:custGeom>
                <a:avLst/>
                <a:gdLst>
                  <a:gd name="T0" fmla="*/ 108 w 118"/>
                  <a:gd name="T1" fmla="*/ 69 h 175"/>
                  <a:gd name="T2" fmla="*/ 107 w 118"/>
                  <a:gd name="T3" fmla="*/ 70 h 175"/>
                  <a:gd name="T4" fmla="*/ 107 w 118"/>
                  <a:gd name="T5" fmla="*/ 123 h 175"/>
                  <a:gd name="T6" fmla="*/ 106 w 118"/>
                  <a:gd name="T7" fmla="*/ 123 h 175"/>
                  <a:gd name="T8" fmla="*/ 106 w 118"/>
                  <a:gd name="T9" fmla="*/ 136 h 175"/>
                  <a:gd name="T10" fmla="*/ 12 w 118"/>
                  <a:gd name="T11" fmla="*/ 136 h 175"/>
                  <a:gd name="T12" fmla="*/ 12 w 118"/>
                  <a:gd name="T13" fmla="*/ 12 h 175"/>
                  <a:gd name="T14" fmla="*/ 106 w 118"/>
                  <a:gd name="T15" fmla="*/ 12 h 175"/>
                  <a:gd name="T16" fmla="*/ 106 w 118"/>
                  <a:gd name="T17" fmla="*/ 15 h 175"/>
                  <a:gd name="T18" fmla="*/ 118 w 118"/>
                  <a:gd name="T19" fmla="*/ 15 h 175"/>
                  <a:gd name="T20" fmla="*/ 118 w 118"/>
                  <a:gd name="T21" fmla="*/ 10 h 175"/>
                  <a:gd name="T22" fmla="*/ 108 w 118"/>
                  <a:gd name="T23" fmla="*/ 0 h 175"/>
                  <a:gd name="T24" fmla="*/ 9 w 118"/>
                  <a:gd name="T25" fmla="*/ 0 h 175"/>
                  <a:gd name="T26" fmla="*/ 0 w 118"/>
                  <a:gd name="T27" fmla="*/ 10 h 175"/>
                  <a:gd name="T28" fmla="*/ 0 w 118"/>
                  <a:gd name="T29" fmla="*/ 165 h 175"/>
                  <a:gd name="T30" fmla="*/ 9 w 118"/>
                  <a:gd name="T31" fmla="*/ 175 h 175"/>
                  <a:gd name="T32" fmla="*/ 108 w 118"/>
                  <a:gd name="T33" fmla="*/ 175 h 175"/>
                  <a:gd name="T34" fmla="*/ 118 w 118"/>
                  <a:gd name="T35" fmla="*/ 165 h 175"/>
                  <a:gd name="T36" fmla="*/ 118 w 118"/>
                  <a:gd name="T37" fmla="*/ 123 h 175"/>
                  <a:gd name="T38" fmla="*/ 108 w 118"/>
                  <a:gd name="T39" fmla="*/ 123 h 175"/>
                  <a:gd name="T40" fmla="*/ 108 w 118"/>
                  <a:gd name="T41" fmla="*/ 69 h 175"/>
                  <a:gd name="T42" fmla="*/ 58 w 118"/>
                  <a:gd name="T43" fmla="*/ 170 h 175"/>
                  <a:gd name="T44" fmla="*/ 43 w 118"/>
                  <a:gd name="T45" fmla="*/ 155 h 175"/>
                  <a:gd name="T46" fmla="*/ 58 w 118"/>
                  <a:gd name="T47" fmla="*/ 140 h 175"/>
                  <a:gd name="T48" fmla="*/ 73 w 118"/>
                  <a:gd name="T49" fmla="*/ 155 h 175"/>
                  <a:gd name="T50" fmla="*/ 58 w 118"/>
                  <a:gd name="T51" fmla="*/ 170 h 1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18" h="175">
                    <a:moveTo>
                      <a:pt x="108" y="69"/>
                    </a:moveTo>
                    <a:cubicBezTo>
                      <a:pt x="107" y="70"/>
                      <a:pt x="107" y="70"/>
                      <a:pt x="107" y="70"/>
                    </a:cubicBezTo>
                    <a:cubicBezTo>
                      <a:pt x="107" y="123"/>
                      <a:pt x="107" y="123"/>
                      <a:pt x="107" y="123"/>
                    </a:cubicBezTo>
                    <a:cubicBezTo>
                      <a:pt x="106" y="123"/>
                      <a:pt x="106" y="123"/>
                      <a:pt x="106" y="123"/>
                    </a:cubicBezTo>
                    <a:cubicBezTo>
                      <a:pt x="106" y="136"/>
                      <a:pt x="106" y="136"/>
                      <a:pt x="106" y="136"/>
                    </a:cubicBezTo>
                    <a:cubicBezTo>
                      <a:pt x="12" y="136"/>
                      <a:pt x="12" y="136"/>
                      <a:pt x="12" y="136"/>
                    </a:cubicBezTo>
                    <a:cubicBezTo>
                      <a:pt x="12" y="12"/>
                      <a:pt x="12" y="12"/>
                      <a:pt x="12" y="12"/>
                    </a:cubicBezTo>
                    <a:cubicBezTo>
                      <a:pt x="106" y="12"/>
                      <a:pt x="106" y="12"/>
                      <a:pt x="106" y="12"/>
                    </a:cubicBezTo>
                    <a:cubicBezTo>
                      <a:pt x="106" y="15"/>
                      <a:pt x="106" y="15"/>
                      <a:pt x="106" y="15"/>
                    </a:cubicBezTo>
                    <a:cubicBezTo>
                      <a:pt x="118" y="15"/>
                      <a:pt x="118" y="15"/>
                      <a:pt x="118" y="15"/>
                    </a:cubicBezTo>
                    <a:cubicBezTo>
                      <a:pt x="118" y="10"/>
                      <a:pt x="118" y="10"/>
                      <a:pt x="118" y="10"/>
                    </a:cubicBezTo>
                    <a:cubicBezTo>
                      <a:pt x="118" y="4"/>
                      <a:pt x="114" y="0"/>
                      <a:pt x="108" y="0"/>
                    </a:cubicBezTo>
                    <a:cubicBezTo>
                      <a:pt x="9" y="0"/>
                      <a:pt x="9" y="0"/>
                      <a:pt x="9" y="0"/>
                    </a:cubicBezTo>
                    <a:cubicBezTo>
                      <a:pt x="4" y="0"/>
                      <a:pt x="0" y="4"/>
                      <a:pt x="0" y="10"/>
                    </a:cubicBezTo>
                    <a:cubicBezTo>
                      <a:pt x="0" y="165"/>
                      <a:pt x="0" y="165"/>
                      <a:pt x="0" y="165"/>
                    </a:cubicBezTo>
                    <a:cubicBezTo>
                      <a:pt x="0" y="171"/>
                      <a:pt x="4" y="175"/>
                      <a:pt x="9" y="175"/>
                    </a:cubicBezTo>
                    <a:cubicBezTo>
                      <a:pt x="108" y="175"/>
                      <a:pt x="108" y="175"/>
                      <a:pt x="108" y="175"/>
                    </a:cubicBezTo>
                    <a:cubicBezTo>
                      <a:pt x="114" y="175"/>
                      <a:pt x="118" y="171"/>
                      <a:pt x="118" y="165"/>
                    </a:cubicBezTo>
                    <a:cubicBezTo>
                      <a:pt x="118" y="123"/>
                      <a:pt x="118" y="123"/>
                      <a:pt x="118" y="123"/>
                    </a:cubicBezTo>
                    <a:cubicBezTo>
                      <a:pt x="108" y="123"/>
                      <a:pt x="108" y="123"/>
                      <a:pt x="108" y="123"/>
                    </a:cubicBezTo>
                    <a:lnTo>
                      <a:pt x="108" y="69"/>
                    </a:lnTo>
                    <a:close/>
                    <a:moveTo>
                      <a:pt x="58" y="170"/>
                    </a:moveTo>
                    <a:cubicBezTo>
                      <a:pt x="50" y="170"/>
                      <a:pt x="43" y="163"/>
                      <a:pt x="43" y="155"/>
                    </a:cubicBezTo>
                    <a:cubicBezTo>
                      <a:pt x="43" y="147"/>
                      <a:pt x="50" y="140"/>
                      <a:pt x="58" y="140"/>
                    </a:cubicBezTo>
                    <a:cubicBezTo>
                      <a:pt x="66" y="140"/>
                      <a:pt x="73" y="147"/>
                      <a:pt x="73" y="155"/>
                    </a:cubicBezTo>
                    <a:cubicBezTo>
                      <a:pt x="73" y="163"/>
                      <a:pt x="66" y="170"/>
                      <a:pt x="58" y="17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Calibri" panose="020F0502020204030204"/>
                  <a:ea typeface="宋体" panose="02010600030101010101" pitchFamily="2" charset="-122"/>
                  <a:cs typeface="+mn-cs"/>
                </a:endParaRPr>
              </a:p>
            </p:txBody>
          </p:sp>
          <p:sp>
            <p:nvSpPr>
              <p:cNvPr id="108" name="Freeform 123"/>
              <p:cNvSpPr/>
              <p:nvPr/>
            </p:nvSpPr>
            <p:spPr bwMode="auto">
              <a:xfrm>
                <a:off x="6669746" y="4543406"/>
                <a:ext cx="338730" cy="200376"/>
              </a:xfrm>
              <a:custGeom>
                <a:avLst/>
                <a:gdLst>
                  <a:gd name="T0" fmla="*/ 204 w 284"/>
                  <a:gd name="T1" fmla="*/ 0 h 168"/>
                  <a:gd name="T2" fmla="*/ 239 w 284"/>
                  <a:gd name="T3" fmla="*/ 35 h 168"/>
                  <a:gd name="T4" fmla="*/ 152 w 284"/>
                  <a:gd name="T5" fmla="*/ 108 h 168"/>
                  <a:gd name="T6" fmla="*/ 93 w 284"/>
                  <a:gd name="T7" fmla="*/ 59 h 168"/>
                  <a:gd name="T8" fmla="*/ 0 w 284"/>
                  <a:gd name="T9" fmla="*/ 134 h 168"/>
                  <a:gd name="T10" fmla="*/ 0 w 284"/>
                  <a:gd name="T11" fmla="*/ 168 h 168"/>
                  <a:gd name="T12" fmla="*/ 93 w 284"/>
                  <a:gd name="T13" fmla="*/ 92 h 168"/>
                  <a:gd name="T14" fmla="*/ 152 w 284"/>
                  <a:gd name="T15" fmla="*/ 142 h 168"/>
                  <a:gd name="T16" fmla="*/ 256 w 284"/>
                  <a:gd name="T17" fmla="*/ 52 h 168"/>
                  <a:gd name="T18" fmla="*/ 284 w 284"/>
                  <a:gd name="T19" fmla="*/ 80 h 168"/>
                  <a:gd name="T20" fmla="*/ 284 w 284"/>
                  <a:gd name="T21" fmla="*/ 0 h 168"/>
                  <a:gd name="T22" fmla="*/ 204 w 284"/>
                  <a:gd name="T23" fmla="*/ 0 h 1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4" h="168">
                    <a:moveTo>
                      <a:pt x="204" y="0"/>
                    </a:moveTo>
                    <a:lnTo>
                      <a:pt x="239" y="35"/>
                    </a:lnTo>
                    <a:lnTo>
                      <a:pt x="152" y="108"/>
                    </a:lnTo>
                    <a:lnTo>
                      <a:pt x="93" y="59"/>
                    </a:lnTo>
                    <a:lnTo>
                      <a:pt x="0" y="134"/>
                    </a:lnTo>
                    <a:lnTo>
                      <a:pt x="0" y="168"/>
                    </a:lnTo>
                    <a:lnTo>
                      <a:pt x="93" y="92"/>
                    </a:lnTo>
                    <a:lnTo>
                      <a:pt x="152" y="142"/>
                    </a:lnTo>
                    <a:lnTo>
                      <a:pt x="256" y="52"/>
                    </a:lnTo>
                    <a:lnTo>
                      <a:pt x="284" y="80"/>
                    </a:lnTo>
                    <a:lnTo>
                      <a:pt x="284" y="0"/>
                    </a:lnTo>
                    <a:lnTo>
                      <a:pt x="204"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Calibri" panose="020F0502020204030204"/>
                  <a:ea typeface="宋体" panose="02010600030101010101" pitchFamily="2" charset="-122"/>
                  <a:cs typeface="+mn-cs"/>
                </a:endParaRPr>
              </a:p>
            </p:txBody>
          </p:sp>
        </p:grpSp>
      </p:grpSp>
      <p:grpSp>
        <p:nvGrpSpPr>
          <p:cNvPr id="2" name="组合 1"/>
          <p:cNvGrpSpPr/>
          <p:nvPr/>
        </p:nvGrpSpPr>
        <p:grpSpPr>
          <a:xfrm>
            <a:off x="4373306" y="1733559"/>
            <a:ext cx="732094" cy="755641"/>
            <a:chOff x="4373306" y="1733559"/>
            <a:chExt cx="732094" cy="755641"/>
          </a:xfrm>
        </p:grpSpPr>
        <p:sp>
          <p:nvSpPr>
            <p:cNvPr id="125" name="任意多边形 124"/>
            <p:cNvSpPr/>
            <p:nvPr/>
          </p:nvSpPr>
          <p:spPr>
            <a:xfrm>
              <a:off x="4378325" y="1771650"/>
              <a:ext cx="727075" cy="717550"/>
            </a:xfrm>
            <a:custGeom>
              <a:avLst/>
              <a:gdLst>
                <a:gd name="connsiteX0" fmla="*/ 0 w 727075"/>
                <a:gd name="connsiteY0" fmla="*/ 495300 h 717550"/>
                <a:gd name="connsiteX1" fmla="*/ 206375 w 727075"/>
                <a:gd name="connsiteY1" fmla="*/ 717550 h 717550"/>
                <a:gd name="connsiteX2" fmla="*/ 727075 w 727075"/>
                <a:gd name="connsiteY2" fmla="*/ 717550 h 717550"/>
                <a:gd name="connsiteX3" fmla="*/ 720725 w 727075"/>
                <a:gd name="connsiteY3" fmla="*/ 396875 h 717550"/>
                <a:gd name="connsiteX4" fmla="*/ 501650 w 727075"/>
                <a:gd name="connsiteY4" fmla="*/ 196850 h 717550"/>
                <a:gd name="connsiteX5" fmla="*/ 228600 w 727075"/>
                <a:gd name="connsiteY5" fmla="*/ 0 h 717550"/>
                <a:gd name="connsiteX6" fmla="*/ 92075 w 727075"/>
                <a:gd name="connsiteY6" fmla="*/ 60325 h 717550"/>
                <a:gd name="connsiteX7" fmla="*/ 149225 w 727075"/>
                <a:gd name="connsiteY7" fmla="*/ 260350 h 717550"/>
                <a:gd name="connsiteX8" fmla="*/ 196850 w 727075"/>
                <a:gd name="connsiteY8" fmla="*/ 314325 h 717550"/>
                <a:gd name="connsiteX9" fmla="*/ 180975 w 727075"/>
                <a:gd name="connsiteY9" fmla="*/ 390525 h 717550"/>
                <a:gd name="connsiteX10" fmla="*/ 82550 w 727075"/>
                <a:gd name="connsiteY10" fmla="*/ 276225 h 717550"/>
                <a:gd name="connsiteX11" fmla="*/ 0 w 727075"/>
                <a:gd name="connsiteY11" fmla="*/ 495300 h 717550"/>
                <a:gd name="connsiteX0-1" fmla="*/ 0 w 727075"/>
                <a:gd name="connsiteY0-2" fmla="*/ 495300 h 717550"/>
                <a:gd name="connsiteX1-3" fmla="*/ 206375 w 727075"/>
                <a:gd name="connsiteY1-4" fmla="*/ 717550 h 717550"/>
                <a:gd name="connsiteX2-5" fmla="*/ 727075 w 727075"/>
                <a:gd name="connsiteY2-6" fmla="*/ 717550 h 717550"/>
                <a:gd name="connsiteX3-7" fmla="*/ 720725 w 727075"/>
                <a:gd name="connsiteY3-8" fmla="*/ 396875 h 717550"/>
                <a:gd name="connsiteX4-9" fmla="*/ 501650 w 727075"/>
                <a:gd name="connsiteY4-10" fmla="*/ 196850 h 717550"/>
                <a:gd name="connsiteX5-11" fmla="*/ 228600 w 727075"/>
                <a:gd name="connsiteY5-12" fmla="*/ 0 h 717550"/>
                <a:gd name="connsiteX6-13" fmla="*/ 92075 w 727075"/>
                <a:gd name="connsiteY6-14" fmla="*/ 60325 h 717550"/>
                <a:gd name="connsiteX7-15" fmla="*/ 149225 w 727075"/>
                <a:gd name="connsiteY7-16" fmla="*/ 260350 h 717550"/>
                <a:gd name="connsiteX8-17" fmla="*/ 180975 w 727075"/>
                <a:gd name="connsiteY8-18" fmla="*/ 390525 h 717550"/>
                <a:gd name="connsiteX9-19" fmla="*/ 82550 w 727075"/>
                <a:gd name="connsiteY9-20" fmla="*/ 276225 h 717550"/>
                <a:gd name="connsiteX10-21" fmla="*/ 0 w 727075"/>
                <a:gd name="connsiteY10-22" fmla="*/ 495300 h 717550"/>
                <a:gd name="connsiteX0-23" fmla="*/ 0 w 727075"/>
                <a:gd name="connsiteY0-24" fmla="*/ 495300 h 717550"/>
                <a:gd name="connsiteX1-25" fmla="*/ 206375 w 727075"/>
                <a:gd name="connsiteY1-26" fmla="*/ 717550 h 717550"/>
                <a:gd name="connsiteX2-27" fmla="*/ 727075 w 727075"/>
                <a:gd name="connsiteY2-28" fmla="*/ 717550 h 717550"/>
                <a:gd name="connsiteX3-29" fmla="*/ 720725 w 727075"/>
                <a:gd name="connsiteY3-30" fmla="*/ 396875 h 717550"/>
                <a:gd name="connsiteX4-31" fmla="*/ 501650 w 727075"/>
                <a:gd name="connsiteY4-32" fmla="*/ 196850 h 717550"/>
                <a:gd name="connsiteX5-33" fmla="*/ 228600 w 727075"/>
                <a:gd name="connsiteY5-34" fmla="*/ 0 h 717550"/>
                <a:gd name="connsiteX6-35" fmla="*/ 92075 w 727075"/>
                <a:gd name="connsiteY6-36" fmla="*/ 60325 h 717550"/>
                <a:gd name="connsiteX7-37" fmla="*/ 149225 w 727075"/>
                <a:gd name="connsiteY7-38" fmla="*/ 260350 h 717550"/>
                <a:gd name="connsiteX8-39" fmla="*/ 82550 w 727075"/>
                <a:gd name="connsiteY8-40" fmla="*/ 276225 h 717550"/>
                <a:gd name="connsiteX9-41" fmla="*/ 0 w 727075"/>
                <a:gd name="connsiteY9-42" fmla="*/ 495300 h 717550"/>
                <a:gd name="connsiteX0-43" fmla="*/ 0 w 727075"/>
                <a:gd name="connsiteY0-44" fmla="*/ 495300 h 717550"/>
                <a:gd name="connsiteX1-45" fmla="*/ 206375 w 727075"/>
                <a:gd name="connsiteY1-46" fmla="*/ 717550 h 717550"/>
                <a:gd name="connsiteX2-47" fmla="*/ 727075 w 727075"/>
                <a:gd name="connsiteY2-48" fmla="*/ 717550 h 717550"/>
                <a:gd name="connsiteX3-49" fmla="*/ 720725 w 727075"/>
                <a:gd name="connsiteY3-50" fmla="*/ 396875 h 717550"/>
                <a:gd name="connsiteX4-51" fmla="*/ 501650 w 727075"/>
                <a:gd name="connsiteY4-52" fmla="*/ 196850 h 717550"/>
                <a:gd name="connsiteX5-53" fmla="*/ 228600 w 727075"/>
                <a:gd name="connsiteY5-54" fmla="*/ 0 h 717550"/>
                <a:gd name="connsiteX6-55" fmla="*/ 92075 w 727075"/>
                <a:gd name="connsiteY6-56" fmla="*/ 60325 h 717550"/>
                <a:gd name="connsiteX7-57" fmla="*/ 82550 w 727075"/>
                <a:gd name="connsiteY7-58" fmla="*/ 276225 h 717550"/>
                <a:gd name="connsiteX8-59" fmla="*/ 0 w 727075"/>
                <a:gd name="connsiteY8-60" fmla="*/ 495300 h 717550"/>
                <a:gd name="connsiteX0-61" fmla="*/ 0 w 727075"/>
                <a:gd name="connsiteY0-62" fmla="*/ 495300 h 717550"/>
                <a:gd name="connsiteX1-63" fmla="*/ 206375 w 727075"/>
                <a:gd name="connsiteY1-64" fmla="*/ 717550 h 717550"/>
                <a:gd name="connsiteX2-65" fmla="*/ 727075 w 727075"/>
                <a:gd name="connsiteY2-66" fmla="*/ 717550 h 717550"/>
                <a:gd name="connsiteX3-67" fmla="*/ 720725 w 727075"/>
                <a:gd name="connsiteY3-68" fmla="*/ 396875 h 717550"/>
                <a:gd name="connsiteX4-69" fmla="*/ 501650 w 727075"/>
                <a:gd name="connsiteY4-70" fmla="*/ 196850 h 717550"/>
                <a:gd name="connsiteX5-71" fmla="*/ 228600 w 727075"/>
                <a:gd name="connsiteY5-72" fmla="*/ 0 h 717550"/>
                <a:gd name="connsiteX6-73" fmla="*/ 92075 w 727075"/>
                <a:gd name="connsiteY6-74" fmla="*/ 60325 h 717550"/>
                <a:gd name="connsiteX7-75" fmla="*/ 96837 w 727075"/>
                <a:gd name="connsiteY7-76" fmla="*/ 273844 h 717550"/>
                <a:gd name="connsiteX8-77" fmla="*/ 0 w 727075"/>
                <a:gd name="connsiteY8-78" fmla="*/ 495300 h 717550"/>
                <a:gd name="connsiteX0-79" fmla="*/ 0 w 727075"/>
                <a:gd name="connsiteY0-80" fmla="*/ 495300 h 717550"/>
                <a:gd name="connsiteX1-81" fmla="*/ 206375 w 727075"/>
                <a:gd name="connsiteY1-82" fmla="*/ 717550 h 717550"/>
                <a:gd name="connsiteX2-83" fmla="*/ 727075 w 727075"/>
                <a:gd name="connsiteY2-84" fmla="*/ 717550 h 717550"/>
                <a:gd name="connsiteX3-85" fmla="*/ 720725 w 727075"/>
                <a:gd name="connsiteY3-86" fmla="*/ 396875 h 717550"/>
                <a:gd name="connsiteX4-87" fmla="*/ 501650 w 727075"/>
                <a:gd name="connsiteY4-88" fmla="*/ 196850 h 717550"/>
                <a:gd name="connsiteX5-89" fmla="*/ 228600 w 727075"/>
                <a:gd name="connsiteY5-90" fmla="*/ 0 h 717550"/>
                <a:gd name="connsiteX6-91" fmla="*/ 92075 w 727075"/>
                <a:gd name="connsiteY6-92" fmla="*/ 60325 h 717550"/>
                <a:gd name="connsiteX7-93" fmla="*/ 118268 w 727075"/>
                <a:gd name="connsiteY7-94" fmla="*/ 269081 h 717550"/>
                <a:gd name="connsiteX8-95" fmla="*/ 0 w 727075"/>
                <a:gd name="connsiteY8-96" fmla="*/ 495300 h 717550"/>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Lst>
              <a:rect l="l" t="t" r="r" b="b"/>
              <a:pathLst>
                <a:path w="727075" h="717550">
                  <a:moveTo>
                    <a:pt x="0" y="495300"/>
                  </a:moveTo>
                  <a:lnTo>
                    <a:pt x="206375" y="717550"/>
                  </a:lnTo>
                  <a:lnTo>
                    <a:pt x="727075" y="717550"/>
                  </a:lnTo>
                  <a:lnTo>
                    <a:pt x="720725" y="396875"/>
                  </a:lnTo>
                  <a:lnTo>
                    <a:pt x="501650" y="196850"/>
                  </a:lnTo>
                  <a:lnTo>
                    <a:pt x="228600" y="0"/>
                  </a:lnTo>
                  <a:lnTo>
                    <a:pt x="92075" y="60325"/>
                  </a:lnTo>
                  <a:lnTo>
                    <a:pt x="118268" y="269081"/>
                  </a:lnTo>
                  <a:lnTo>
                    <a:pt x="0" y="495300"/>
                  </a:lnTo>
                  <a:close/>
                </a:path>
              </a:pathLst>
            </a:custGeom>
            <a:gradFill>
              <a:gsLst>
                <a:gs pos="0">
                  <a:schemeClr val="accent1">
                    <a:lumMod val="50000"/>
                    <a:alpha val="50000"/>
                  </a:schemeClr>
                </a:gs>
                <a:gs pos="100000">
                  <a:schemeClr val="accent1">
                    <a:alpha val="20000"/>
                  </a:schemeClr>
                </a:gs>
              </a:gsLst>
              <a:lin ang="27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Calibri" panose="020F0502020204030204"/>
                <a:ea typeface="宋体" panose="02010600030101010101" pitchFamily="2" charset="-122"/>
                <a:cs typeface="+mn-cs"/>
              </a:endParaRPr>
            </a:p>
          </p:txBody>
        </p:sp>
        <p:grpSp>
          <p:nvGrpSpPr>
            <p:cNvPr id="109" name="组合 108"/>
            <p:cNvGrpSpPr/>
            <p:nvPr/>
          </p:nvGrpSpPr>
          <p:grpSpPr>
            <a:xfrm>
              <a:off x="4373306" y="1733559"/>
              <a:ext cx="586815" cy="552226"/>
              <a:chOff x="5067933" y="4413400"/>
              <a:chExt cx="586815" cy="552226"/>
            </a:xfrm>
            <a:solidFill>
              <a:schemeClr val="bg1"/>
            </a:solidFill>
          </p:grpSpPr>
          <p:sp>
            <p:nvSpPr>
              <p:cNvPr id="110" name="Freeform 124"/>
              <p:cNvSpPr>
                <a:spLocks noEditPoints="1"/>
              </p:cNvSpPr>
              <p:nvPr/>
            </p:nvSpPr>
            <p:spPr bwMode="auto">
              <a:xfrm>
                <a:off x="5121606" y="4413400"/>
                <a:ext cx="242121" cy="304142"/>
              </a:xfrm>
              <a:custGeom>
                <a:avLst/>
                <a:gdLst>
                  <a:gd name="T0" fmla="*/ 6 w 86"/>
                  <a:gd name="T1" fmla="*/ 68 h 108"/>
                  <a:gd name="T2" fmla="*/ 14 w 86"/>
                  <a:gd name="T3" fmla="*/ 77 h 108"/>
                  <a:gd name="T4" fmla="*/ 45 w 86"/>
                  <a:gd name="T5" fmla="*/ 108 h 108"/>
                  <a:gd name="T6" fmla="*/ 76 w 86"/>
                  <a:gd name="T7" fmla="*/ 77 h 108"/>
                  <a:gd name="T8" fmla="*/ 76 w 86"/>
                  <a:gd name="T9" fmla="*/ 77 h 108"/>
                  <a:gd name="T10" fmla="*/ 84 w 86"/>
                  <a:gd name="T11" fmla="*/ 68 h 108"/>
                  <a:gd name="T12" fmla="*/ 78 w 86"/>
                  <a:gd name="T13" fmla="*/ 59 h 108"/>
                  <a:gd name="T14" fmla="*/ 78 w 86"/>
                  <a:gd name="T15" fmla="*/ 59 h 108"/>
                  <a:gd name="T16" fmla="*/ 68 w 86"/>
                  <a:gd name="T17" fmla="*/ 24 h 108"/>
                  <a:gd name="T18" fmla="*/ 22 w 86"/>
                  <a:gd name="T19" fmla="*/ 19 h 108"/>
                  <a:gd name="T20" fmla="*/ 11 w 86"/>
                  <a:gd name="T21" fmla="*/ 59 h 108"/>
                  <a:gd name="T22" fmla="*/ 11 w 86"/>
                  <a:gd name="T23" fmla="*/ 59 h 108"/>
                  <a:gd name="T24" fmla="*/ 6 w 86"/>
                  <a:gd name="T25" fmla="*/ 68 h 108"/>
                  <a:gd name="T26" fmla="*/ 14 w 86"/>
                  <a:gd name="T27" fmla="*/ 60 h 108"/>
                  <a:gd name="T28" fmla="*/ 14 w 86"/>
                  <a:gd name="T29" fmla="*/ 60 h 108"/>
                  <a:gd name="T30" fmla="*/ 15 w 86"/>
                  <a:gd name="T31" fmla="*/ 60 h 108"/>
                  <a:gd name="T32" fmla="*/ 15 w 86"/>
                  <a:gd name="T33" fmla="*/ 58 h 108"/>
                  <a:gd name="T34" fmla="*/ 17 w 86"/>
                  <a:gd name="T35" fmla="*/ 46 h 108"/>
                  <a:gd name="T36" fmla="*/ 20 w 86"/>
                  <a:gd name="T37" fmla="*/ 42 h 108"/>
                  <a:gd name="T38" fmla="*/ 56 w 86"/>
                  <a:gd name="T39" fmla="*/ 34 h 108"/>
                  <a:gd name="T40" fmla="*/ 73 w 86"/>
                  <a:gd name="T41" fmla="*/ 61 h 108"/>
                  <a:gd name="T42" fmla="*/ 74 w 86"/>
                  <a:gd name="T43" fmla="*/ 61 h 108"/>
                  <a:gd name="T44" fmla="*/ 75 w 86"/>
                  <a:gd name="T45" fmla="*/ 61 h 108"/>
                  <a:gd name="T46" fmla="*/ 76 w 86"/>
                  <a:gd name="T47" fmla="*/ 60 h 108"/>
                  <a:gd name="T48" fmla="*/ 80 w 86"/>
                  <a:gd name="T49" fmla="*/ 62 h 108"/>
                  <a:gd name="T50" fmla="*/ 82 w 86"/>
                  <a:gd name="T51" fmla="*/ 68 h 108"/>
                  <a:gd name="T52" fmla="*/ 80 w 86"/>
                  <a:gd name="T53" fmla="*/ 73 h 108"/>
                  <a:gd name="T54" fmla="*/ 76 w 86"/>
                  <a:gd name="T55" fmla="*/ 75 h 108"/>
                  <a:gd name="T56" fmla="*/ 76 w 86"/>
                  <a:gd name="T57" fmla="*/ 75 h 108"/>
                  <a:gd name="T58" fmla="*/ 74 w 86"/>
                  <a:gd name="T59" fmla="*/ 75 h 108"/>
                  <a:gd name="T60" fmla="*/ 74 w 86"/>
                  <a:gd name="T61" fmla="*/ 77 h 108"/>
                  <a:gd name="T62" fmla="*/ 63 w 86"/>
                  <a:gd name="T63" fmla="*/ 98 h 108"/>
                  <a:gd name="T64" fmla="*/ 55 w 86"/>
                  <a:gd name="T65" fmla="*/ 104 h 108"/>
                  <a:gd name="T66" fmla="*/ 45 w 86"/>
                  <a:gd name="T67" fmla="*/ 106 h 108"/>
                  <a:gd name="T68" fmla="*/ 35 w 86"/>
                  <a:gd name="T69" fmla="*/ 104 h 108"/>
                  <a:gd name="T70" fmla="*/ 26 w 86"/>
                  <a:gd name="T71" fmla="*/ 98 h 108"/>
                  <a:gd name="T72" fmla="*/ 16 w 86"/>
                  <a:gd name="T73" fmla="*/ 77 h 108"/>
                  <a:gd name="T74" fmla="*/ 15 w 86"/>
                  <a:gd name="T75" fmla="*/ 75 h 108"/>
                  <a:gd name="T76" fmla="*/ 14 w 86"/>
                  <a:gd name="T77" fmla="*/ 75 h 108"/>
                  <a:gd name="T78" fmla="*/ 8 w 86"/>
                  <a:gd name="T79" fmla="*/ 68 h 108"/>
                  <a:gd name="T80" fmla="*/ 10 w 86"/>
                  <a:gd name="T81" fmla="*/ 62 h 108"/>
                  <a:gd name="T82" fmla="*/ 14 w 86"/>
                  <a:gd name="T83" fmla="*/ 60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86" h="108">
                    <a:moveTo>
                      <a:pt x="6" y="68"/>
                    </a:moveTo>
                    <a:cubicBezTo>
                      <a:pt x="6" y="73"/>
                      <a:pt x="9" y="77"/>
                      <a:pt x="14" y="77"/>
                    </a:cubicBezTo>
                    <a:cubicBezTo>
                      <a:pt x="17" y="95"/>
                      <a:pt x="29" y="108"/>
                      <a:pt x="45" y="108"/>
                    </a:cubicBezTo>
                    <a:cubicBezTo>
                      <a:pt x="60" y="108"/>
                      <a:pt x="73" y="95"/>
                      <a:pt x="76" y="77"/>
                    </a:cubicBezTo>
                    <a:cubicBezTo>
                      <a:pt x="76" y="77"/>
                      <a:pt x="76" y="77"/>
                      <a:pt x="76" y="77"/>
                    </a:cubicBezTo>
                    <a:cubicBezTo>
                      <a:pt x="81" y="77"/>
                      <a:pt x="84" y="73"/>
                      <a:pt x="84" y="68"/>
                    </a:cubicBezTo>
                    <a:cubicBezTo>
                      <a:pt x="84" y="63"/>
                      <a:pt x="81" y="59"/>
                      <a:pt x="78" y="59"/>
                    </a:cubicBezTo>
                    <a:cubicBezTo>
                      <a:pt x="78" y="59"/>
                      <a:pt x="78" y="59"/>
                      <a:pt x="78" y="59"/>
                    </a:cubicBezTo>
                    <a:cubicBezTo>
                      <a:pt x="78" y="59"/>
                      <a:pt x="86" y="31"/>
                      <a:pt x="68" y="24"/>
                    </a:cubicBezTo>
                    <a:cubicBezTo>
                      <a:pt x="66" y="0"/>
                      <a:pt x="22" y="19"/>
                      <a:pt x="22" y="19"/>
                    </a:cubicBezTo>
                    <a:cubicBezTo>
                      <a:pt x="0" y="30"/>
                      <a:pt x="11" y="59"/>
                      <a:pt x="11" y="59"/>
                    </a:cubicBezTo>
                    <a:cubicBezTo>
                      <a:pt x="11" y="59"/>
                      <a:pt x="11" y="59"/>
                      <a:pt x="11" y="59"/>
                    </a:cubicBezTo>
                    <a:cubicBezTo>
                      <a:pt x="8" y="61"/>
                      <a:pt x="6" y="64"/>
                      <a:pt x="6" y="68"/>
                    </a:cubicBezTo>
                    <a:close/>
                    <a:moveTo>
                      <a:pt x="14" y="60"/>
                    </a:moveTo>
                    <a:cubicBezTo>
                      <a:pt x="14" y="60"/>
                      <a:pt x="14" y="60"/>
                      <a:pt x="14" y="60"/>
                    </a:cubicBezTo>
                    <a:cubicBezTo>
                      <a:pt x="15" y="60"/>
                      <a:pt x="15" y="60"/>
                      <a:pt x="15" y="60"/>
                    </a:cubicBezTo>
                    <a:cubicBezTo>
                      <a:pt x="15" y="58"/>
                      <a:pt x="15" y="58"/>
                      <a:pt x="15" y="58"/>
                    </a:cubicBezTo>
                    <a:cubicBezTo>
                      <a:pt x="17" y="46"/>
                      <a:pt x="17" y="46"/>
                      <a:pt x="17" y="46"/>
                    </a:cubicBezTo>
                    <a:cubicBezTo>
                      <a:pt x="19" y="44"/>
                      <a:pt x="20" y="42"/>
                      <a:pt x="20" y="42"/>
                    </a:cubicBezTo>
                    <a:cubicBezTo>
                      <a:pt x="40" y="43"/>
                      <a:pt x="56" y="34"/>
                      <a:pt x="56" y="34"/>
                    </a:cubicBezTo>
                    <a:cubicBezTo>
                      <a:pt x="69" y="24"/>
                      <a:pt x="73" y="61"/>
                      <a:pt x="73" y="61"/>
                    </a:cubicBezTo>
                    <a:cubicBezTo>
                      <a:pt x="74" y="61"/>
                      <a:pt x="74" y="61"/>
                      <a:pt x="74" y="61"/>
                    </a:cubicBezTo>
                    <a:cubicBezTo>
                      <a:pt x="75" y="61"/>
                      <a:pt x="75" y="61"/>
                      <a:pt x="75" y="61"/>
                    </a:cubicBezTo>
                    <a:cubicBezTo>
                      <a:pt x="76" y="60"/>
                      <a:pt x="76" y="60"/>
                      <a:pt x="76" y="60"/>
                    </a:cubicBezTo>
                    <a:cubicBezTo>
                      <a:pt x="78" y="60"/>
                      <a:pt x="79" y="61"/>
                      <a:pt x="80" y="62"/>
                    </a:cubicBezTo>
                    <a:cubicBezTo>
                      <a:pt x="81" y="64"/>
                      <a:pt x="82" y="66"/>
                      <a:pt x="82" y="68"/>
                    </a:cubicBezTo>
                    <a:cubicBezTo>
                      <a:pt x="82" y="70"/>
                      <a:pt x="81" y="72"/>
                      <a:pt x="80" y="73"/>
                    </a:cubicBezTo>
                    <a:cubicBezTo>
                      <a:pt x="79" y="75"/>
                      <a:pt x="78" y="75"/>
                      <a:pt x="76" y="75"/>
                    </a:cubicBezTo>
                    <a:cubicBezTo>
                      <a:pt x="76" y="75"/>
                      <a:pt x="76" y="75"/>
                      <a:pt x="76" y="75"/>
                    </a:cubicBezTo>
                    <a:cubicBezTo>
                      <a:pt x="74" y="75"/>
                      <a:pt x="74" y="75"/>
                      <a:pt x="74" y="75"/>
                    </a:cubicBezTo>
                    <a:cubicBezTo>
                      <a:pt x="74" y="77"/>
                      <a:pt x="74" y="77"/>
                      <a:pt x="74" y="77"/>
                    </a:cubicBezTo>
                    <a:cubicBezTo>
                      <a:pt x="72" y="85"/>
                      <a:pt x="69" y="92"/>
                      <a:pt x="63" y="98"/>
                    </a:cubicBezTo>
                    <a:cubicBezTo>
                      <a:pt x="61" y="100"/>
                      <a:pt x="58" y="102"/>
                      <a:pt x="55" y="104"/>
                    </a:cubicBezTo>
                    <a:cubicBezTo>
                      <a:pt x="51" y="105"/>
                      <a:pt x="48" y="106"/>
                      <a:pt x="45" y="106"/>
                    </a:cubicBezTo>
                    <a:cubicBezTo>
                      <a:pt x="41" y="106"/>
                      <a:pt x="38" y="105"/>
                      <a:pt x="35" y="104"/>
                    </a:cubicBezTo>
                    <a:cubicBezTo>
                      <a:pt x="32" y="102"/>
                      <a:pt x="29" y="100"/>
                      <a:pt x="26" y="98"/>
                    </a:cubicBezTo>
                    <a:cubicBezTo>
                      <a:pt x="21" y="93"/>
                      <a:pt x="17" y="85"/>
                      <a:pt x="16" y="77"/>
                    </a:cubicBezTo>
                    <a:cubicBezTo>
                      <a:pt x="15" y="75"/>
                      <a:pt x="15" y="75"/>
                      <a:pt x="15" y="75"/>
                    </a:cubicBezTo>
                    <a:cubicBezTo>
                      <a:pt x="14" y="75"/>
                      <a:pt x="14" y="75"/>
                      <a:pt x="14" y="75"/>
                    </a:cubicBezTo>
                    <a:cubicBezTo>
                      <a:pt x="11" y="75"/>
                      <a:pt x="8" y="72"/>
                      <a:pt x="8" y="68"/>
                    </a:cubicBezTo>
                    <a:cubicBezTo>
                      <a:pt x="8" y="66"/>
                      <a:pt x="9" y="64"/>
                      <a:pt x="10" y="62"/>
                    </a:cubicBezTo>
                    <a:cubicBezTo>
                      <a:pt x="11" y="61"/>
                      <a:pt x="13" y="60"/>
                      <a:pt x="14" y="6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Calibri" panose="020F0502020204030204"/>
                  <a:ea typeface="宋体" panose="02010600030101010101" pitchFamily="2" charset="-122"/>
                  <a:cs typeface="+mn-cs"/>
                </a:endParaRPr>
              </a:p>
            </p:txBody>
          </p:sp>
          <p:sp>
            <p:nvSpPr>
              <p:cNvPr id="111" name="Freeform 125"/>
              <p:cNvSpPr/>
              <p:nvPr/>
            </p:nvSpPr>
            <p:spPr bwMode="auto">
              <a:xfrm>
                <a:off x="5067933" y="4717542"/>
                <a:ext cx="361392" cy="248084"/>
              </a:xfrm>
              <a:custGeom>
                <a:avLst/>
                <a:gdLst>
                  <a:gd name="T0" fmla="*/ 126 w 128"/>
                  <a:gd name="T1" fmla="*/ 61 h 88"/>
                  <a:gd name="T2" fmla="*/ 113 w 128"/>
                  <a:gd name="T3" fmla="*/ 64 h 88"/>
                  <a:gd name="T4" fmla="*/ 99 w 128"/>
                  <a:gd name="T5" fmla="*/ 70 h 88"/>
                  <a:gd name="T6" fmla="*/ 83 w 128"/>
                  <a:gd name="T7" fmla="*/ 33 h 88"/>
                  <a:gd name="T8" fmla="*/ 94 w 128"/>
                  <a:gd name="T9" fmla="*/ 28 h 88"/>
                  <a:gd name="T10" fmla="*/ 119 w 128"/>
                  <a:gd name="T11" fmla="*/ 12 h 88"/>
                  <a:gd name="T12" fmla="*/ 99 w 128"/>
                  <a:gd name="T13" fmla="*/ 0 h 88"/>
                  <a:gd name="T14" fmla="*/ 72 w 128"/>
                  <a:gd name="T15" fmla="*/ 43 h 88"/>
                  <a:gd name="T16" fmla="*/ 68 w 128"/>
                  <a:gd name="T17" fmla="*/ 23 h 88"/>
                  <a:gd name="T18" fmla="*/ 72 w 128"/>
                  <a:gd name="T19" fmla="*/ 17 h 88"/>
                  <a:gd name="T20" fmla="*/ 64 w 128"/>
                  <a:gd name="T21" fmla="*/ 10 h 88"/>
                  <a:gd name="T22" fmla="*/ 56 w 128"/>
                  <a:gd name="T23" fmla="*/ 17 h 88"/>
                  <a:gd name="T24" fmla="*/ 60 w 128"/>
                  <a:gd name="T25" fmla="*/ 23 h 88"/>
                  <a:gd name="T26" fmla="*/ 57 w 128"/>
                  <a:gd name="T27" fmla="*/ 43 h 88"/>
                  <a:gd name="T28" fmla="*/ 29 w 128"/>
                  <a:gd name="T29" fmla="*/ 0 h 88"/>
                  <a:gd name="T30" fmla="*/ 0 w 128"/>
                  <a:gd name="T31" fmla="*/ 28 h 88"/>
                  <a:gd name="T32" fmla="*/ 0 w 128"/>
                  <a:gd name="T33" fmla="*/ 82 h 88"/>
                  <a:gd name="T34" fmla="*/ 64 w 128"/>
                  <a:gd name="T35" fmla="*/ 88 h 88"/>
                  <a:gd name="T36" fmla="*/ 128 w 128"/>
                  <a:gd name="T37" fmla="*/ 82 h 88"/>
                  <a:gd name="T38" fmla="*/ 128 w 128"/>
                  <a:gd name="T39" fmla="*/ 65 h 88"/>
                  <a:gd name="T40" fmla="*/ 126 w 128"/>
                  <a:gd name="T41" fmla="*/ 61 h 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28" h="88">
                    <a:moveTo>
                      <a:pt x="126" y="61"/>
                    </a:moveTo>
                    <a:cubicBezTo>
                      <a:pt x="113" y="64"/>
                      <a:pt x="113" y="64"/>
                      <a:pt x="113" y="64"/>
                    </a:cubicBezTo>
                    <a:cubicBezTo>
                      <a:pt x="99" y="70"/>
                      <a:pt x="99" y="70"/>
                      <a:pt x="99" y="70"/>
                    </a:cubicBezTo>
                    <a:cubicBezTo>
                      <a:pt x="83" y="33"/>
                      <a:pt x="83" y="33"/>
                      <a:pt x="83" y="33"/>
                    </a:cubicBezTo>
                    <a:cubicBezTo>
                      <a:pt x="94" y="28"/>
                      <a:pt x="94" y="28"/>
                      <a:pt x="94" y="28"/>
                    </a:cubicBezTo>
                    <a:cubicBezTo>
                      <a:pt x="119" y="12"/>
                      <a:pt x="119" y="12"/>
                      <a:pt x="119" y="12"/>
                    </a:cubicBezTo>
                    <a:cubicBezTo>
                      <a:pt x="114" y="7"/>
                      <a:pt x="107" y="3"/>
                      <a:pt x="99" y="0"/>
                    </a:cubicBezTo>
                    <a:cubicBezTo>
                      <a:pt x="72" y="43"/>
                      <a:pt x="72" y="43"/>
                      <a:pt x="72" y="43"/>
                    </a:cubicBezTo>
                    <a:cubicBezTo>
                      <a:pt x="68" y="23"/>
                      <a:pt x="68" y="23"/>
                      <a:pt x="68" y="23"/>
                    </a:cubicBezTo>
                    <a:cubicBezTo>
                      <a:pt x="70" y="22"/>
                      <a:pt x="72" y="20"/>
                      <a:pt x="72" y="17"/>
                    </a:cubicBezTo>
                    <a:cubicBezTo>
                      <a:pt x="72" y="13"/>
                      <a:pt x="68" y="10"/>
                      <a:pt x="64" y="10"/>
                    </a:cubicBezTo>
                    <a:cubicBezTo>
                      <a:pt x="60" y="10"/>
                      <a:pt x="56" y="13"/>
                      <a:pt x="56" y="17"/>
                    </a:cubicBezTo>
                    <a:cubicBezTo>
                      <a:pt x="56" y="20"/>
                      <a:pt x="58" y="22"/>
                      <a:pt x="60" y="23"/>
                    </a:cubicBezTo>
                    <a:cubicBezTo>
                      <a:pt x="57" y="43"/>
                      <a:pt x="57" y="43"/>
                      <a:pt x="57" y="43"/>
                    </a:cubicBezTo>
                    <a:cubicBezTo>
                      <a:pt x="29" y="0"/>
                      <a:pt x="29" y="0"/>
                      <a:pt x="29" y="0"/>
                    </a:cubicBezTo>
                    <a:cubicBezTo>
                      <a:pt x="14" y="6"/>
                      <a:pt x="3" y="16"/>
                      <a:pt x="0" y="28"/>
                    </a:cubicBezTo>
                    <a:cubicBezTo>
                      <a:pt x="0" y="82"/>
                      <a:pt x="0" y="82"/>
                      <a:pt x="0" y="82"/>
                    </a:cubicBezTo>
                    <a:cubicBezTo>
                      <a:pt x="0" y="82"/>
                      <a:pt x="33" y="88"/>
                      <a:pt x="64" y="88"/>
                    </a:cubicBezTo>
                    <a:cubicBezTo>
                      <a:pt x="95" y="88"/>
                      <a:pt x="128" y="82"/>
                      <a:pt x="128" y="82"/>
                    </a:cubicBezTo>
                    <a:cubicBezTo>
                      <a:pt x="128" y="65"/>
                      <a:pt x="128" y="65"/>
                      <a:pt x="128" y="65"/>
                    </a:cubicBezTo>
                    <a:cubicBezTo>
                      <a:pt x="127" y="64"/>
                      <a:pt x="126" y="62"/>
                      <a:pt x="126" y="6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Calibri" panose="020F0502020204030204"/>
                  <a:ea typeface="宋体" panose="02010600030101010101" pitchFamily="2" charset="-122"/>
                  <a:cs typeface="+mn-cs"/>
                </a:endParaRPr>
              </a:p>
            </p:txBody>
          </p:sp>
          <p:sp>
            <p:nvSpPr>
              <p:cNvPr id="112" name="Freeform 126"/>
              <p:cNvSpPr>
                <a:spLocks noEditPoints="1"/>
              </p:cNvSpPr>
              <p:nvPr/>
            </p:nvSpPr>
            <p:spPr bwMode="auto">
              <a:xfrm>
                <a:off x="5321981" y="4644786"/>
                <a:ext cx="332767" cy="273131"/>
              </a:xfrm>
              <a:custGeom>
                <a:avLst/>
                <a:gdLst>
                  <a:gd name="T0" fmla="*/ 117 w 118"/>
                  <a:gd name="T1" fmla="*/ 60 h 97"/>
                  <a:gd name="T2" fmla="*/ 93 w 118"/>
                  <a:gd name="T3" fmla="*/ 4 h 97"/>
                  <a:gd name="T4" fmla="*/ 87 w 118"/>
                  <a:gd name="T5" fmla="*/ 1 h 97"/>
                  <a:gd name="T6" fmla="*/ 84 w 118"/>
                  <a:gd name="T7" fmla="*/ 7 h 97"/>
                  <a:gd name="T8" fmla="*/ 6 w 118"/>
                  <a:gd name="T9" fmla="*/ 59 h 97"/>
                  <a:gd name="T10" fmla="*/ 0 w 118"/>
                  <a:gd name="T11" fmla="*/ 61 h 97"/>
                  <a:gd name="T12" fmla="*/ 11 w 118"/>
                  <a:gd name="T13" fmla="*/ 89 h 97"/>
                  <a:gd name="T14" fmla="*/ 17 w 118"/>
                  <a:gd name="T15" fmla="*/ 86 h 97"/>
                  <a:gd name="T16" fmla="*/ 13 w 118"/>
                  <a:gd name="T17" fmla="*/ 76 h 97"/>
                  <a:gd name="T18" fmla="*/ 15 w 118"/>
                  <a:gd name="T19" fmla="*/ 75 h 97"/>
                  <a:gd name="T20" fmla="*/ 19 w 118"/>
                  <a:gd name="T21" fmla="*/ 85 h 97"/>
                  <a:gd name="T22" fmla="*/ 39 w 118"/>
                  <a:gd name="T23" fmla="*/ 81 h 97"/>
                  <a:gd name="T24" fmla="*/ 40 w 118"/>
                  <a:gd name="T25" fmla="*/ 84 h 97"/>
                  <a:gd name="T26" fmla="*/ 62 w 118"/>
                  <a:gd name="T27" fmla="*/ 94 h 97"/>
                  <a:gd name="T28" fmla="*/ 71 w 118"/>
                  <a:gd name="T29" fmla="*/ 74 h 97"/>
                  <a:gd name="T30" fmla="*/ 108 w 118"/>
                  <a:gd name="T31" fmla="*/ 65 h 97"/>
                  <a:gd name="T32" fmla="*/ 89 w 118"/>
                  <a:gd name="T33" fmla="*/ 23 h 97"/>
                  <a:gd name="T34" fmla="*/ 91 w 118"/>
                  <a:gd name="T35" fmla="*/ 22 h 97"/>
                  <a:gd name="T36" fmla="*/ 110 w 118"/>
                  <a:gd name="T37" fmla="*/ 66 h 97"/>
                  <a:gd name="T38" fmla="*/ 114 w 118"/>
                  <a:gd name="T39" fmla="*/ 66 h 97"/>
                  <a:gd name="T40" fmla="*/ 117 w 118"/>
                  <a:gd name="T41" fmla="*/ 60 h 97"/>
                  <a:gd name="T42" fmla="*/ 59 w 118"/>
                  <a:gd name="T43" fmla="*/ 87 h 97"/>
                  <a:gd name="T44" fmla="*/ 46 w 118"/>
                  <a:gd name="T45" fmla="*/ 82 h 97"/>
                  <a:gd name="T46" fmla="*/ 46 w 118"/>
                  <a:gd name="T47" fmla="*/ 79 h 97"/>
                  <a:gd name="T48" fmla="*/ 64 w 118"/>
                  <a:gd name="T49" fmla="*/ 75 h 97"/>
                  <a:gd name="T50" fmla="*/ 59 w 118"/>
                  <a:gd name="T51" fmla="*/ 87 h 97"/>
                  <a:gd name="T52" fmla="*/ 79 w 118"/>
                  <a:gd name="T53" fmla="*/ 23 h 97"/>
                  <a:gd name="T54" fmla="*/ 18 w 118"/>
                  <a:gd name="T55" fmla="*/ 64 h 97"/>
                  <a:gd name="T56" fmla="*/ 13 w 118"/>
                  <a:gd name="T57" fmla="*/ 63 h 97"/>
                  <a:gd name="T58" fmla="*/ 14 w 118"/>
                  <a:gd name="T59" fmla="*/ 58 h 97"/>
                  <a:gd name="T60" fmla="*/ 75 w 118"/>
                  <a:gd name="T61" fmla="*/ 17 h 97"/>
                  <a:gd name="T62" fmla="*/ 80 w 118"/>
                  <a:gd name="T63" fmla="*/ 18 h 97"/>
                  <a:gd name="T64" fmla="*/ 79 w 118"/>
                  <a:gd name="T65" fmla="*/ 23 h 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18" h="97">
                    <a:moveTo>
                      <a:pt x="117" y="60"/>
                    </a:moveTo>
                    <a:cubicBezTo>
                      <a:pt x="93" y="4"/>
                      <a:pt x="93" y="4"/>
                      <a:pt x="93" y="4"/>
                    </a:cubicBezTo>
                    <a:cubicBezTo>
                      <a:pt x="92" y="1"/>
                      <a:pt x="89" y="0"/>
                      <a:pt x="87" y="1"/>
                    </a:cubicBezTo>
                    <a:cubicBezTo>
                      <a:pt x="85" y="2"/>
                      <a:pt x="83" y="5"/>
                      <a:pt x="84" y="7"/>
                    </a:cubicBezTo>
                    <a:cubicBezTo>
                      <a:pt x="6" y="59"/>
                      <a:pt x="6" y="59"/>
                      <a:pt x="6" y="59"/>
                    </a:cubicBezTo>
                    <a:cubicBezTo>
                      <a:pt x="0" y="61"/>
                      <a:pt x="0" y="61"/>
                      <a:pt x="0" y="61"/>
                    </a:cubicBezTo>
                    <a:cubicBezTo>
                      <a:pt x="11" y="89"/>
                      <a:pt x="11" y="89"/>
                      <a:pt x="11" y="89"/>
                    </a:cubicBezTo>
                    <a:cubicBezTo>
                      <a:pt x="17" y="86"/>
                      <a:pt x="17" y="86"/>
                      <a:pt x="17" y="86"/>
                    </a:cubicBezTo>
                    <a:cubicBezTo>
                      <a:pt x="13" y="76"/>
                      <a:pt x="13" y="76"/>
                      <a:pt x="13" y="76"/>
                    </a:cubicBezTo>
                    <a:cubicBezTo>
                      <a:pt x="15" y="75"/>
                      <a:pt x="15" y="75"/>
                      <a:pt x="15" y="75"/>
                    </a:cubicBezTo>
                    <a:cubicBezTo>
                      <a:pt x="19" y="85"/>
                      <a:pt x="19" y="85"/>
                      <a:pt x="19" y="85"/>
                    </a:cubicBezTo>
                    <a:cubicBezTo>
                      <a:pt x="39" y="81"/>
                      <a:pt x="39" y="81"/>
                      <a:pt x="39" y="81"/>
                    </a:cubicBezTo>
                    <a:cubicBezTo>
                      <a:pt x="39" y="82"/>
                      <a:pt x="40" y="83"/>
                      <a:pt x="40" y="84"/>
                    </a:cubicBezTo>
                    <a:cubicBezTo>
                      <a:pt x="44" y="93"/>
                      <a:pt x="54" y="97"/>
                      <a:pt x="62" y="94"/>
                    </a:cubicBezTo>
                    <a:cubicBezTo>
                      <a:pt x="69" y="90"/>
                      <a:pt x="73" y="82"/>
                      <a:pt x="71" y="74"/>
                    </a:cubicBezTo>
                    <a:cubicBezTo>
                      <a:pt x="108" y="65"/>
                      <a:pt x="108" y="65"/>
                      <a:pt x="108" y="65"/>
                    </a:cubicBezTo>
                    <a:cubicBezTo>
                      <a:pt x="89" y="23"/>
                      <a:pt x="89" y="23"/>
                      <a:pt x="89" y="23"/>
                    </a:cubicBezTo>
                    <a:cubicBezTo>
                      <a:pt x="91" y="22"/>
                      <a:pt x="91" y="22"/>
                      <a:pt x="91" y="22"/>
                    </a:cubicBezTo>
                    <a:cubicBezTo>
                      <a:pt x="110" y="66"/>
                      <a:pt x="110" y="66"/>
                      <a:pt x="110" y="66"/>
                    </a:cubicBezTo>
                    <a:cubicBezTo>
                      <a:pt x="111" y="67"/>
                      <a:pt x="113" y="67"/>
                      <a:pt x="114" y="66"/>
                    </a:cubicBezTo>
                    <a:cubicBezTo>
                      <a:pt x="117" y="65"/>
                      <a:pt x="118" y="63"/>
                      <a:pt x="117" y="60"/>
                    </a:cubicBezTo>
                    <a:close/>
                    <a:moveTo>
                      <a:pt x="59" y="87"/>
                    </a:moveTo>
                    <a:cubicBezTo>
                      <a:pt x="54" y="89"/>
                      <a:pt x="48" y="87"/>
                      <a:pt x="46" y="82"/>
                    </a:cubicBezTo>
                    <a:cubicBezTo>
                      <a:pt x="46" y="81"/>
                      <a:pt x="46" y="80"/>
                      <a:pt x="46" y="79"/>
                    </a:cubicBezTo>
                    <a:cubicBezTo>
                      <a:pt x="64" y="75"/>
                      <a:pt x="64" y="75"/>
                      <a:pt x="64" y="75"/>
                    </a:cubicBezTo>
                    <a:cubicBezTo>
                      <a:pt x="65" y="80"/>
                      <a:pt x="63" y="85"/>
                      <a:pt x="59" y="87"/>
                    </a:cubicBezTo>
                    <a:close/>
                    <a:moveTo>
                      <a:pt x="79" y="23"/>
                    </a:moveTo>
                    <a:cubicBezTo>
                      <a:pt x="18" y="64"/>
                      <a:pt x="18" y="64"/>
                      <a:pt x="18" y="64"/>
                    </a:cubicBezTo>
                    <a:cubicBezTo>
                      <a:pt x="17" y="66"/>
                      <a:pt x="14" y="65"/>
                      <a:pt x="13" y="63"/>
                    </a:cubicBezTo>
                    <a:cubicBezTo>
                      <a:pt x="12" y="62"/>
                      <a:pt x="12" y="59"/>
                      <a:pt x="14" y="58"/>
                    </a:cubicBezTo>
                    <a:cubicBezTo>
                      <a:pt x="75" y="17"/>
                      <a:pt x="75" y="17"/>
                      <a:pt x="75" y="17"/>
                    </a:cubicBezTo>
                    <a:cubicBezTo>
                      <a:pt x="77" y="15"/>
                      <a:pt x="79" y="16"/>
                      <a:pt x="80" y="18"/>
                    </a:cubicBezTo>
                    <a:cubicBezTo>
                      <a:pt x="81" y="19"/>
                      <a:pt x="81" y="22"/>
                      <a:pt x="79" y="2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Calibri" panose="020F0502020204030204"/>
                  <a:ea typeface="宋体" panose="02010600030101010101" pitchFamily="2" charset="-122"/>
                  <a:cs typeface="+mn-cs"/>
                </a:endParaRPr>
              </a:p>
            </p:txBody>
          </p:sp>
        </p:grpSp>
      </p:grpSp>
      <p:grpSp>
        <p:nvGrpSpPr>
          <p:cNvPr id="4" name="组合 3"/>
          <p:cNvGrpSpPr/>
          <p:nvPr/>
        </p:nvGrpSpPr>
        <p:grpSpPr>
          <a:xfrm>
            <a:off x="6277743" y="3692525"/>
            <a:ext cx="735832" cy="701675"/>
            <a:chOff x="6277743" y="3692525"/>
            <a:chExt cx="735832" cy="701675"/>
          </a:xfrm>
        </p:grpSpPr>
        <p:sp>
          <p:nvSpPr>
            <p:cNvPr id="126" name="任意多边形 125"/>
            <p:cNvSpPr/>
            <p:nvPr/>
          </p:nvSpPr>
          <p:spPr>
            <a:xfrm>
              <a:off x="6283325" y="3692525"/>
              <a:ext cx="730250" cy="701675"/>
            </a:xfrm>
            <a:custGeom>
              <a:avLst/>
              <a:gdLst>
                <a:gd name="connsiteX0" fmla="*/ 0 w 730250"/>
                <a:gd name="connsiteY0" fmla="*/ 387350 h 701675"/>
                <a:gd name="connsiteX1" fmla="*/ 298450 w 730250"/>
                <a:gd name="connsiteY1" fmla="*/ 701675 h 701675"/>
                <a:gd name="connsiteX2" fmla="*/ 730250 w 730250"/>
                <a:gd name="connsiteY2" fmla="*/ 701675 h 701675"/>
                <a:gd name="connsiteX3" fmla="*/ 720725 w 730250"/>
                <a:gd name="connsiteY3" fmla="*/ 263525 h 701675"/>
                <a:gd name="connsiteX4" fmla="*/ 508000 w 730250"/>
                <a:gd name="connsiteY4" fmla="*/ 98425 h 701675"/>
                <a:gd name="connsiteX5" fmla="*/ 412750 w 730250"/>
                <a:gd name="connsiteY5" fmla="*/ 104775 h 701675"/>
                <a:gd name="connsiteX6" fmla="*/ 307975 w 730250"/>
                <a:gd name="connsiteY6" fmla="*/ 0 h 701675"/>
                <a:gd name="connsiteX7" fmla="*/ 9525 w 730250"/>
                <a:gd name="connsiteY7" fmla="*/ 15875 h 701675"/>
                <a:gd name="connsiteX8" fmla="*/ 0 w 730250"/>
                <a:gd name="connsiteY8" fmla="*/ 387350 h 7016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30250" h="701675">
                  <a:moveTo>
                    <a:pt x="0" y="387350"/>
                  </a:moveTo>
                  <a:lnTo>
                    <a:pt x="298450" y="701675"/>
                  </a:lnTo>
                  <a:lnTo>
                    <a:pt x="730250" y="701675"/>
                  </a:lnTo>
                  <a:lnTo>
                    <a:pt x="720725" y="263525"/>
                  </a:lnTo>
                  <a:lnTo>
                    <a:pt x="508000" y="98425"/>
                  </a:lnTo>
                  <a:lnTo>
                    <a:pt x="412750" y="104775"/>
                  </a:lnTo>
                  <a:lnTo>
                    <a:pt x="307975" y="0"/>
                  </a:lnTo>
                  <a:lnTo>
                    <a:pt x="9525" y="15875"/>
                  </a:lnTo>
                  <a:lnTo>
                    <a:pt x="0" y="387350"/>
                  </a:lnTo>
                  <a:close/>
                </a:path>
              </a:pathLst>
            </a:custGeom>
            <a:gradFill>
              <a:gsLst>
                <a:gs pos="0">
                  <a:schemeClr val="accent3">
                    <a:lumMod val="50000"/>
                    <a:alpha val="76000"/>
                  </a:schemeClr>
                </a:gs>
                <a:gs pos="100000">
                  <a:schemeClr val="accent3">
                    <a:alpha val="40000"/>
                  </a:schemeClr>
                </a:gs>
              </a:gsLst>
              <a:lin ang="27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Calibri" panose="020F0502020204030204"/>
                <a:ea typeface="宋体" panose="02010600030101010101" pitchFamily="2" charset="-122"/>
                <a:cs typeface="+mn-cs"/>
              </a:endParaRPr>
            </a:p>
          </p:txBody>
        </p:sp>
        <p:grpSp>
          <p:nvGrpSpPr>
            <p:cNvPr id="113" name="组合 112"/>
            <p:cNvGrpSpPr/>
            <p:nvPr/>
          </p:nvGrpSpPr>
          <p:grpSpPr>
            <a:xfrm>
              <a:off x="6277743" y="3694023"/>
              <a:ext cx="516119" cy="484675"/>
              <a:chOff x="3411256" y="4486155"/>
              <a:chExt cx="567731" cy="533142"/>
            </a:xfrm>
            <a:solidFill>
              <a:schemeClr val="bg1"/>
            </a:solidFill>
          </p:grpSpPr>
          <p:sp>
            <p:nvSpPr>
              <p:cNvPr id="114" name="Freeform 156"/>
              <p:cNvSpPr/>
              <p:nvPr/>
            </p:nvSpPr>
            <p:spPr bwMode="auto">
              <a:xfrm>
                <a:off x="3411256" y="4486155"/>
                <a:ext cx="363778" cy="435340"/>
              </a:xfrm>
              <a:custGeom>
                <a:avLst/>
                <a:gdLst>
                  <a:gd name="T0" fmla="*/ 11 w 129"/>
                  <a:gd name="T1" fmla="*/ 12 h 154"/>
                  <a:gd name="T2" fmla="*/ 118 w 129"/>
                  <a:gd name="T3" fmla="*/ 12 h 154"/>
                  <a:gd name="T4" fmla="*/ 118 w 129"/>
                  <a:gd name="T5" fmla="*/ 31 h 154"/>
                  <a:gd name="T6" fmla="*/ 129 w 129"/>
                  <a:gd name="T7" fmla="*/ 31 h 154"/>
                  <a:gd name="T8" fmla="*/ 129 w 129"/>
                  <a:gd name="T9" fmla="*/ 10 h 154"/>
                  <a:gd name="T10" fmla="*/ 120 w 129"/>
                  <a:gd name="T11" fmla="*/ 0 h 154"/>
                  <a:gd name="T12" fmla="*/ 10 w 129"/>
                  <a:gd name="T13" fmla="*/ 0 h 154"/>
                  <a:gd name="T14" fmla="*/ 0 w 129"/>
                  <a:gd name="T15" fmla="*/ 10 h 154"/>
                  <a:gd name="T16" fmla="*/ 0 w 129"/>
                  <a:gd name="T17" fmla="*/ 144 h 154"/>
                  <a:gd name="T18" fmla="*/ 10 w 129"/>
                  <a:gd name="T19" fmla="*/ 154 h 154"/>
                  <a:gd name="T20" fmla="*/ 69 w 129"/>
                  <a:gd name="T21" fmla="*/ 154 h 154"/>
                  <a:gd name="T22" fmla="*/ 69 w 129"/>
                  <a:gd name="T23" fmla="*/ 143 h 154"/>
                  <a:gd name="T24" fmla="*/ 11 w 129"/>
                  <a:gd name="T25" fmla="*/ 143 h 154"/>
                  <a:gd name="T26" fmla="*/ 11 w 129"/>
                  <a:gd name="T27" fmla="*/ 12 h 1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29" h="154">
                    <a:moveTo>
                      <a:pt x="11" y="12"/>
                    </a:moveTo>
                    <a:cubicBezTo>
                      <a:pt x="118" y="12"/>
                      <a:pt x="118" y="12"/>
                      <a:pt x="118" y="12"/>
                    </a:cubicBezTo>
                    <a:cubicBezTo>
                      <a:pt x="118" y="31"/>
                      <a:pt x="118" y="31"/>
                      <a:pt x="118" y="31"/>
                    </a:cubicBezTo>
                    <a:cubicBezTo>
                      <a:pt x="129" y="31"/>
                      <a:pt x="129" y="31"/>
                      <a:pt x="129" y="31"/>
                    </a:cubicBezTo>
                    <a:cubicBezTo>
                      <a:pt x="129" y="10"/>
                      <a:pt x="129" y="10"/>
                      <a:pt x="129" y="10"/>
                    </a:cubicBezTo>
                    <a:cubicBezTo>
                      <a:pt x="129" y="5"/>
                      <a:pt x="125" y="0"/>
                      <a:pt x="120" y="0"/>
                    </a:cubicBezTo>
                    <a:cubicBezTo>
                      <a:pt x="10" y="0"/>
                      <a:pt x="10" y="0"/>
                      <a:pt x="10" y="0"/>
                    </a:cubicBezTo>
                    <a:cubicBezTo>
                      <a:pt x="5" y="0"/>
                      <a:pt x="0" y="5"/>
                      <a:pt x="0" y="10"/>
                    </a:cubicBezTo>
                    <a:cubicBezTo>
                      <a:pt x="0" y="144"/>
                      <a:pt x="0" y="144"/>
                      <a:pt x="0" y="144"/>
                    </a:cubicBezTo>
                    <a:cubicBezTo>
                      <a:pt x="0" y="150"/>
                      <a:pt x="5" y="154"/>
                      <a:pt x="10" y="154"/>
                    </a:cubicBezTo>
                    <a:cubicBezTo>
                      <a:pt x="69" y="154"/>
                      <a:pt x="69" y="154"/>
                      <a:pt x="69" y="154"/>
                    </a:cubicBezTo>
                    <a:cubicBezTo>
                      <a:pt x="69" y="143"/>
                      <a:pt x="69" y="143"/>
                      <a:pt x="69" y="143"/>
                    </a:cubicBezTo>
                    <a:cubicBezTo>
                      <a:pt x="11" y="143"/>
                      <a:pt x="11" y="143"/>
                      <a:pt x="11" y="143"/>
                    </a:cubicBezTo>
                    <a:lnTo>
                      <a:pt x="11" y="12"/>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Calibri" panose="020F0502020204030204"/>
                  <a:ea typeface="宋体" panose="02010600030101010101" pitchFamily="2" charset="-122"/>
                  <a:cs typeface="+mn-cs"/>
                </a:endParaRPr>
              </a:p>
            </p:txBody>
          </p:sp>
          <p:sp>
            <p:nvSpPr>
              <p:cNvPr id="115" name="Freeform 157"/>
              <p:cNvSpPr>
                <a:spLocks noEditPoints="1"/>
              </p:cNvSpPr>
              <p:nvPr/>
            </p:nvSpPr>
            <p:spPr bwMode="auto">
              <a:xfrm>
                <a:off x="3617595" y="4585150"/>
                <a:ext cx="361392" cy="434147"/>
              </a:xfrm>
              <a:custGeom>
                <a:avLst/>
                <a:gdLst>
                  <a:gd name="T0" fmla="*/ 119 w 128"/>
                  <a:gd name="T1" fmla="*/ 0 h 154"/>
                  <a:gd name="T2" fmla="*/ 9 w 128"/>
                  <a:gd name="T3" fmla="*/ 0 h 154"/>
                  <a:gd name="T4" fmla="*/ 0 w 128"/>
                  <a:gd name="T5" fmla="*/ 10 h 154"/>
                  <a:gd name="T6" fmla="*/ 0 w 128"/>
                  <a:gd name="T7" fmla="*/ 144 h 154"/>
                  <a:gd name="T8" fmla="*/ 9 w 128"/>
                  <a:gd name="T9" fmla="*/ 154 h 154"/>
                  <a:gd name="T10" fmla="*/ 119 w 128"/>
                  <a:gd name="T11" fmla="*/ 154 h 154"/>
                  <a:gd name="T12" fmla="*/ 128 w 128"/>
                  <a:gd name="T13" fmla="*/ 144 h 154"/>
                  <a:gd name="T14" fmla="*/ 128 w 128"/>
                  <a:gd name="T15" fmla="*/ 10 h 154"/>
                  <a:gd name="T16" fmla="*/ 119 w 128"/>
                  <a:gd name="T17" fmla="*/ 0 h 154"/>
                  <a:gd name="T18" fmla="*/ 117 w 128"/>
                  <a:gd name="T19" fmla="*/ 142 h 154"/>
                  <a:gd name="T20" fmla="*/ 10 w 128"/>
                  <a:gd name="T21" fmla="*/ 142 h 154"/>
                  <a:gd name="T22" fmla="*/ 10 w 128"/>
                  <a:gd name="T23" fmla="*/ 12 h 154"/>
                  <a:gd name="T24" fmla="*/ 117 w 128"/>
                  <a:gd name="T25" fmla="*/ 12 h 154"/>
                  <a:gd name="T26" fmla="*/ 117 w 128"/>
                  <a:gd name="T27" fmla="*/ 142 h 1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28" h="154">
                    <a:moveTo>
                      <a:pt x="119" y="0"/>
                    </a:moveTo>
                    <a:cubicBezTo>
                      <a:pt x="9" y="0"/>
                      <a:pt x="9" y="0"/>
                      <a:pt x="9" y="0"/>
                    </a:cubicBezTo>
                    <a:cubicBezTo>
                      <a:pt x="4" y="0"/>
                      <a:pt x="0" y="5"/>
                      <a:pt x="0" y="10"/>
                    </a:cubicBezTo>
                    <a:cubicBezTo>
                      <a:pt x="0" y="144"/>
                      <a:pt x="0" y="144"/>
                      <a:pt x="0" y="144"/>
                    </a:cubicBezTo>
                    <a:cubicBezTo>
                      <a:pt x="0" y="150"/>
                      <a:pt x="4" y="154"/>
                      <a:pt x="9" y="154"/>
                    </a:cubicBezTo>
                    <a:cubicBezTo>
                      <a:pt x="119" y="154"/>
                      <a:pt x="119" y="154"/>
                      <a:pt x="119" y="154"/>
                    </a:cubicBezTo>
                    <a:cubicBezTo>
                      <a:pt x="124" y="154"/>
                      <a:pt x="128" y="150"/>
                      <a:pt x="128" y="144"/>
                    </a:cubicBezTo>
                    <a:cubicBezTo>
                      <a:pt x="128" y="10"/>
                      <a:pt x="128" y="10"/>
                      <a:pt x="128" y="10"/>
                    </a:cubicBezTo>
                    <a:cubicBezTo>
                      <a:pt x="128" y="5"/>
                      <a:pt x="124" y="0"/>
                      <a:pt x="119" y="0"/>
                    </a:cubicBezTo>
                    <a:close/>
                    <a:moveTo>
                      <a:pt x="117" y="142"/>
                    </a:moveTo>
                    <a:cubicBezTo>
                      <a:pt x="10" y="142"/>
                      <a:pt x="10" y="142"/>
                      <a:pt x="10" y="142"/>
                    </a:cubicBezTo>
                    <a:cubicBezTo>
                      <a:pt x="10" y="12"/>
                      <a:pt x="10" y="12"/>
                      <a:pt x="10" y="12"/>
                    </a:cubicBezTo>
                    <a:cubicBezTo>
                      <a:pt x="117" y="12"/>
                      <a:pt x="117" y="12"/>
                      <a:pt x="117" y="12"/>
                    </a:cubicBezTo>
                    <a:lnTo>
                      <a:pt x="117" y="142"/>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Calibri" panose="020F0502020204030204"/>
                  <a:ea typeface="宋体" panose="02010600030101010101" pitchFamily="2" charset="-122"/>
                  <a:cs typeface="+mn-cs"/>
                </a:endParaRPr>
              </a:p>
            </p:txBody>
          </p:sp>
          <p:sp>
            <p:nvSpPr>
              <p:cNvPr id="116" name="Rectangle 158"/>
              <p:cNvSpPr>
                <a:spLocks noChangeArrowheads="1"/>
              </p:cNvSpPr>
              <p:nvPr/>
            </p:nvSpPr>
            <p:spPr bwMode="auto">
              <a:xfrm>
                <a:off x="3671267" y="4692494"/>
                <a:ext cx="256434" cy="25047"/>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Calibri" panose="020F0502020204030204"/>
                  <a:ea typeface="宋体" panose="02010600030101010101" pitchFamily="2" charset="-122"/>
                  <a:cs typeface="+mn-cs"/>
                </a:endParaRPr>
              </a:p>
            </p:txBody>
          </p:sp>
          <p:sp>
            <p:nvSpPr>
              <p:cNvPr id="117" name="Rectangle 159"/>
              <p:cNvSpPr>
                <a:spLocks noChangeArrowheads="1"/>
              </p:cNvSpPr>
              <p:nvPr/>
            </p:nvSpPr>
            <p:spPr bwMode="auto">
              <a:xfrm>
                <a:off x="3671267" y="4760479"/>
                <a:ext cx="256434" cy="25047"/>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Calibri" panose="020F0502020204030204"/>
                  <a:ea typeface="宋体" panose="02010600030101010101" pitchFamily="2" charset="-122"/>
                  <a:cs typeface="+mn-cs"/>
                </a:endParaRPr>
              </a:p>
            </p:txBody>
          </p:sp>
          <p:sp>
            <p:nvSpPr>
              <p:cNvPr id="118" name="Rectangle 160"/>
              <p:cNvSpPr>
                <a:spLocks noChangeArrowheads="1"/>
              </p:cNvSpPr>
              <p:nvPr/>
            </p:nvSpPr>
            <p:spPr bwMode="auto">
              <a:xfrm>
                <a:off x="3671267" y="4828463"/>
                <a:ext cx="256434" cy="21469"/>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Calibri" panose="020F0502020204030204"/>
                  <a:ea typeface="宋体" panose="02010600030101010101" pitchFamily="2" charset="-122"/>
                  <a:cs typeface="+mn-cs"/>
                </a:endParaRPr>
              </a:p>
            </p:txBody>
          </p:sp>
          <p:sp>
            <p:nvSpPr>
              <p:cNvPr id="119" name="Rectangle 161"/>
              <p:cNvSpPr>
                <a:spLocks noChangeArrowheads="1"/>
              </p:cNvSpPr>
              <p:nvPr/>
            </p:nvSpPr>
            <p:spPr bwMode="auto">
              <a:xfrm>
                <a:off x="3671267" y="4895255"/>
                <a:ext cx="256434" cy="22662"/>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Calibri" panose="020F0502020204030204"/>
                  <a:ea typeface="宋体" panose="02010600030101010101" pitchFamily="2" charset="-122"/>
                  <a:cs typeface="+mn-cs"/>
                </a:endParaRPr>
              </a:p>
            </p:txBody>
          </p:sp>
          <p:sp>
            <p:nvSpPr>
              <p:cNvPr id="120" name="Freeform 162"/>
              <p:cNvSpPr/>
              <p:nvPr/>
            </p:nvSpPr>
            <p:spPr bwMode="auto">
              <a:xfrm>
                <a:off x="3468506" y="4597077"/>
                <a:ext cx="132391" cy="273131"/>
              </a:xfrm>
              <a:custGeom>
                <a:avLst/>
                <a:gdLst>
                  <a:gd name="T0" fmla="*/ 47 w 47"/>
                  <a:gd name="T1" fmla="*/ 97 h 97"/>
                  <a:gd name="T2" fmla="*/ 47 w 47"/>
                  <a:gd name="T3" fmla="*/ 78 h 97"/>
                  <a:gd name="T4" fmla="*/ 47 w 47"/>
                  <a:gd name="T5" fmla="*/ 78 h 97"/>
                  <a:gd name="T6" fmla="*/ 17 w 47"/>
                  <a:gd name="T7" fmla="*/ 48 h 97"/>
                  <a:gd name="T8" fmla="*/ 47 w 47"/>
                  <a:gd name="T9" fmla="*/ 19 h 97"/>
                  <a:gd name="T10" fmla="*/ 47 w 47"/>
                  <a:gd name="T11" fmla="*/ 19 h 97"/>
                  <a:gd name="T12" fmla="*/ 47 w 47"/>
                  <a:gd name="T13" fmla="*/ 0 h 97"/>
                  <a:gd name="T14" fmla="*/ 38 w 47"/>
                  <a:gd name="T15" fmla="*/ 0 h 97"/>
                  <a:gd name="T16" fmla="*/ 38 w 47"/>
                  <a:gd name="T17" fmla="*/ 8 h 97"/>
                  <a:gd name="T18" fmla="*/ 24 w 47"/>
                  <a:gd name="T19" fmla="*/ 14 h 97"/>
                  <a:gd name="T20" fmla="*/ 19 w 47"/>
                  <a:gd name="T21" fmla="*/ 8 h 97"/>
                  <a:gd name="T22" fmla="*/ 6 w 47"/>
                  <a:gd name="T23" fmla="*/ 20 h 97"/>
                  <a:gd name="T24" fmla="*/ 12 w 47"/>
                  <a:gd name="T25" fmla="*/ 26 h 97"/>
                  <a:gd name="T26" fmla="*/ 6 w 47"/>
                  <a:gd name="T27" fmla="*/ 40 h 97"/>
                  <a:gd name="T28" fmla="*/ 0 w 47"/>
                  <a:gd name="T29" fmla="*/ 40 h 97"/>
                  <a:gd name="T30" fmla="*/ 0 w 47"/>
                  <a:gd name="T31" fmla="*/ 57 h 97"/>
                  <a:gd name="T32" fmla="*/ 6 w 47"/>
                  <a:gd name="T33" fmla="*/ 57 h 97"/>
                  <a:gd name="T34" fmla="*/ 12 w 47"/>
                  <a:gd name="T35" fmla="*/ 71 h 97"/>
                  <a:gd name="T36" fmla="*/ 6 w 47"/>
                  <a:gd name="T37" fmla="*/ 77 h 97"/>
                  <a:gd name="T38" fmla="*/ 18 w 47"/>
                  <a:gd name="T39" fmla="*/ 89 h 97"/>
                  <a:gd name="T40" fmla="*/ 24 w 47"/>
                  <a:gd name="T41" fmla="*/ 83 h 97"/>
                  <a:gd name="T42" fmla="*/ 38 w 47"/>
                  <a:gd name="T43" fmla="*/ 89 h 97"/>
                  <a:gd name="T44" fmla="*/ 38 w 47"/>
                  <a:gd name="T45" fmla="*/ 97 h 97"/>
                  <a:gd name="T46" fmla="*/ 47 w 47"/>
                  <a:gd name="T47" fmla="*/ 97 h 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47" h="97">
                    <a:moveTo>
                      <a:pt x="47" y="97"/>
                    </a:moveTo>
                    <a:cubicBezTo>
                      <a:pt x="47" y="78"/>
                      <a:pt x="47" y="78"/>
                      <a:pt x="47" y="78"/>
                    </a:cubicBezTo>
                    <a:cubicBezTo>
                      <a:pt x="47" y="78"/>
                      <a:pt x="47" y="78"/>
                      <a:pt x="47" y="78"/>
                    </a:cubicBezTo>
                    <a:cubicBezTo>
                      <a:pt x="30" y="78"/>
                      <a:pt x="17" y="64"/>
                      <a:pt x="17" y="48"/>
                    </a:cubicBezTo>
                    <a:cubicBezTo>
                      <a:pt x="17" y="32"/>
                      <a:pt x="30" y="19"/>
                      <a:pt x="47" y="19"/>
                    </a:cubicBezTo>
                    <a:cubicBezTo>
                      <a:pt x="47" y="19"/>
                      <a:pt x="47" y="19"/>
                      <a:pt x="47" y="19"/>
                    </a:cubicBezTo>
                    <a:cubicBezTo>
                      <a:pt x="47" y="0"/>
                      <a:pt x="47" y="0"/>
                      <a:pt x="47" y="0"/>
                    </a:cubicBezTo>
                    <a:cubicBezTo>
                      <a:pt x="38" y="0"/>
                      <a:pt x="38" y="0"/>
                      <a:pt x="38" y="0"/>
                    </a:cubicBezTo>
                    <a:cubicBezTo>
                      <a:pt x="38" y="8"/>
                      <a:pt x="38" y="8"/>
                      <a:pt x="38" y="8"/>
                    </a:cubicBezTo>
                    <a:cubicBezTo>
                      <a:pt x="33" y="9"/>
                      <a:pt x="28" y="11"/>
                      <a:pt x="24" y="14"/>
                    </a:cubicBezTo>
                    <a:cubicBezTo>
                      <a:pt x="19" y="8"/>
                      <a:pt x="19" y="8"/>
                      <a:pt x="19" y="8"/>
                    </a:cubicBezTo>
                    <a:cubicBezTo>
                      <a:pt x="6" y="20"/>
                      <a:pt x="6" y="20"/>
                      <a:pt x="6" y="20"/>
                    </a:cubicBezTo>
                    <a:cubicBezTo>
                      <a:pt x="12" y="26"/>
                      <a:pt x="12" y="26"/>
                      <a:pt x="12" y="26"/>
                    </a:cubicBezTo>
                    <a:cubicBezTo>
                      <a:pt x="9" y="30"/>
                      <a:pt x="7" y="35"/>
                      <a:pt x="6" y="40"/>
                    </a:cubicBezTo>
                    <a:cubicBezTo>
                      <a:pt x="0" y="40"/>
                      <a:pt x="0" y="40"/>
                      <a:pt x="0" y="40"/>
                    </a:cubicBezTo>
                    <a:cubicBezTo>
                      <a:pt x="0" y="57"/>
                      <a:pt x="0" y="57"/>
                      <a:pt x="0" y="57"/>
                    </a:cubicBezTo>
                    <a:cubicBezTo>
                      <a:pt x="6" y="57"/>
                      <a:pt x="6" y="57"/>
                      <a:pt x="6" y="57"/>
                    </a:cubicBezTo>
                    <a:cubicBezTo>
                      <a:pt x="7" y="62"/>
                      <a:pt x="9" y="67"/>
                      <a:pt x="12" y="71"/>
                    </a:cubicBezTo>
                    <a:cubicBezTo>
                      <a:pt x="6" y="77"/>
                      <a:pt x="6" y="77"/>
                      <a:pt x="6" y="77"/>
                    </a:cubicBezTo>
                    <a:cubicBezTo>
                      <a:pt x="18" y="89"/>
                      <a:pt x="18" y="89"/>
                      <a:pt x="18" y="89"/>
                    </a:cubicBezTo>
                    <a:cubicBezTo>
                      <a:pt x="24" y="83"/>
                      <a:pt x="24" y="83"/>
                      <a:pt x="24" y="83"/>
                    </a:cubicBezTo>
                    <a:cubicBezTo>
                      <a:pt x="28" y="86"/>
                      <a:pt x="33" y="88"/>
                      <a:pt x="38" y="89"/>
                    </a:cubicBezTo>
                    <a:cubicBezTo>
                      <a:pt x="38" y="97"/>
                      <a:pt x="38" y="97"/>
                      <a:pt x="38" y="97"/>
                    </a:cubicBezTo>
                    <a:lnTo>
                      <a:pt x="47" y="97"/>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Calibri" panose="020F0502020204030204"/>
                  <a:ea typeface="宋体" panose="02010600030101010101" pitchFamily="2" charset="-122"/>
                  <a:cs typeface="+mn-cs"/>
                </a:endParaRPr>
              </a:p>
            </p:txBody>
          </p:sp>
          <p:sp>
            <p:nvSpPr>
              <p:cNvPr id="121" name="Freeform 163"/>
              <p:cNvSpPr/>
              <p:nvPr/>
            </p:nvSpPr>
            <p:spPr bwMode="auto">
              <a:xfrm>
                <a:off x="3538876" y="4669833"/>
                <a:ext cx="62021" cy="127621"/>
              </a:xfrm>
              <a:custGeom>
                <a:avLst/>
                <a:gdLst>
                  <a:gd name="T0" fmla="*/ 22 w 22"/>
                  <a:gd name="T1" fmla="*/ 7 h 45"/>
                  <a:gd name="T2" fmla="*/ 22 w 22"/>
                  <a:gd name="T3" fmla="*/ 0 h 45"/>
                  <a:gd name="T4" fmla="*/ 22 w 22"/>
                  <a:gd name="T5" fmla="*/ 0 h 45"/>
                  <a:gd name="T6" fmla="*/ 0 w 22"/>
                  <a:gd name="T7" fmla="*/ 22 h 45"/>
                  <a:gd name="T8" fmla="*/ 22 w 22"/>
                  <a:gd name="T9" fmla="*/ 45 h 45"/>
                  <a:gd name="T10" fmla="*/ 22 w 22"/>
                  <a:gd name="T11" fmla="*/ 45 h 45"/>
                  <a:gd name="T12" fmla="*/ 22 w 22"/>
                  <a:gd name="T13" fmla="*/ 38 h 45"/>
                  <a:gd name="T14" fmla="*/ 22 w 22"/>
                  <a:gd name="T15" fmla="*/ 38 h 45"/>
                  <a:gd name="T16" fmla="*/ 7 w 22"/>
                  <a:gd name="T17" fmla="*/ 22 h 45"/>
                  <a:gd name="T18" fmla="*/ 22 w 22"/>
                  <a:gd name="T19" fmla="*/ 7 h 45"/>
                  <a:gd name="T20" fmla="*/ 22 w 22"/>
                  <a:gd name="T21" fmla="*/ 7 h 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2" h="45">
                    <a:moveTo>
                      <a:pt x="22" y="7"/>
                    </a:moveTo>
                    <a:cubicBezTo>
                      <a:pt x="22" y="0"/>
                      <a:pt x="22" y="0"/>
                      <a:pt x="22" y="0"/>
                    </a:cubicBezTo>
                    <a:cubicBezTo>
                      <a:pt x="22" y="0"/>
                      <a:pt x="22" y="0"/>
                      <a:pt x="22" y="0"/>
                    </a:cubicBezTo>
                    <a:cubicBezTo>
                      <a:pt x="9" y="0"/>
                      <a:pt x="0" y="10"/>
                      <a:pt x="0" y="22"/>
                    </a:cubicBezTo>
                    <a:cubicBezTo>
                      <a:pt x="0" y="35"/>
                      <a:pt x="9" y="45"/>
                      <a:pt x="22" y="45"/>
                    </a:cubicBezTo>
                    <a:cubicBezTo>
                      <a:pt x="22" y="45"/>
                      <a:pt x="22" y="45"/>
                      <a:pt x="22" y="45"/>
                    </a:cubicBezTo>
                    <a:cubicBezTo>
                      <a:pt x="22" y="38"/>
                      <a:pt x="22" y="38"/>
                      <a:pt x="22" y="38"/>
                    </a:cubicBezTo>
                    <a:cubicBezTo>
                      <a:pt x="22" y="38"/>
                      <a:pt x="22" y="38"/>
                      <a:pt x="22" y="38"/>
                    </a:cubicBezTo>
                    <a:cubicBezTo>
                      <a:pt x="13" y="38"/>
                      <a:pt x="7" y="31"/>
                      <a:pt x="7" y="22"/>
                    </a:cubicBezTo>
                    <a:cubicBezTo>
                      <a:pt x="7" y="14"/>
                      <a:pt x="13" y="7"/>
                      <a:pt x="22" y="7"/>
                    </a:cubicBezTo>
                    <a:cubicBezTo>
                      <a:pt x="22" y="7"/>
                      <a:pt x="22" y="7"/>
                      <a:pt x="22" y="7"/>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Calibri" panose="020F0502020204030204"/>
                  <a:ea typeface="宋体" panose="02010600030101010101" pitchFamily="2" charset="-122"/>
                  <a:cs typeface="+mn-cs"/>
                </a:endParaRPr>
              </a:p>
            </p:txBody>
          </p:sp>
          <p:sp>
            <p:nvSpPr>
              <p:cNvPr id="122" name="Freeform 164"/>
              <p:cNvSpPr/>
              <p:nvPr/>
            </p:nvSpPr>
            <p:spPr bwMode="auto">
              <a:xfrm>
                <a:off x="3578236" y="4709192"/>
                <a:ext cx="22662" cy="45323"/>
              </a:xfrm>
              <a:custGeom>
                <a:avLst/>
                <a:gdLst>
                  <a:gd name="T0" fmla="*/ 8 w 8"/>
                  <a:gd name="T1" fmla="*/ 16 h 16"/>
                  <a:gd name="T2" fmla="*/ 8 w 8"/>
                  <a:gd name="T3" fmla="*/ 0 h 16"/>
                  <a:gd name="T4" fmla="*/ 0 w 8"/>
                  <a:gd name="T5" fmla="*/ 8 h 16"/>
                  <a:gd name="T6" fmla="*/ 8 w 8"/>
                  <a:gd name="T7" fmla="*/ 16 h 16"/>
                </a:gdLst>
                <a:ahLst/>
                <a:cxnLst>
                  <a:cxn ang="0">
                    <a:pos x="T0" y="T1"/>
                  </a:cxn>
                  <a:cxn ang="0">
                    <a:pos x="T2" y="T3"/>
                  </a:cxn>
                  <a:cxn ang="0">
                    <a:pos x="T4" y="T5"/>
                  </a:cxn>
                  <a:cxn ang="0">
                    <a:pos x="T6" y="T7"/>
                  </a:cxn>
                </a:cxnLst>
                <a:rect l="0" t="0" r="r" b="b"/>
                <a:pathLst>
                  <a:path w="8" h="16">
                    <a:moveTo>
                      <a:pt x="8" y="16"/>
                    </a:moveTo>
                    <a:cubicBezTo>
                      <a:pt x="8" y="0"/>
                      <a:pt x="8" y="0"/>
                      <a:pt x="8" y="0"/>
                    </a:cubicBezTo>
                    <a:cubicBezTo>
                      <a:pt x="3" y="0"/>
                      <a:pt x="0" y="4"/>
                      <a:pt x="0" y="8"/>
                    </a:cubicBezTo>
                    <a:cubicBezTo>
                      <a:pt x="0" y="13"/>
                      <a:pt x="3" y="16"/>
                      <a:pt x="8" y="1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Calibri" panose="020F0502020204030204"/>
                  <a:ea typeface="宋体" panose="02010600030101010101" pitchFamily="2" charset="-122"/>
                  <a:cs typeface="+mn-cs"/>
                </a:endParaRPr>
              </a:p>
            </p:txBody>
          </p:sp>
        </p:grpSp>
      </p:grpSp>
      <p:sp>
        <p:nvSpPr>
          <p:cNvPr id="123" name="椭圆 122"/>
          <p:cNvSpPr/>
          <p:nvPr/>
        </p:nvSpPr>
        <p:spPr>
          <a:xfrm>
            <a:off x="709696" y="497792"/>
            <a:ext cx="4015519" cy="466634"/>
          </a:xfrm>
          <a:prstGeom prst="ellipse">
            <a:avLst/>
          </a:prstGeom>
          <a:gradFill flip="none" rotWithShape="1">
            <a:gsLst>
              <a:gs pos="100000">
                <a:srgbClr val="C9C9C9">
                  <a:alpha val="0"/>
                </a:srgbClr>
              </a:gs>
              <a:gs pos="20000">
                <a:schemeClr val="bg1">
                  <a:lumMod val="50000"/>
                </a:schemeClr>
              </a:gs>
            </a:gsLst>
            <a:path path="shap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128" name="组合 127"/>
          <p:cNvGrpSpPr/>
          <p:nvPr/>
        </p:nvGrpSpPr>
        <p:grpSpPr>
          <a:xfrm>
            <a:off x="640284" y="184024"/>
            <a:ext cx="4021131" cy="613991"/>
            <a:chOff x="3418293" y="305852"/>
            <a:chExt cx="4844075" cy="872774"/>
          </a:xfrm>
        </p:grpSpPr>
        <p:sp>
          <p:nvSpPr>
            <p:cNvPr id="129" name="椭圆 128"/>
            <p:cNvSpPr/>
            <p:nvPr/>
          </p:nvSpPr>
          <p:spPr>
            <a:xfrm>
              <a:off x="3418293" y="305852"/>
              <a:ext cx="4844075" cy="466634"/>
            </a:xfrm>
            <a:prstGeom prst="ellipse">
              <a:avLst/>
            </a:prstGeom>
            <a:gradFill flip="none" rotWithShape="1">
              <a:gsLst>
                <a:gs pos="100000">
                  <a:srgbClr val="C9C9C9">
                    <a:alpha val="0"/>
                  </a:srgbClr>
                </a:gs>
                <a:gs pos="20000">
                  <a:schemeClr val="bg1">
                    <a:lumMod val="50000"/>
                  </a:schemeClr>
                </a:gs>
              </a:gsLst>
              <a:path path="shap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0" name="矩形 129"/>
            <p:cNvSpPr/>
            <p:nvPr/>
          </p:nvSpPr>
          <p:spPr>
            <a:xfrm>
              <a:off x="3502027" y="470122"/>
              <a:ext cx="4499303" cy="708504"/>
            </a:xfrm>
            <a:prstGeom prst="rect">
              <a:avLst/>
            </a:prstGeom>
            <a:gradFill>
              <a:gsLst>
                <a:gs pos="0">
                  <a:schemeClr val="bg1"/>
                </a:gs>
                <a:gs pos="100000">
                  <a:schemeClr val="bg1">
                    <a:lumMod val="95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131" name="组合 130"/>
          <p:cNvGrpSpPr/>
          <p:nvPr/>
        </p:nvGrpSpPr>
        <p:grpSpPr>
          <a:xfrm>
            <a:off x="574288" y="185585"/>
            <a:ext cx="970204" cy="1019136"/>
            <a:chOff x="1003288" y="1798087"/>
            <a:chExt cx="3398850" cy="3383513"/>
          </a:xfrm>
        </p:grpSpPr>
        <p:sp>
          <p:nvSpPr>
            <p:cNvPr id="132" name="AutoShape 3"/>
            <p:cNvSpPr>
              <a:spLocks noChangeAspect="1" noChangeArrowheads="1" noTextEdit="1"/>
            </p:cNvSpPr>
            <p:nvPr/>
          </p:nvSpPr>
          <p:spPr bwMode="auto">
            <a:xfrm>
              <a:off x="1566863" y="1863725"/>
              <a:ext cx="2835275" cy="3317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133" name="AutoShape 11"/>
            <p:cNvSpPr>
              <a:spLocks noChangeAspect="1" noChangeArrowheads="1" noTextEdit="1"/>
            </p:cNvSpPr>
            <p:nvPr/>
          </p:nvSpPr>
          <p:spPr bwMode="auto">
            <a:xfrm>
              <a:off x="1028024" y="1798087"/>
              <a:ext cx="2896276" cy="19966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grpSp>
          <p:nvGrpSpPr>
            <p:cNvPr id="134" name="组合 133"/>
            <p:cNvGrpSpPr/>
            <p:nvPr/>
          </p:nvGrpSpPr>
          <p:grpSpPr>
            <a:xfrm>
              <a:off x="1003288" y="1856944"/>
              <a:ext cx="3119221" cy="1919931"/>
              <a:chOff x="1028026" y="1617975"/>
              <a:chExt cx="3119221" cy="1919931"/>
            </a:xfrm>
          </p:grpSpPr>
          <p:sp>
            <p:nvSpPr>
              <p:cNvPr id="135" name="Freeform 13"/>
              <p:cNvSpPr/>
              <p:nvPr/>
            </p:nvSpPr>
            <p:spPr bwMode="auto">
              <a:xfrm>
                <a:off x="1028026" y="1617975"/>
                <a:ext cx="3119221" cy="1832376"/>
              </a:xfrm>
              <a:custGeom>
                <a:avLst/>
                <a:gdLst>
                  <a:gd name="T0" fmla="*/ 264 w 306"/>
                  <a:gd name="T1" fmla="*/ 91 h 210"/>
                  <a:gd name="T2" fmla="*/ 266 w 306"/>
                  <a:gd name="T3" fmla="*/ 73 h 210"/>
                  <a:gd name="T4" fmla="*/ 194 w 306"/>
                  <a:gd name="T5" fmla="*/ 0 h 210"/>
                  <a:gd name="T6" fmla="*/ 127 w 306"/>
                  <a:gd name="T7" fmla="*/ 43 h 210"/>
                  <a:gd name="T8" fmla="*/ 90 w 306"/>
                  <a:gd name="T9" fmla="*/ 27 h 210"/>
                  <a:gd name="T10" fmla="*/ 37 w 306"/>
                  <a:gd name="T11" fmla="*/ 80 h 210"/>
                  <a:gd name="T12" fmla="*/ 39 w 306"/>
                  <a:gd name="T13" fmla="*/ 92 h 210"/>
                  <a:gd name="T14" fmla="*/ 0 w 306"/>
                  <a:gd name="T15" fmla="*/ 149 h 210"/>
                  <a:gd name="T16" fmla="*/ 61 w 306"/>
                  <a:gd name="T17" fmla="*/ 210 h 210"/>
                  <a:gd name="T18" fmla="*/ 245 w 306"/>
                  <a:gd name="T19" fmla="*/ 210 h 210"/>
                  <a:gd name="T20" fmla="*/ 306 w 306"/>
                  <a:gd name="T21" fmla="*/ 149 h 210"/>
                  <a:gd name="T22" fmla="*/ 264 w 306"/>
                  <a:gd name="T23" fmla="*/ 91 h 2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06" h="210">
                    <a:moveTo>
                      <a:pt x="264" y="91"/>
                    </a:moveTo>
                    <a:cubicBezTo>
                      <a:pt x="265" y="85"/>
                      <a:pt x="266" y="79"/>
                      <a:pt x="266" y="73"/>
                    </a:cubicBezTo>
                    <a:cubicBezTo>
                      <a:pt x="266" y="33"/>
                      <a:pt x="234" y="0"/>
                      <a:pt x="194" y="0"/>
                    </a:cubicBezTo>
                    <a:cubicBezTo>
                      <a:pt x="164" y="0"/>
                      <a:pt x="139" y="18"/>
                      <a:pt x="127" y="43"/>
                    </a:cubicBezTo>
                    <a:cubicBezTo>
                      <a:pt x="118" y="33"/>
                      <a:pt x="104" y="27"/>
                      <a:pt x="90" y="27"/>
                    </a:cubicBezTo>
                    <a:cubicBezTo>
                      <a:pt x="61" y="27"/>
                      <a:pt x="37" y="50"/>
                      <a:pt x="37" y="80"/>
                    </a:cubicBezTo>
                    <a:cubicBezTo>
                      <a:pt x="37" y="84"/>
                      <a:pt x="38" y="88"/>
                      <a:pt x="39" y="92"/>
                    </a:cubicBezTo>
                    <a:cubicBezTo>
                      <a:pt x="16" y="101"/>
                      <a:pt x="0" y="123"/>
                      <a:pt x="0" y="149"/>
                    </a:cubicBezTo>
                    <a:cubicBezTo>
                      <a:pt x="0" y="183"/>
                      <a:pt x="28" y="210"/>
                      <a:pt x="61" y="210"/>
                    </a:cubicBezTo>
                    <a:cubicBezTo>
                      <a:pt x="245" y="210"/>
                      <a:pt x="245" y="210"/>
                      <a:pt x="245" y="210"/>
                    </a:cubicBezTo>
                    <a:cubicBezTo>
                      <a:pt x="278" y="210"/>
                      <a:pt x="306" y="183"/>
                      <a:pt x="306" y="149"/>
                    </a:cubicBezTo>
                    <a:cubicBezTo>
                      <a:pt x="306" y="122"/>
                      <a:pt x="288" y="99"/>
                      <a:pt x="264" y="91"/>
                    </a:cubicBezTo>
                    <a:close/>
                  </a:path>
                </a:pathLst>
              </a:custGeom>
              <a:gradFill flip="none" rotWithShape="1">
                <a:gsLst>
                  <a:gs pos="0">
                    <a:srgbClr val="9CCCC9"/>
                  </a:gs>
                  <a:gs pos="87000">
                    <a:srgbClr val="68B0AB"/>
                  </a:gs>
                </a:gsLst>
                <a:lin ang="0" scaled="0"/>
                <a:tileRect/>
              </a:gradFill>
              <a:ln w="101600">
                <a:gradFill>
                  <a:gsLst>
                    <a:gs pos="0">
                      <a:srgbClr val="81BDB9"/>
                    </a:gs>
                    <a:gs pos="100000">
                      <a:srgbClr val="9CCCC9"/>
                    </a:gs>
                  </a:gsLst>
                  <a:lin ang="0" scaled="0"/>
                </a:gradFill>
              </a:ln>
              <a:effectLst>
                <a:outerShdw blurRad="127000" dist="63500" dir="8100000" algn="tr" rotWithShape="0">
                  <a:prstClr val="black">
                    <a:alpha val="30000"/>
                  </a:prstClr>
                </a:outerShdw>
              </a:effectLst>
            </p:spPr>
            <p:txBody>
              <a:bodyPr vert="horz" wrap="square" lIns="91440" tIns="45720" rIns="91440" bIns="45720" numCol="1" anchor="t" anchorCtr="0" compatLnSpc="1"/>
              <a:lstStyle/>
              <a:p>
                <a:endParaRPr lang="zh-CN" altLang="en-US"/>
              </a:p>
            </p:txBody>
          </p:sp>
          <p:sp>
            <p:nvSpPr>
              <p:cNvPr id="136" name="Freeform 13"/>
              <p:cNvSpPr/>
              <p:nvPr/>
            </p:nvSpPr>
            <p:spPr bwMode="auto">
              <a:xfrm>
                <a:off x="1441600" y="1876870"/>
                <a:ext cx="2507439" cy="1661036"/>
              </a:xfrm>
              <a:custGeom>
                <a:avLst/>
                <a:gdLst>
                  <a:gd name="T0" fmla="*/ 264 w 306"/>
                  <a:gd name="T1" fmla="*/ 91 h 210"/>
                  <a:gd name="T2" fmla="*/ 266 w 306"/>
                  <a:gd name="T3" fmla="*/ 73 h 210"/>
                  <a:gd name="T4" fmla="*/ 194 w 306"/>
                  <a:gd name="T5" fmla="*/ 0 h 210"/>
                  <a:gd name="T6" fmla="*/ 127 w 306"/>
                  <a:gd name="T7" fmla="*/ 43 h 210"/>
                  <a:gd name="T8" fmla="*/ 90 w 306"/>
                  <a:gd name="T9" fmla="*/ 27 h 210"/>
                  <a:gd name="T10" fmla="*/ 37 w 306"/>
                  <a:gd name="T11" fmla="*/ 80 h 210"/>
                  <a:gd name="T12" fmla="*/ 39 w 306"/>
                  <a:gd name="T13" fmla="*/ 92 h 210"/>
                  <a:gd name="T14" fmla="*/ 0 w 306"/>
                  <a:gd name="T15" fmla="*/ 149 h 210"/>
                  <a:gd name="T16" fmla="*/ 61 w 306"/>
                  <a:gd name="T17" fmla="*/ 210 h 210"/>
                  <a:gd name="T18" fmla="*/ 245 w 306"/>
                  <a:gd name="T19" fmla="*/ 210 h 210"/>
                  <a:gd name="T20" fmla="*/ 306 w 306"/>
                  <a:gd name="T21" fmla="*/ 149 h 210"/>
                  <a:gd name="T22" fmla="*/ 264 w 306"/>
                  <a:gd name="T23" fmla="*/ 91 h 2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06" h="210">
                    <a:moveTo>
                      <a:pt x="264" y="91"/>
                    </a:moveTo>
                    <a:cubicBezTo>
                      <a:pt x="265" y="85"/>
                      <a:pt x="266" y="79"/>
                      <a:pt x="266" y="73"/>
                    </a:cubicBezTo>
                    <a:cubicBezTo>
                      <a:pt x="266" y="33"/>
                      <a:pt x="234" y="0"/>
                      <a:pt x="194" y="0"/>
                    </a:cubicBezTo>
                    <a:cubicBezTo>
                      <a:pt x="164" y="0"/>
                      <a:pt x="139" y="18"/>
                      <a:pt x="127" y="43"/>
                    </a:cubicBezTo>
                    <a:cubicBezTo>
                      <a:pt x="118" y="33"/>
                      <a:pt x="104" y="27"/>
                      <a:pt x="90" y="27"/>
                    </a:cubicBezTo>
                    <a:cubicBezTo>
                      <a:pt x="61" y="27"/>
                      <a:pt x="37" y="50"/>
                      <a:pt x="37" y="80"/>
                    </a:cubicBezTo>
                    <a:cubicBezTo>
                      <a:pt x="37" y="84"/>
                      <a:pt x="38" y="88"/>
                      <a:pt x="39" y="92"/>
                    </a:cubicBezTo>
                    <a:cubicBezTo>
                      <a:pt x="16" y="101"/>
                      <a:pt x="0" y="123"/>
                      <a:pt x="0" y="149"/>
                    </a:cubicBezTo>
                    <a:cubicBezTo>
                      <a:pt x="0" y="183"/>
                      <a:pt x="28" y="210"/>
                      <a:pt x="61" y="210"/>
                    </a:cubicBezTo>
                    <a:cubicBezTo>
                      <a:pt x="245" y="210"/>
                      <a:pt x="245" y="210"/>
                      <a:pt x="245" y="210"/>
                    </a:cubicBezTo>
                    <a:cubicBezTo>
                      <a:pt x="278" y="210"/>
                      <a:pt x="306" y="183"/>
                      <a:pt x="306" y="149"/>
                    </a:cubicBezTo>
                    <a:cubicBezTo>
                      <a:pt x="306" y="122"/>
                      <a:pt x="288" y="99"/>
                      <a:pt x="264" y="91"/>
                    </a:cubicBezTo>
                    <a:close/>
                  </a:path>
                </a:pathLst>
              </a:custGeom>
              <a:gradFill flip="none" rotWithShape="1">
                <a:gsLst>
                  <a:gs pos="0">
                    <a:schemeClr val="bg1"/>
                  </a:gs>
                  <a:gs pos="87000">
                    <a:schemeClr val="bg1">
                      <a:lumMod val="85000"/>
                    </a:schemeClr>
                  </a:gs>
                </a:gsLst>
                <a:lin ang="0" scaled="0"/>
                <a:tileRect/>
              </a:gradFill>
              <a:ln w="63500">
                <a:gradFill>
                  <a:gsLst>
                    <a:gs pos="0">
                      <a:schemeClr val="bg1">
                        <a:lumMod val="85000"/>
                      </a:schemeClr>
                    </a:gs>
                    <a:gs pos="100000">
                      <a:schemeClr val="bg1"/>
                    </a:gs>
                  </a:gsLst>
                  <a:lin ang="5400000" scaled="1"/>
                </a:gradFill>
              </a:ln>
              <a:effectLst>
                <a:outerShdw blurRad="127000" dist="63500" dir="8100000" algn="tr" rotWithShape="0">
                  <a:prstClr val="black">
                    <a:alpha val="30000"/>
                  </a:prstClr>
                </a:outerShdw>
              </a:effectLst>
            </p:spPr>
            <p:txBody>
              <a:bodyPr vert="horz" wrap="square" lIns="91440" tIns="45720" rIns="91440" bIns="45720" numCol="1" anchor="t" anchorCtr="0" compatLnSpc="1"/>
              <a:lstStyle/>
              <a:p>
                <a:endParaRPr lang="zh-CN" altLang="en-US"/>
              </a:p>
            </p:txBody>
          </p:sp>
        </p:grpSp>
      </p:grpSp>
      <p:sp>
        <p:nvSpPr>
          <p:cNvPr id="137" name="文本框 136"/>
          <p:cNvSpPr txBox="1"/>
          <p:nvPr/>
        </p:nvSpPr>
        <p:spPr>
          <a:xfrm>
            <a:off x="1723411" y="299043"/>
            <a:ext cx="2645285" cy="461665"/>
          </a:xfrm>
          <a:prstGeom prst="rect">
            <a:avLst/>
          </a:prstGeom>
          <a:noFill/>
        </p:spPr>
        <p:txBody>
          <a:bodyPr wrap="square" rtlCol="0">
            <a:spAutoFit/>
          </a:bodyPr>
          <a:lstStyle/>
          <a:p>
            <a:r>
              <a:rPr lang="zh-CN" altLang="en-US" sz="2400" b="1" dirty="0">
                <a:solidFill>
                  <a:srgbClr val="3A6461"/>
                </a:solidFill>
                <a:latin typeface="微软雅黑" panose="020B0503020204020204" pitchFamily="34" charset="-122"/>
                <a:ea typeface="微软雅黑" panose="020B0503020204020204" pitchFamily="34" charset="-122"/>
              </a:rPr>
              <a:t>并列关系图表</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组合 5"/>
          <p:cNvGrpSpPr/>
          <p:nvPr/>
        </p:nvGrpSpPr>
        <p:grpSpPr>
          <a:xfrm>
            <a:off x="2214563" y="1323975"/>
            <a:ext cx="2295524" cy="1605094"/>
            <a:chOff x="2214563" y="1323975"/>
            <a:chExt cx="2295524" cy="1605094"/>
          </a:xfrm>
          <a:effectLst>
            <a:outerShdw blurRad="101600" dist="63500" dir="5400000" algn="t" rotWithShape="0">
              <a:prstClr val="black">
                <a:alpha val="25000"/>
              </a:prstClr>
            </a:outerShdw>
          </a:effectLst>
        </p:grpSpPr>
        <p:sp>
          <p:nvSpPr>
            <p:cNvPr id="5" name="任意多边形 4"/>
            <p:cNvSpPr/>
            <p:nvPr/>
          </p:nvSpPr>
          <p:spPr>
            <a:xfrm>
              <a:off x="3995737" y="1457325"/>
              <a:ext cx="514350" cy="1252538"/>
            </a:xfrm>
            <a:custGeom>
              <a:avLst/>
              <a:gdLst>
                <a:gd name="connsiteX0" fmla="*/ 28575 w 514350"/>
                <a:gd name="connsiteY0" fmla="*/ 1252538 h 1252538"/>
                <a:gd name="connsiteX1" fmla="*/ 366713 w 514350"/>
                <a:gd name="connsiteY1" fmla="*/ 852488 h 1252538"/>
                <a:gd name="connsiteX2" fmla="*/ 514350 w 514350"/>
                <a:gd name="connsiteY2" fmla="*/ 328613 h 1252538"/>
                <a:gd name="connsiteX3" fmla="*/ 328613 w 514350"/>
                <a:gd name="connsiteY3" fmla="*/ 0 h 1252538"/>
                <a:gd name="connsiteX4" fmla="*/ 0 w 514350"/>
                <a:gd name="connsiteY4" fmla="*/ 619125 h 1252538"/>
                <a:gd name="connsiteX5" fmla="*/ 28575 w 514350"/>
                <a:gd name="connsiteY5" fmla="*/ 1252538 h 1252538"/>
                <a:gd name="connsiteX0-1" fmla="*/ 28575 w 514350"/>
                <a:gd name="connsiteY0-2" fmla="*/ 1252538 h 1252538"/>
                <a:gd name="connsiteX1-3" fmla="*/ 366713 w 514350"/>
                <a:gd name="connsiteY1-4" fmla="*/ 852488 h 1252538"/>
                <a:gd name="connsiteX2-5" fmla="*/ 514350 w 514350"/>
                <a:gd name="connsiteY2-6" fmla="*/ 328613 h 1252538"/>
                <a:gd name="connsiteX3-7" fmla="*/ 314326 w 514350"/>
                <a:gd name="connsiteY3-8" fmla="*/ 0 h 1252538"/>
                <a:gd name="connsiteX4-9" fmla="*/ 0 w 514350"/>
                <a:gd name="connsiteY4-10" fmla="*/ 619125 h 1252538"/>
                <a:gd name="connsiteX5-11" fmla="*/ 28575 w 514350"/>
                <a:gd name="connsiteY5-12" fmla="*/ 1252538 h 1252538"/>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Lst>
              <a:rect l="l" t="t" r="r" b="b"/>
              <a:pathLst>
                <a:path w="514350" h="1252538">
                  <a:moveTo>
                    <a:pt x="28575" y="1252538"/>
                  </a:moveTo>
                  <a:lnTo>
                    <a:pt x="366713" y="852488"/>
                  </a:lnTo>
                  <a:lnTo>
                    <a:pt x="514350" y="328613"/>
                  </a:lnTo>
                  <a:lnTo>
                    <a:pt x="314326" y="0"/>
                  </a:lnTo>
                  <a:lnTo>
                    <a:pt x="0" y="619125"/>
                  </a:lnTo>
                  <a:lnTo>
                    <a:pt x="28575" y="1252538"/>
                  </a:lnTo>
                  <a:close/>
                </a:path>
              </a:pathLst>
            </a:cu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Calibri" panose="020F0502020204030204"/>
                <a:ea typeface="宋体" panose="02010600030101010101" pitchFamily="2" charset="-122"/>
                <a:cs typeface="+mn-cs"/>
              </a:endParaRPr>
            </a:p>
          </p:txBody>
        </p:sp>
        <p:sp>
          <p:nvSpPr>
            <p:cNvPr id="4" name="任意多边形 3"/>
            <p:cNvSpPr/>
            <p:nvPr/>
          </p:nvSpPr>
          <p:spPr>
            <a:xfrm>
              <a:off x="2214563" y="1323975"/>
              <a:ext cx="2100262" cy="1166813"/>
            </a:xfrm>
            <a:custGeom>
              <a:avLst/>
              <a:gdLst>
                <a:gd name="connsiteX0" fmla="*/ 0 w 2100262"/>
                <a:gd name="connsiteY0" fmla="*/ 704850 h 1166813"/>
                <a:gd name="connsiteX1" fmla="*/ 566737 w 2100262"/>
                <a:gd name="connsiteY1" fmla="*/ 0 h 1166813"/>
                <a:gd name="connsiteX2" fmla="*/ 2100262 w 2100262"/>
                <a:gd name="connsiteY2" fmla="*/ 128588 h 1166813"/>
                <a:gd name="connsiteX3" fmla="*/ 1790700 w 2100262"/>
                <a:gd name="connsiteY3" fmla="*/ 766763 h 1166813"/>
                <a:gd name="connsiteX4" fmla="*/ 1276350 w 2100262"/>
                <a:gd name="connsiteY4" fmla="*/ 1166813 h 1166813"/>
                <a:gd name="connsiteX5" fmla="*/ 476250 w 2100262"/>
                <a:gd name="connsiteY5" fmla="*/ 1109663 h 1166813"/>
                <a:gd name="connsiteX6" fmla="*/ 0 w 2100262"/>
                <a:gd name="connsiteY6" fmla="*/ 704850 h 1166813"/>
                <a:gd name="connsiteX0-1" fmla="*/ 0 w 2100262"/>
                <a:gd name="connsiteY0-2" fmla="*/ 704850 h 1166813"/>
                <a:gd name="connsiteX1-3" fmla="*/ 566737 w 2100262"/>
                <a:gd name="connsiteY1-4" fmla="*/ 0 h 1166813"/>
                <a:gd name="connsiteX2-5" fmla="*/ 2100262 w 2100262"/>
                <a:gd name="connsiteY2-6" fmla="*/ 128588 h 1166813"/>
                <a:gd name="connsiteX3-7" fmla="*/ 1790700 w 2100262"/>
                <a:gd name="connsiteY3-8" fmla="*/ 766763 h 1166813"/>
                <a:gd name="connsiteX4-9" fmla="*/ 1276350 w 2100262"/>
                <a:gd name="connsiteY4-10" fmla="*/ 1166813 h 1166813"/>
                <a:gd name="connsiteX5-11" fmla="*/ 476250 w 2100262"/>
                <a:gd name="connsiteY5-12" fmla="*/ 1109663 h 1166813"/>
                <a:gd name="connsiteX6-13" fmla="*/ 0 w 2100262"/>
                <a:gd name="connsiteY6-14" fmla="*/ 704850 h 1166813"/>
                <a:gd name="connsiteX0-15" fmla="*/ 0 w 2100262"/>
                <a:gd name="connsiteY0-16" fmla="*/ 704850 h 1166813"/>
                <a:gd name="connsiteX1-17" fmla="*/ 566737 w 2100262"/>
                <a:gd name="connsiteY1-18" fmla="*/ 0 h 1166813"/>
                <a:gd name="connsiteX2-19" fmla="*/ 2100262 w 2100262"/>
                <a:gd name="connsiteY2-20" fmla="*/ 128588 h 1166813"/>
                <a:gd name="connsiteX3-21" fmla="*/ 1790700 w 2100262"/>
                <a:gd name="connsiteY3-22" fmla="*/ 766763 h 1166813"/>
                <a:gd name="connsiteX4-23" fmla="*/ 1276350 w 2100262"/>
                <a:gd name="connsiteY4-24" fmla="*/ 1166813 h 1166813"/>
                <a:gd name="connsiteX5-25" fmla="*/ 476250 w 2100262"/>
                <a:gd name="connsiteY5-26" fmla="*/ 1109663 h 1166813"/>
                <a:gd name="connsiteX6-27" fmla="*/ 0 w 2100262"/>
                <a:gd name="connsiteY6-28" fmla="*/ 704850 h 1166813"/>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Lst>
              <a:rect l="l" t="t" r="r" b="b"/>
              <a:pathLst>
                <a:path w="2100262" h="1166813">
                  <a:moveTo>
                    <a:pt x="0" y="704850"/>
                  </a:moveTo>
                  <a:lnTo>
                    <a:pt x="566737" y="0"/>
                  </a:lnTo>
                  <a:cubicBezTo>
                    <a:pt x="1216024" y="457200"/>
                    <a:pt x="1798637" y="290513"/>
                    <a:pt x="2100262" y="128588"/>
                  </a:cubicBezTo>
                  <a:lnTo>
                    <a:pt x="1790700" y="766763"/>
                  </a:lnTo>
                  <a:lnTo>
                    <a:pt x="1276350" y="1166813"/>
                  </a:lnTo>
                  <a:lnTo>
                    <a:pt x="476250" y="1109663"/>
                  </a:lnTo>
                  <a:lnTo>
                    <a:pt x="0" y="70485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Calibri" panose="020F0502020204030204"/>
                <a:ea typeface="宋体" panose="02010600030101010101" pitchFamily="2" charset="-122"/>
                <a:cs typeface="+mn-cs"/>
              </a:endParaRPr>
            </a:p>
          </p:txBody>
        </p:sp>
        <p:sp>
          <p:nvSpPr>
            <p:cNvPr id="3" name="矩形 2"/>
            <p:cNvSpPr/>
            <p:nvPr/>
          </p:nvSpPr>
          <p:spPr>
            <a:xfrm>
              <a:off x="2225040" y="2034541"/>
              <a:ext cx="1798320" cy="894528"/>
            </a:xfrm>
            <a:custGeom>
              <a:avLst/>
              <a:gdLst>
                <a:gd name="connsiteX0" fmla="*/ 0 w 1744980"/>
                <a:gd name="connsiteY0" fmla="*/ 0 h 624840"/>
                <a:gd name="connsiteX1" fmla="*/ 1744980 w 1744980"/>
                <a:gd name="connsiteY1" fmla="*/ 0 h 624840"/>
                <a:gd name="connsiteX2" fmla="*/ 1744980 w 1744980"/>
                <a:gd name="connsiteY2" fmla="*/ 624840 h 624840"/>
                <a:gd name="connsiteX3" fmla="*/ 0 w 1744980"/>
                <a:gd name="connsiteY3" fmla="*/ 624840 h 624840"/>
                <a:gd name="connsiteX4" fmla="*/ 0 w 1744980"/>
                <a:gd name="connsiteY4" fmla="*/ 0 h 624840"/>
                <a:gd name="connsiteX0-1" fmla="*/ 0 w 1783080"/>
                <a:gd name="connsiteY0-2" fmla="*/ 0 h 624840"/>
                <a:gd name="connsiteX1-3" fmla="*/ 1783080 w 1783080"/>
                <a:gd name="connsiteY1-4" fmla="*/ 45720 h 624840"/>
                <a:gd name="connsiteX2-5" fmla="*/ 1744980 w 1783080"/>
                <a:gd name="connsiteY2-6" fmla="*/ 624840 h 624840"/>
                <a:gd name="connsiteX3-7" fmla="*/ 0 w 1783080"/>
                <a:gd name="connsiteY3-8" fmla="*/ 624840 h 624840"/>
                <a:gd name="connsiteX4-9" fmla="*/ 0 w 1783080"/>
                <a:gd name="connsiteY4-10" fmla="*/ 0 h 624840"/>
                <a:gd name="connsiteX0-11" fmla="*/ 0 w 1798320"/>
                <a:gd name="connsiteY0-12" fmla="*/ 0 h 670560"/>
                <a:gd name="connsiteX1-13" fmla="*/ 1783080 w 1798320"/>
                <a:gd name="connsiteY1-14" fmla="*/ 45720 h 670560"/>
                <a:gd name="connsiteX2-15" fmla="*/ 1798320 w 1798320"/>
                <a:gd name="connsiteY2-16" fmla="*/ 670560 h 670560"/>
                <a:gd name="connsiteX3-17" fmla="*/ 0 w 1798320"/>
                <a:gd name="connsiteY3-18" fmla="*/ 624840 h 670560"/>
                <a:gd name="connsiteX4-19" fmla="*/ 0 w 1798320"/>
                <a:gd name="connsiteY4-20" fmla="*/ 0 h 670560"/>
                <a:gd name="connsiteX0-21" fmla="*/ 0 w 1798320"/>
                <a:gd name="connsiteY0-22" fmla="*/ 0 h 670560"/>
                <a:gd name="connsiteX1-23" fmla="*/ 1783080 w 1798320"/>
                <a:gd name="connsiteY1-24" fmla="*/ 45720 h 670560"/>
                <a:gd name="connsiteX2-25" fmla="*/ 1798320 w 1798320"/>
                <a:gd name="connsiteY2-26" fmla="*/ 670560 h 670560"/>
                <a:gd name="connsiteX3-27" fmla="*/ 175260 w 1798320"/>
                <a:gd name="connsiteY3-28" fmla="*/ 518160 h 670560"/>
                <a:gd name="connsiteX4-29" fmla="*/ 0 w 1798320"/>
                <a:gd name="connsiteY4-30" fmla="*/ 0 h 670560"/>
                <a:gd name="connsiteX0-31" fmla="*/ 0 w 1798320"/>
                <a:gd name="connsiteY0-32" fmla="*/ 0 h 670560"/>
                <a:gd name="connsiteX1-33" fmla="*/ 1783080 w 1798320"/>
                <a:gd name="connsiteY1-34" fmla="*/ 45720 h 670560"/>
                <a:gd name="connsiteX2-35" fmla="*/ 1798320 w 1798320"/>
                <a:gd name="connsiteY2-36" fmla="*/ 670560 h 670560"/>
                <a:gd name="connsiteX3-37" fmla="*/ 60960 w 1798320"/>
                <a:gd name="connsiteY3-38" fmla="*/ 579120 h 670560"/>
                <a:gd name="connsiteX4-39" fmla="*/ 0 w 1798320"/>
                <a:gd name="connsiteY4-40" fmla="*/ 0 h 670560"/>
                <a:gd name="connsiteX0-41" fmla="*/ 0 w 1798320"/>
                <a:gd name="connsiteY0-42" fmla="*/ 0 h 744714"/>
                <a:gd name="connsiteX1-43" fmla="*/ 1783080 w 1798320"/>
                <a:gd name="connsiteY1-44" fmla="*/ 45720 h 744714"/>
                <a:gd name="connsiteX2-45" fmla="*/ 1798320 w 1798320"/>
                <a:gd name="connsiteY2-46" fmla="*/ 670560 h 744714"/>
                <a:gd name="connsiteX3-47" fmla="*/ 60960 w 1798320"/>
                <a:gd name="connsiteY3-48" fmla="*/ 579120 h 744714"/>
                <a:gd name="connsiteX4-49" fmla="*/ 0 w 1798320"/>
                <a:gd name="connsiteY4-50" fmla="*/ 0 h 744714"/>
                <a:gd name="connsiteX0-51" fmla="*/ 0 w 1798320"/>
                <a:gd name="connsiteY0-52" fmla="*/ 0 h 670560"/>
                <a:gd name="connsiteX1-53" fmla="*/ 1783080 w 1798320"/>
                <a:gd name="connsiteY1-54" fmla="*/ 45720 h 670560"/>
                <a:gd name="connsiteX2-55" fmla="*/ 1798320 w 1798320"/>
                <a:gd name="connsiteY2-56" fmla="*/ 670560 h 670560"/>
                <a:gd name="connsiteX3-57" fmla="*/ 60960 w 1798320"/>
                <a:gd name="connsiteY3-58" fmla="*/ 579120 h 670560"/>
                <a:gd name="connsiteX4-59" fmla="*/ 0 w 1798320"/>
                <a:gd name="connsiteY4-60" fmla="*/ 0 h 670560"/>
                <a:gd name="connsiteX0-61" fmla="*/ 0 w 1798320"/>
                <a:gd name="connsiteY0-62" fmla="*/ 0 h 670560"/>
                <a:gd name="connsiteX1-63" fmla="*/ 1783080 w 1798320"/>
                <a:gd name="connsiteY1-64" fmla="*/ 45720 h 670560"/>
                <a:gd name="connsiteX2-65" fmla="*/ 1798320 w 1798320"/>
                <a:gd name="connsiteY2-66" fmla="*/ 670560 h 670560"/>
                <a:gd name="connsiteX3-67" fmla="*/ 60960 w 1798320"/>
                <a:gd name="connsiteY3-68" fmla="*/ 579120 h 670560"/>
                <a:gd name="connsiteX4-69" fmla="*/ 0 w 1798320"/>
                <a:gd name="connsiteY4-70" fmla="*/ 0 h 670560"/>
                <a:gd name="connsiteX0-71" fmla="*/ 0 w 1798320"/>
                <a:gd name="connsiteY0-72" fmla="*/ 0 h 812979"/>
                <a:gd name="connsiteX1-73" fmla="*/ 1783080 w 1798320"/>
                <a:gd name="connsiteY1-74" fmla="*/ 45720 h 812979"/>
                <a:gd name="connsiteX2-75" fmla="*/ 1798320 w 1798320"/>
                <a:gd name="connsiteY2-76" fmla="*/ 670560 h 812979"/>
                <a:gd name="connsiteX3-77" fmla="*/ 60960 w 1798320"/>
                <a:gd name="connsiteY3-78" fmla="*/ 579120 h 812979"/>
                <a:gd name="connsiteX4-79" fmla="*/ 0 w 1798320"/>
                <a:gd name="connsiteY4-80" fmla="*/ 0 h 812979"/>
                <a:gd name="connsiteX0-81" fmla="*/ 0 w 1798320"/>
                <a:gd name="connsiteY0-82" fmla="*/ 0 h 894528"/>
                <a:gd name="connsiteX1-83" fmla="*/ 1783080 w 1798320"/>
                <a:gd name="connsiteY1-84" fmla="*/ 45720 h 894528"/>
                <a:gd name="connsiteX2-85" fmla="*/ 1798320 w 1798320"/>
                <a:gd name="connsiteY2-86" fmla="*/ 670560 h 894528"/>
                <a:gd name="connsiteX3-87" fmla="*/ 60960 w 1798320"/>
                <a:gd name="connsiteY3-88" fmla="*/ 579120 h 894528"/>
                <a:gd name="connsiteX4-89" fmla="*/ 0 w 1798320"/>
                <a:gd name="connsiteY4-90" fmla="*/ 0 h 894528"/>
                <a:gd name="connsiteX0-91" fmla="*/ 0 w 1798320"/>
                <a:gd name="connsiteY0-92" fmla="*/ 0 h 894528"/>
                <a:gd name="connsiteX1-93" fmla="*/ 1783080 w 1798320"/>
                <a:gd name="connsiteY1-94" fmla="*/ 45720 h 894528"/>
                <a:gd name="connsiteX2-95" fmla="*/ 1798320 w 1798320"/>
                <a:gd name="connsiteY2-96" fmla="*/ 670560 h 894528"/>
                <a:gd name="connsiteX3-97" fmla="*/ 60960 w 1798320"/>
                <a:gd name="connsiteY3-98" fmla="*/ 579120 h 894528"/>
                <a:gd name="connsiteX4-99" fmla="*/ 0 w 1798320"/>
                <a:gd name="connsiteY4-100" fmla="*/ 0 h 894528"/>
                <a:gd name="connsiteX0-101" fmla="*/ 0 w 1798320"/>
                <a:gd name="connsiteY0-102" fmla="*/ 0 h 894528"/>
                <a:gd name="connsiteX1-103" fmla="*/ 1783080 w 1798320"/>
                <a:gd name="connsiteY1-104" fmla="*/ 45720 h 894528"/>
                <a:gd name="connsiteX2-105" fmla="*/ 1798320 w 1798320"/>
                <a:gd name="connsiteY2-106" fmla="*/ 670560 h 894528"/>
                <a:gd name="connsiteX3-107" fmla="*/ 60960 w 1798320"/>
                <a:gd name="connsiteY3-108" fmla="*/ 579120 h 894528"/>
                <a:gd name="connsiteX4-109" fmla="*/ 0 w 1798320"/>
                <a:gd name="connsiteY4-110" fmla="*/ 0 h 894528"/>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798320" h="894528">
                  <a:moveTo>
                    <a:pt x="0" y="0"/>
                  </a:moveTo>
                  <a:cubicBezTo>
                    <a:pt x="826135" y="447040"/>
                    <a:pt x="1271270" y="344805"/>
                    <a:pt x="1783080" y="45720"/>
                  </a:cubicBezTo>
                  <a:lnTo>
                    <a:pt x="1798320" y="670560"/>
                  </a:lnTo>
                  <a:cubicBezTo>
                    <a:pt x="1254125" y="903605"/>
                    <a:pt x="855980" y="1063625"/>
                    <a:pt x="60960" y="579120"/>
                  </a:cubicBezTo>
                  <a:lnTo>
                    <a:pt x="0" y="0"/>
                  </a:lnTo>
                  <a:close/>
                </a:path>
              </a:pathLst>
            </a:custGeom>
            <a:solidFill>
              <a:srgbClr val="FFB0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Calibri" panose="020F0502020204030204"/>
                <a:ea typeface="宋体" panose="02010600030101010101" pitchFamily="2" charset="-122"/>
                <a:cs typeface="+mn-cs"/>
              </a:endParaRPr>
            </a:p>
          </p:txBody>
        </p:sp>
      </p:grpSp>
      <p:grpSp>
        <p:nvGrpSpPr>
          <p:cNvPr id="16" name="组合 15"/>
          <p:cNvGrpSpPr/>
          <p:nvPr/>
        </p:nvGrpSpPr>
        <p:grpSpPr>
          <a:xfrm>
            <a:off x="4114800" y="1361652"/>
            <a:ext cx="2252661" cy="1543473"/>
            <a:chOff x="4114800" y="1361652"/>
            <a:chExt cx="2252661" cy="1543473"/>
          </a:xfrm>
          <a:effectLst>
            <a:outerShdw blurRad="101600" dist="63500" dir="5400000" algn="t" rotWithShape="0">
              <a:prstClr val="black">
                <a:alpha val="25000"/>
              </a:prstClr>
            </a:outerShdw>
          </a:effectLst>
        </p:grpSpPr>
        <p:sp>
          <p:nvSpPr>
            <p:cNvPr id="9" name="任意多边形 8"/>
            <p:cNvSpPr/>
            <p:nvPr/>
          </p:nvSpPr>
          <p:spPr>
            <a:xfrm>
              <a:off x="5895762" y="1724024"/>
              <a:ext cx="471699" cy="1181101"/>
            </a:xfrm>
            <a:custGeom>
              <a:avLst/>
              <a:gdLst>
                <a:gd name="connsiteX0" fmla="*/ 0 w 461963"/>
                <a:gd name="connsiteY0" fmla="*/ 1166813 h 1166813"/>
                <a:gd name="connsiteX1" fmla="*/ 295275 w 461963"/>
                <a:gd name="connsiteY1" fmla="*/ 928688 h 1166813"/>
                <a:gd name="connsiteX2" fmla="*/ 461963 w 461963"/>
                <a:gd name="connsiteY2" fmla="*/ 442913 h 1166813"/>
                <a:gd name="connsiteX3" fmla="*/ 447675 w 461963"/>
                <a:gd name="connsiteY3" fmla="*/ 242888 h 1166813"/>
                <a:gd name="connsiteX4" fmla="*/ 295275 w 461963"/>
                <a:gd name="connsiteY4" fmla="*/ 0 h 1166813"/>
                <a:gd name="connsiteX5" fmla="*/ 4763 w 461963"/>
                <a:gd name="connsiteY5" fmla="*/ 576263 h 1166813"/>
                <a:gd name="connsiteX6" fmla="*/ 0 w 461963"/>
                <a:gd name="connsiteY6" fmla="*/ 1166813 h 1166813"/>
                <a:gd name="connsiteX0-1" fmla="*/ 0 w 466726"/>
                <a:gd name="connsiteY0-2" fmla="*/ 1181101 h 1181101"/>
                <a:gd name="connsiteX1-3" fmla="*/ 300038 w 466726"/>
                <a:gd name="connsiteY1-4" fmla="*/ 928688 h 1181101"/>
                <a:gd name="connsiteX2-5" fmla="*/ 466726 w 466726"/>
                <a:gd name="connsiteY2-6" fmla="*/ 442913 h 1181101"/>
                <a:gd name="connsiteX3-7" fmla="*/ 452438 w 466726"/>
                <a:gd name="connsiteY3-8" fmla="*/ 242888 h 1181101"/>
                <a:gd name="connsiteX4-9" fmla="*/ 300038 w 466726"/>
                <a:gd name="connsiteY4-10" fmla="*/ 0 h 1181101"/>
                <a:gd name="connsiteX5-11" fmla="*/ 9526 w 466726"/>
                <a:gd name="connsiteY5-12" fmla="*/ 576263 h 1181101"/>
                <a:gd name="connsiteX6-13" fmla="*/ 0 w 466726"/>
                <a:gd name="connsiteY6-14" fmla="*/ 1181101 h 1181101"/>
                <a:gd name="connsiteX0-15" fmla="*/ 4973 w 471699"/>
                <a:gd name="connsiteY0-16" fmla="*/ 1181101 h 1181101"/>
                <a:gd name="connsiteX1-17" fmla="*/ 305011 w 471699"/>
                <a:gd name="connsiteY1-18" fmla="*/ 928688 h 1181101"/>
                <a:gd name="connsiteX2-19" fmla="*/ 471699 w 471699"/>
                <a:gd name="connsiteY2-20" fmla="*/ 442913 h 1181101"/>
                <a:gd name="connsiteX3-21" fmla="*/ 457411 w 471699"/>
                <a:gd name="connsiteY3-22" fmla="*/ 242888 h 1181101"/>
                <a:gd name="connsiteX4-23" fmla="*/ 305011 w 471699"/>
                <a:gd name="connsiteY4-24" fmla="*/ 0 h 1181101"/>
                <a:gd name="connsiteX5-25" fmla="*/ 211 w 471699"/>
                <a:gd name="connsiteY5-26" fmla="*/ 595313 h 1181101"/>
                <a:gd name="connsiteX6-27" fmla="*/ 4973 w 471699"/>
                <a:gd name="connsiteY6-28" fmla="*/ 1181101 h 1181101"/>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Lst>
              <a:rect l="l" t="t" r="r" b="b"/>
              <a:pathLst>
                <a:path w="471699" h="1181101">
                  <a:moveTo>
                    <a:pt x="4973" y="1181101"/>
                  </a:moveTo>
                  <a:lnTo>
                    <a:pt x="305011" y="928688"/>
                  </a:lnTo>
                  <a:lnTo>
                    <a:pt x="471699" y="442913"/>
                  </a:lnTo>
                  <a:lnTo>
                    <a:pt x="457411" y="242888"/>
                  </a:lnTo>
                  <a:lnTo>
                    <a:pt x="305011" y="0"/>
                  </a:lnTo>
                  <a:lnTo>
                    <a:pt x="211" y="595313"/>
                  </a:lnTo>
                  <a:cubicBezTo>
                    <a:pt x="-1377" y="793750"/>
                    <a:pt x="6561" y="987426"/>
                    <a:pt x="4973" y="1181101"/>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Calibri" panose="020F0502020204030204"/>
                <a:ea typeface="宋体" panose="02010600030101010101" pitchFamily="2" charset="-122"/>
                <a:cs typeface="+mn-cs"/>
              </a:endParaRPr>
            </a:p>
          </p:txBody>
        </p:sp>
        <p:sp>
          <p:nvSpPr>
            <p:cNvPr id="8" name="任意多边形 7"/>
            <p:cNvSpPr/>
            <p:nvPr/>
          </p:nvSpPr>
          <p:spPr>
            <a:xfrm>
              <a:off x="4114800" y="1361652"/>
              <a:ext cx="2092325" cy="1011525"/>
            </a:xfrm>
            <a:custGeom>
              <a:avLst/>
              <a:gdLst>
                <a:gd name="connsiteX0" fmla="*/ 0 w 2092325"/>
                <a:gd name="connsiteY0" fmla="*/ 644525 h 895350"/>
                <a:gd name="connsiteX1" fmla="*/ 336550 w 2092325"/>
                <a:gd name="connsiteY1" fmla="*/ 0 h 895350"/>
                <a:gd name="connsiteX2" fmla="*/ 1298575 w 2092325"/>
                <a:gd name="connsiteY2" fmla="*/ 69850 h 895350"/>
                <a:gd name="connsiteX3" fmla="*/ 2092325 w 2092325"/>
                <a:gd name="connsiteY3" fmla="*/ 301625 h 895350"/>
                <a:gd name="connsiteX4" fmla="*/ 1784350 w 2092325"/>
                <a:gd name="connsiteY4" fmla="*/ 895350 h 895350"/>
                <a:gd name="connsiteX5" fmla="*/ 0 w 2092325"/>
                <a:gd name="connsiteY5" fmla="*/ 644525 h 895350"/>
                <a:gd name="connsiteX0-1" fmla="*/ 0 w 2092325"/>
                <a:gd name="connsiteY0-2" fmla="*/ 673975 h 924800"/>
                <a:gd name="connsiteX1-3" fmla="*/ 336550 w 2092325"/>
                <a:gd name="connsiteY1-4" fmla="*/ 29450 h 924800"/>
                <a:gd name="connsiteX2-5" fmla="*/ 1298575 w 2092325"/>
                <a:gd name="connsiteY2-6" fmla="*/ 99300 h 924800"/>
                <a:gd name="connsiteX3-7" fmla="*/ 2092325 w 2092325"/>
                <a:gd name="connsiteY3-8" fmla="*/ 331075 h 924800"/>
                <a:gd name="connsiteX4-9" fmla="*/ 1784350 w 2092325"/>
                <a:gd name="connsiteY4-10" fmla="*/ 924800 h 924800"/>
                <a:gd name="connsiteX5-11" fmla="*/ 0 w 2092325"/>
                <a:gd name="connsiteY5-12" fmla="*/ 673975 h 924800"/>
                <a:gd name="connsiteX0-13" fmla="*/ 0 w 2092325"/>
                <a:gd name="connsiteY0-14" fmla="*/ 673975 h 924800"/>
                <a:gd name="connsiteX1-15" fmla="*/ 336550 w 2092325"/>
                <a:gd name="connsiteY1-16" fmla="*/ 29450 h 924800"/>
                <a:gd name="connsiteX2-17" fmla="*/ 1298575 w 2092325"/>
                <a:gd name="connsiteY2-18" fmla="*/ 99300 h 924800"/>
                <a:gd name="connsiteX3-19" fmla="*/ 2092325 w 2092325"/>
                <a:gd name="connsiteY3-20" fmla="*/ 331075 h 924800"/>
                <a:gd name="connsiteX4-21" fmla="*/ 1784350 w 2092325"/>
                <a:gd name="connsiteY4-22" fmla="*/ 924800 h 924800"/>
                <a:gd name="connsiteX5-23" fmla="*/ 0 w 2092325"/>
                <a:gd name="connsiteY5-24" fmla="*/ 673975 h 924800"/>
                <a:gd name="connsiteX0-25" fmla="*/ 0 w 2092325"/>
                <a:gd name="connsiteY0-26" fmla="*/ 686326 h 937151"/>
                <a:gd name="connsiteX1-27" fmla="*/ 336550 w 2092325"/>
                <a:gd name="connsiteY1-28" fmla="*/ 41801 h 937151"/>
                <a:gd name="connsiteX2-29" fmla="*/ 1298575 w 2092325"/>
                <a:gd name="connsiteY2-30" fmla="*/ 111651 h 937151"/>
                <a:gd name="connsiteX3-31" fmla="*/ 2092325 w 2092325"/>
                <a:gd name="connsiteY3-32" fmla="*/ 343426 h 937151"/>
                <a:gd name="connsiteX4-33" fmla="*/ 1784350 w 2092325"/>
                <a:gd name="connsiteY4-34" fmla="*/ 937151 h 937151"/>
                <a:gd name="connsiteX5-35" fmla="*/ 0 w 2092325"/>
                <a:gd name="connsiteY5-36" fmla="*/ 686326 h 937151"/>
                <a:gd name="connsiteX0-37" fmla="*/ 0 w 2092325"/>
                <a:gd name="connsiteY0-38" fmla="*/ 692984 h 943809"/>
                <a:gd name="connsiteX1-39" fmla="*/ 336550 w 2092325"/>
                <a:gd name="connsiteY1-40" fmla="*/ 48459 h 943809"/>
                <a:gd name="connsiteX2-41" fmla="*/ 1254125 w 2092325"/>
                <a:gd name="connsiteY2-42" fmla="*/ 92909 h 943809"/>
                <a:gd name="connsiteX3-43" fmla="*/ 2092325 w 2092325"/>
                <a:gd name="connsiteY3-44" fmla="*/ 350084 h 943809"/>
                <a:gd name="connsiteX4-45" fmla="*/ 1784350 w 2092325"/>
                <a:gd name="connsiteY4-46" fmla="*/ 943809 h 943809"/>
                <a:gd name="connsiteX5-47" fmla="*/ 0 w 2092325"/>
                <a:gd name="connsiteY5-48" fmla="*/ 692984 h 943809"/>
                <a:gd name="connsiteX0-49" fmla="*/ 0 w 2092325"/>
                <a:gd name="connsiteY0-50" fmla="*/ 708447 h 959272"/>
                <a:gd name="connsiteX1-51" fmla="*/ 336550 w 2092325"/>
                <a:gd name="connsiteY1-52" fmla="*/ 63922 h 959272"/>
                <a:gd name="connsiteX2-53" fmla="*/ 1254125 w 2092325"/>
                <a:gd name="connsiteY2-54" fmla="*/ 108372 h 959272"/>
                <a:gd name="connsiteX3-55" fmla="*/ 2092325 w 2092325"/>
                <a:gd name="connsiteY3-56" fmla="*/ 365547 h 959272"/>
                <a:gd name="connsiteX4-57" fmla="*/ 1784350 w 2092325"/>
                <a:gd name="connsiteY4-58" fmla="*/ 959272 h 959272"/>
                <a:gd name="connsiteX5-59" fmla="*/ 0 w 2092325"/>
                <a:gd name="connsiteY5-60" fmla="*/ 708447 h 959272"/>
                <a:gd name="connsiteX0-61" fmla="*/ 0 w 2092325"/>
                <a:gd name="connsiteY0-62" fmla="*/ 708447 h 959272"/>
                <a:gd name="connsiteX1-63" fmla="*/ 336550 w 2092325"/>
                <a:gd name="connsiteY1-64" fmla="*/ 63922 h 959272"/>
                <a:gd name="connsiteX2-65" fmla="*/ 1254125 w 2092325"/>
                <a:gd name="connsiteY2-66" fmla="*/ 108372 h 959272"/>
                <a:gd name="connsiteX3-67" fmla="*/ 2092325 w 2092325"/>
                <a:gd name="connsiteY3-68" fmla="*/ 365547 h 959272"/>
                <a:gd name="connsiteX4-69" fmla="*/ 1784350 w 2092325"/>
                <a:gd name="connsiteY4-70" fmla="*/ 959272 h 959272"/>
                <a:gd name="connsiteX5-71" fmla="*/ 0 w 2092325"/>
                <a:gd name="connsiteY5-72" fmla="*/ 708447 h 959272"/>
                <a:gd name="connsiteX0-73" fmla="*/ 0 w 2092325"/>
                <a:gd name="connsiteY0-74" fmla="*/ 708447 h 959272"/>
                <a:gd name="connsiteX1-75" fmla="*/ 336550 w 2092325"/>
                <a:gd name="connsiteY1-76" fmla="*/ 63922 h 959272"/>
                <a:gd name="connsiteX2-77" fmla="*/ 1254125 w 2092325"/>
                <a:gd name="connsiteY2-78" fmla="*/ 108372 h 959272"/>
                <a:gd name="connsiteX3-79" fmla="*/ 2092325 w 2092325"/>
                <a:gd name="connsiteY3-80" fmla="*/ 365547 h 959272"/>
                <a:gd name="connsiteX4-81" fmla="*/ 1803400 w 2092325"/>
                <a:gd name="connsiteY4-82" fmla="*/ 959272 h 959272"/>
                <a:gd name="connsiteX5-83" fmla="*/ 0 w 2092325"/>
                <a:gd name="connsiteY5-84" fmla="*/ 708447 h 959272"/>
                <a:gd name="connsiteX0-85" fmla="*/ 0 w 2092325"/>
                <a:gd name="connsiteY0-86" fmla="*/ 708447 h 1011525"/>
                <a:gd name="connsiteX1-87" fmla="*/ 336550 w 2092325"/>
                <a:gd name="connsiteY1-88" fmla="*/ 63922 h 1011525"/>
                <a:gd name="connsiteX2-89" fmla="*/ 1254125 w 2092325"/>
                <a:gd name="connsiteY2-90" fmla="*/ 108372 h 1011525"/>
                <a:gd name="connsiteX3-91" fmla="*/ 2092325 w 2092325"/>
                <a:gd name="connsiteY3-92" fmla="*/ 365547 h 1011525"/>
                <a:gd name="connsiteX4-93" fmla="*/ 1803400 w 2092325"/>
                <a:gd name="connsiteY4-94" fmla="*/ 959272 h 1011525"/>
                <a:gd name="connsiteX5-95" fmla="*/ 0 w 2092325"/>
                <a:gd name="connsiteY5-96" fmla="*/ 708447 h 1011525"/>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Lst>
              <a:rect l="l" t="t" r="r" b="b"/>
              <a:pathLst>
                <a:path w="2092325" h="1011525">
                  <a:moveTo>
                    <a:pt x="0" y="708447"/>
                  </a:moveTo>
                  <a:lnTo>
                    <a:pt x="336550" y="63922"/>
                  </a:lnTo>
                  <a:cubicBezTo>
                    <a:pt x="781579" y="-66782"/>
                    <a:pt x="989542" y="31114"/>
                    <a:pt x="1254125" y="108372"/>
                  </a:cubicBezTo>
                  <a:cubicBezTo>
                    <a:pt x="1518708" y="185630"/>
                    <a:pt x="1754717" y="402589"/>
                    <a:pt x="2092325" y="365547"/>
                  </a:cubicBezTo>
                  <a:lnTo>
                    <a:pt x="1803400" y="959272"/>
                  </a:lnTo>
                  <a:cubicBezTo>
                    <a:pt x="1678517" y="1142364"/>
                    <a:pt x="601133" y="792055"/>
                    <a:pt x="0" y="708447"/>
                  </a:cubicBez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Calibri" panose="020F0502020204030204"/>
                <a:ea typeface="宋体" panose="02010600030101010101" pitchFamily="2" charset="-122"/>
                <a:cs typeface="+mn-cs"/>
              </a:endParaRPr>
            </a:p>
          </p:txBody>
        </p:sp>
        <p:sp>
          <p:nvSpPr>
            <p:cNvPr id="7" name="任意多边形 6"/>
            <p:cNvSpPr/>
            <p:nvPr/>
          </p:nvSpPr>
          <p:spPr>
            <a:xfrm>
              <a:off x="4117657" y="1991410"/>
              <a:ext cx="1798320" cy="911809"/>
            </a:xfrm>
            <a:custGeom>
              <a:avLst/>
              <a:gdLst>
                <a:gd name="connsiteX0" fmla="*/ 7620 w 1798320"/>
                <a:gd name="connsiteY0" fmla="*/ 617220 h 830580"/>
                <a:gd name="connsiteX1" fmla="*/ 0 w 1798320"/>
                <a:gd name="connsiteY1" fmla="*/ 0 h 830580"/>
                <a:gd name="connsiteX2" fmla="*/ 982980 w 1798320"/>
                <a:gd name="connsiteY2" fmla="*/ 15240 h 830580"/>
                <a:gd name="connsiteX3" fmla="*/ 1798320 w 1798320"/>
                <a:gd name="connsiteY3" fmla="*/ 251460 h 830580"/>
                <a:gd name="connsiteX4" fmla="*/ 1790700 w 1798320"/>
                <a:gd name="connsiteY4" fmla="*/ 830580 h 830580"/>
                <a:gd name="connsiteX5" fmla="*/ 906780 w 1798320"/>
                <a:gd name="connsiteY5" fmla="*/ 548640 h 830580"/>
                <a:gd name="connsiteX6" fmla="*/ 7620 w 1798320"/>
                <a:gd name="connsiteY6" fmla="*/ 617220 h 830580"/>
                <a:gd name="connsiteX0-1" fmla="*/ 7620 w 1798320"/>
                <a:gd name="connsiteY0-2" fmla="*/ 673660 h 887020"/>
                <a:gd name="connsiteX1-3" fmla="*/ 0 w 1798320"/>
                <a:gd name="connsiteY1-4" fmla="*/ 56440 h 887020"/>
                <a:gd name="connsiteX2-5" fmla="*/ 982980 w 1798320"/>
                <a:gd name="connsiteY2-6" fmla="*/ 71680 h 887020"/>
                <a:gd name="connsiteX3-7" fmla="*/ 1798320 w 1798320"/>
                <a:gd name="connsiteY3-8" fmla="*/ 307900 h 887020"/>
                <a:gd name="connsiteX4-9" fmla="*/ 1790700 w 1798320"/>
                <a:gd name="connsiteY4-10" fmla="*/ 887020 h 887020"/>
                <a:gd name="connsiteX5-11" fmla="*/ 906780 w 1798320"/>
                <a:gd name="connsiteY5-12" fmla="*/ 605080 h 887020"/>
                <a:gd name="connsiteX6-13" fmla="*/ 7620 w 1798320"/>
                <a:gd name="connsiteY6-14" fmla="*/ 673660 h 887020"/>
                <a:gd name="connsiteX0-15" fmla="*/ 7620 w 1798320"/>
                <a:gd name="connsiteY0-16" fmla="*/ 695675 h 909035"/>
                <a:gd name="connsiteX1-17" fmla="*/ 0 w 1798320"/>
                <a:gd name="connsiteY1-18" fmla="*/ 78455 h 909035"/>
                <a:gd name="connsiteX2-19" fmla="*/ 982980 w 1798320"/>
                <a:gd name="connsiteY2-20" fmla="*/ 93695 h 909035"/>
                <a:gd name="connsiteX3-21" fmla="*/ 1798320 w 1798320"/>
                <a:gd name="connsiteY3-22" fmla="*/ 329915 h 909035"/>
                <a:gd name="connsiteX4-23" fmla="*/ 1790700 w 1798320"/>
                <a:gd name="connsiteY4-24" fmla="*/ 909035 h 909035"/>
                <a:gd name="connsiteX5-25" fmla="*/ 906780 w 1798320"/>
                <a:gd name="connsiteY5-26" fmla="*/ 627095 h 909035"/>
                <a:gd name="connsiteX6-27" fmla="*/ 7620 w 1798320"/>
                <a:gd name="connsiteY6-28" fmla="*/ 695675 h 909035"/>
                <a:gd name="connsiteX0-29" fmla="*/ 7620 w 1798320"/>
                <a:gd name="connsiteY0-30" fmla="*/ 695675 h 909035"/>
                <a:gd name="connsiteX1-31" fmla="*/ 0 w 1798320"/>
                <a:gd name="connsiteY1-32" fmla="*/ 78455 h 909035"/>
                <a:gd name="connsiteX2-33" fmla="*/ 982980 w 1798320"/>
                <a:gd name="connsiteY2-34" fmla="*/ 93695 h 909035"/>
                <a:gd name="connsiteX3-35" fmla="*/ 1798320 w 1798320"/>
                <a:gd name="connsiteY3-36" fmla="*/ 329915 h 909035"/>
                <a:gd name="connsiteX4-37" fmla="*/ 1790700 w 1798320"/>
                <a:gd name="connsiteY4-38" fmla="*/ 909035 h 909035"/>
                <a:gd name="connsiteX5-39" fmla="*/ 906780 w 1798320"/>
                <a:gd name="connsiteY5-40" fmla="*/ 627095 h 909035"/>
                <a:gd name="connsiteX6-41" fmla="*/ 7620 w 1798320"/>
                <a:gd name="connsiteY6-42" fmla="*/ 695675 h 909035"/>
                <a:gd name="connsiteX0-43" fmla="*/ 7620 w 1798320"/>
                <a:gd name="connsiteY0-44" fmla="*/ 678137 h 891497"/>
                <a:gd name="connsiteX1-45" fmla="*/ 0 w 1798320"/>
                <a:gd name="connsiteY1-46" fmla="*/ 60917 h 891497"/>
                <a:gd name="connsiteX2-47" fmla="*/ 982980 w 1798320"/>
                <a:gd name="connsiteY2-48" fmla="*/ 76157 h 891497"/>
                <a:gd name="connsiteX3-49" fmla="*/ 1798320 w 1798320"/>
                <a:gd name="connsiteY3-50" fmla="*/ 312377 h 891497"/>
                <a:gd name="connsiteX4-51" fmla="*/ 1790700 w 1798320"/>
                <a:gd name="connsiteY4-52" fmla="*/ 891497 h 891497"/>
                <a:gd name="connsiteX5-53" fmla="*/ 906780 w 1798320"/>
                <a:gd name="connsiteY5-54" fmla="*/ 609557 h 891497"/>
                <a:gd name="connsiteX6-55" fmla="*/ 7620 w 1798320"/>
                <a:gd name="connsiteY6-56" fmla="*/ 678137 h 891497"/>
                <a:gd name="connsiteX0-57" fmla="*/ 7620 w 1798320"/>
                <a:gd name="connsiteY0-58" fmla="*/ 698449 h 911809"/>
                <a:gd name="connsiteX1-59" fmla="*/ 0 w 1798320"/>
                <a:gd name="connsiteY1-60" fmla="*/ 81229 h 911809"/>
                <a:gd name="connsiteX2-61" fmla="*/ 982980 w 1798320"/>
                <a:gd name="connsiteY2-62" fmla="*/ 96469 h 911809"/>
                <a:gd name="connsiteX3-63" fmla="*/ 1798320 w 1798320"/>
                <a:gd name="connsiteY3-64" fmla="*/ 332689 h 911809"/>
                <a:gd name="connsiteX4-65" fmla="*/ 1790700 w 1798320"/>
                <a:gd name="connsiteY4-66" fmla="*/ 911809 h 911809"/>
                <a:gd name="connsiteX5-67" fmla="*/ 906780 w 1798320"/>
                <a:gd name="connsiteY5-68" fmla="*/ 629869 h 911809"/>
                <a:gd name="connsiteX6-69" fmla="*/ 7620 w 1798320"/>
                <a:gd name="connsiteY6-70" fmla="*/ 698449 h 911809"/>
                <a:gd name="connsiteX0-71" fmla="*/ 7620 w 1798320"/>
                <a:gd name="connsiteY0-72" fmla="*/ 698449 h 911809"/>
                <a:gd name="connsiteX1-73" fmla="*/ 0 w 1798320"/>
                <a:gd name="connsiteY1-74" fmla="*/ 81229 h 911809"/>
                <a:gd name="connsiteX2-75" fmla="*/ 982980 w 1798320"/>
                <a:gd name="connsiteY2-76" fmla="*/ 96469 h 911809"/>
                <a:gd name="connsiteX3-77" fmla="*/ 1798320 w 1798320"/>
                <a:gd name="connsiteY3-78" fmla="*/ 332689 h 911809"/>
                <a:gd name="connsiteX4-79" fmla="*/ 1790700 w 1798320"/>
                <a:gd name="connsiteY4-80" fmla="*/ 911809 h 911809"/>
                <a:gd name="connsiteX5-81" fmla="*/ 906780 w 1798320"/>
                <a:gd name="connsiteY5-82" fmla="*/ 629869 h 911809"/>
                <a:gd name="connsiteX6-83" fmla="*/ 7620 w 1798320"/>
                <a:gd name="connsiteY6-84" fmla="*/ 698449 h 911809"/>
                <a:gd name="connsiteX0-85" fmla="*/ 7620 w 1798320"/>
                <a:gd name="connsiteY0-86" fmla="*/ 698449 h 911809"/>
                <a:gd name="connsiteX1-87" fmla="*/ 0 w 1798320"/>
                <a:gd name="connsiteY1-88" fmla="*/ 81229 h 911809"/>
                <a:gd name="connsiteX2-89" fmla="*/ 982980 w 1798320"/>
                <a:gd name="connsiteY2-90" fmla="*/ 96469 h 911809"/>
                <a:gd name="connsiteX3-91" fmla="*/ 1798320 w 1798320"/>
                <a:gd name="connsiteY3-92" fmla="*/ 332689 h 911809"/>
                <a:gd name="connsiteX4-93" fmla="*/ 1790700 w 1798320"/>
                <a:gd name="connsiteY4-94" fmla="*/ 911809 h 911809"/>
                <a:gd name="connsiteX5-95" fmla="*/ 906780 w 1798320"/>
                <a:gd name="connsiteY5-96" fmla="*/ 629869 h 911809"/>
                <a:gd name="connsiteX6-97" fmla="*/ 7620 w 1798320"/>
                <a:gd name="connsiteY6-98" fmla="*/ 698449 h 911809"/>
                <a:gd name="connsiteX0-99" fmla="*/ 7620 w 1798320"/>
                <a:gd name="connsiteY0-100" fmla="*/ 698449 h 911809"/>
                <a:gd name="connsiteX1-101" fmla="*/ 0 w 1798320"/>
                <a:gd name="connsiteY1-102" fmla="*/ 81229 h 911809"/>
                <a:gd name="connsiteX2-103" fmla="*/ 982980 w 1798320"/>
                <a:gd name="connsiteY2-104" fmla="*/ 96469 h 911809"/>
                <a:gd name="connsiteX3-105" fmla="*/ 1798320 w 1798320"/>
                <a:gd name="connsiteY3-106" fmla="*/ 332689 h 911809"/>
                <a:gd name="connsiteX4-107" fmla="*/ 1790700 w 1798320"/>
                <a:gd name="connsiteY4-108" fmla="*/ 911809 h 911809"/>
                <a:gd name="connsiteX5-109" fmla="*/ 906780 w 1798320"/>
                <a:gd name="connsiteY5-110" fmla="*/ 629869 h 911809"/>
                <a:gd name="connsiteX6-111" fmla="*/ 7620 w 1798320"/>
                <a:gd name="connsiteY6-112" fmla="*/ 698449 h 911809"/>
                <a:gd name="connsiteX0-113" fmla="*/ 7620 w 1798320"/>
                <a:gd name="connsiteY0-114" fmla="*/ 698449 h 911809"/>
                <a:gd name="connsiteX1-115" fmla="*/ 0 w 1798320"/>
                <a:gd name="connsiteY1-116" fmla="*/ 81229 h 911809"/>
                <a:gd name="connsiteX2-117" fmla="*/ 982980 w 1798320"/>
                <a:gd name="connsiteY2-118" fmla="*/ 96469 h 911809"/>
                <a:gd name="connsiteX3-119" fmla="*/ 1798320 w 1798320"/>
                <a:gd name="connsiteY3-120" fmla="*/ 332689 h 911809"/>
                <a:gd name="connsiteX4-121" fmla="*/ 1790700 w 1798320"/>
                <a:gd name="connsiteY4-122" fmla="*/ 911809 h 911809"/>
                <a:gd name="connsiteX5-123" fmla="*/ 906780 w 1798320"/>
                <a:gd name="connsiteY5-124" fmla="*/ 629869 h 911809"/>
                <a:gd name="connsiteX6-125" fmla="*/ 7620 w 1798320"/>
                <a:gd name="connsiteY6-126" fmla="*/ 698449 h 911809"/>
                <a:gd name="connsiteX0-127" fmla="*/ 7620 w 1798320"/>
                <a:gd name="connsiteY0-128" fmla="*/ 698449 h 911809"/>
                <a:gd name="connsiteX1-129" fmla="*/ 0 w 1798320"/>
                <a:gd name="connsiteY1-130" fmla="*/ 81229 h 911809"/>
                <a:gd name="connsiteX2-131" fmla="*/ 982980 w 1798320"/>
                <a:gd name="connsiteY2-132" fmla="*/ 96469 h 911809"/>
                <a:gd name="connsiteX3-133" fmla="*/ 1798320 w 1798320"/>
                <a:gd name="connsiteY3-134" fmla="*/ 332689 h 911809"/>
                <a:gd name="connsiteX4-135" fmla="*/ 1790700 w 1798320"/>
                <a:gd name="connsiteY4-136" fmla="*/ 911809 h 911809"/>
                <a:gd name="connsiteX5-137" fmla="*/ 906780 w 1798320"/>
                <a:gd name="connsiteY5-138" fmla="*/ 629869 h 911809"/>
                <a:gd name="connsiteX6-139" fmla="*/ 7620 w 1798320"/>
                <a:gd name="connsiteY6-140" fmla="*/ 698449 h 911809"/>
                <a:gd name="connsiteX0-141" fmla="*/ 7620 w 1798320"/>
                <a:gd name="connsiteY0-142" fmla="*/ 698449 h 917520"/>
                <a:gd name="connsiteX1-143" fmla="*/ 0 w 1798320"/>
                <a:gd name="connsiteY1-144" fmla="*/ 81229 h 917520"/>
                <a:gd name="connsiteX2-145" fmla="*/ 982980 w 1798320"/>
                <a:gd name="connsiteY2-146" fmla="*/ 96469 h 917520"/>
                <a:gd name="connsiteX3-147" fmla="*/ 1798320 w 1798320"/>
                <a:gd name="connsiteY3-148" fmla="*/ 332689 h 917520"/>
                <a:gd name="connsiteX4-149" fmla="*/ 1790700 w 1798320"/>
                <a:gd name="connsiteY4-150" fmla="*/ 911809 h 917520"/>
                <a:gd name="connsiteX5-151" fmla="*/ 906780 w 1798320"/>
                <a:gd name="connsiteY5-152" fmla="*/ 629869 h 917520"/>
                <a:gd name="connsiteX6-153" fmla="*/ 7620 w 1798320"/>
                <a:gd name="connsiteY6-154" fmla="*/ 698449 h 917520"/>
                <a:gd name="connsiteX0-155" fmla="*/ 7620 w 1798320"/>
                <a:gd name="connsiteY0-156" fmla="*/ 698449 h 911809"/>
                <a:gd name="connsiteX1-157" fmla="*/ 0 w 1798320"/>
                <a:gd name="connsiteY1-158" fmla="*/ 81229 h 911809"/>
                <a:gd name="connsiteX2-159" fmla="*/ 982980 w 1798320"/>
                <a:gd name="connsiteY2-160" fmla="*/ 96469 h 911809"/>
                <a:gd name="connsiteX3-161" fmla="*/ 1798320 w 1798320"/>
                <a:gd name="connsiteY3-162" fmla="*/ 332689 h 911809"/>
                <a:gd name="connsiteX4-163" fmla="*/ 1790700 w 1798320"/>
                <a:gd name="connsiteY4-164" fmla="*/ 911809 h 911809"/>
                <a:gd name="connsiteX5-165" fmla="*/ 906780 w 1798320"/>
                <a:gd name="connsiteY5-166" fmla="*/ 629869 h 911809"/>
                <a:gd name="connsiteX6-167" fmla="*/ 7620 w 1798320"/>
                <a:gd name="connsiteY6-168" fmla="*/ 698449 h 911809"/>
                <a:gd name="connsiteX0-169" fmla="*/ 7620 w 1798320"/>
                <a:gd name="connsiteY0-170" fmla="*/ 698449 h 911809"/>
                <a:gd name="connsiteX1-171" fmla="*/ 0 w 1798320"/>
                <a:gd name="connsiteY1-172" fmla="*/ 81229 h 911809"/>
                <a:gd name="connsiteX2-173" fmla="*/ 982980 w 1798320"/>
                <a:gd name="connsiteY2-174" fmla="*/ 96469 h 911809"/>
                <a:gd name="connsiteX3-175" fmla="*/ 1798320 w 1798320"/>
                <a:gd name="connsiteY3-176" fmla="*/ 332689 h 911809"/>
                <a:gd name="connsiteX4-177" fmla="*/ 1790700 w 1798320"/>
                <a:gd name="connsiteY4-178" fmla="*/ 911809 h 911809"/>
                <a:gd name="connsiteX5-179" fmla="*/ 906780 w 1798320"/>
                <a:gd name="connsiteY5-180" fmla="*/ 629869 h 911809"/>
                <a:gd name="connsiteX6-181" fmla="*/ 7620 w 1798320"/>
                <a:gd name="connsiteY6-182" fmla="*/ 698449 h 911809"/>
                <a:gd name="connsiteX0-183" fmla="*/ 7620 w 1798320"/>
                <a:gd name="connsiteY0-184" fmla="*/ 698449 h 911809"/>
                <a:gd name="connsiteX1-185" fmla="*/ 0 w 1798320"/>
                <a:gd name="connsiteY1-186" fmla="*/ 81229 h 911809"/>
                <a:gd name="connsiteX2-187" fmla="*/ 982980 w 1798320"/>
                <a:gd name="connsiteY2-188" fmla="*/ 96469 h 911809"/>
                <a:gd name="connsiteX3-189" fmla="*/ 1798320 w 1798320"/>
                <a:gd name="connsiteY3-190" fmla="*/ 332689 h 911809"/>
                <a:gd name="connsiteX4-191" fmla="*/ 1790700 w 1798320"/>
                <a:gd name="connsiteY4-192" fmla="*/ 911809 h 911809"/>
                <a:gd name="connsiteX5-193" fmla="*/ 906780 w 1798320"/>
                <a:gd name="connsiteY5-194" fmla="*/ 629869 h 911809"/>
                <a:gd name="connsiteX6-195" fmla="*/ 7620 w 1798320"/>
                <a:gd name="connsiteY6-196" fmla="*/ 698449 h 911809"/>
                <a:gd name="connsiteX0-197" fmla="*/ 7620 w 1798320"/>
                <a:gd name="connsiteY0-198" fmla="*/ 698449 h 911809"/>
                <a:gd name="connsiteX1-199" fmla="*/ 0 w 1798320"/>
                <a:gd name="connsiteY1-200" fmla="*/ 81229 h 911809"/>
                <a:gd name="connsiteX2-201" fmla="*/ 982980 w 1798320"/>
                <a:gd name="connsiteY2-202" fmla="*/ 96469 h 911809"/>
                <a:gd name="connsiteX3-203" fmla="*/ 1798320 w 1798320"/>
                <a:gd name="connsiteY3-204" fmla="*/ 332689 h 911809"/>
                <a:gd name="connsiteX4-205" fmla="*/ 1790700 w 1798320"/>
                <a:gd name="connsiteY4-206" fmla="*/ 911809 h 911809"/>
                <a:gd name="connsiteX5-207" fmla="*/ 906780 w 1798320"/>
                <a:gd name="connsiteY5-208" fmla="*/ 629869 h 911809"/>
                <a:gd name="connsiteX6-209" fmla="*/ 7620 w 1798320"/>
                <a:gd name="connsiteY6-210" fmla="*/ 698449 h 911809"/>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Lst>
              <a:rect l="l" t="t" r="r" b="b"/>
              <a:pathLst>
                <a:path w="1798320" h="911809">
                  <a:moveTo>
                    <a:pt x="7620" y="698449"/>
                  </a:moveTo>
                  <a:lnTo>
                    <a:pt x="0" y="81229"/>
                  </a:lnTo>
                  <a:cubicBezTo>
                    <a:pt x="391160" y="-66726"/>
                    <a:pt x="711200" y="17729"/>
                    <a:pt x="982980" y="96469"/>
                  </a:cubicBezTo>
                  <a:cubicBezTo>
                    <a:pt x="1254760" y="175209"/>
                    <a:pt x="1455102" y="339675"/>
                    <a:pt x="1798320" y="332689"/>
                  </a:cubicBezTo>
                  <a:lnTo>
                    <a:pt x="1790700" y="911809"/>
                  </a:lnTo>
                  <a:cubicBezTo>
                    <a:pt x="1346835" y="894664"/>
                    <a:pt x="1152525" y="686384"/>
                    <a:pt x="906780" y="629869"/>
                  </a:cubicBezTo>
                  <a:cubicBezTo>
                    <a:pt x="661035" y="573354"/>
                    <a:pt x="407352" y="572402"/>
                    <a:pt x="7620" y="698449"/>
                  </a:cubicBezTo>
                  <a:close/>
                </a:path>
              </a:pathLst>
            </a:custGeom>
            <a:solidFill>
              <a:srgbClr val="0194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Calibri" panose="020F0502020204030204"/>
                <a:ea typeface="宋体" panose="02010600030101010101" pitchFamily="2" charset="-122"/>
                <a:cs typeface="+mn-cs"/>
              </a:endParaRPr>
            </a:p>
          </p:txBody>
        </p:sp>
      </p:grpSp>
      <p:grpSp>
        <p:nvGrpSpPr>
          <p:cNvPr id="17" name="组合 16"/>
          <p:cNvGrpSpPr/>
          <p:nvPr/>
        </p:nvGrpSpPr>
        <p:grpSpPr>
          <a:xfrm>
            <a:off x="6029325" y="1447483"/>
            <a:ext cx="2066925" cy="1475515"/>
            <a:chOff x="6029325" y="1447483"/>
            <a:chExt cx="2066925" cy="1475515"/>
          </a:xfrm>
          <a:effectLst>
            <a:outerShdw blurRad="101600" dist="63500" dir="5400000" algn="t" rotWithShape="0">
              <a:prstClr val="black">
                <a:alpha val="25000"/>
              </a:prstClr>
            </a:outerShdw>
          </a:effectLst>
        </p:grpSpPr>
        <p:sp>
          <p:nvSpPr>
            <p:cNvPr id="11" name="任意多边形 10"/>
            <p:cNvSpPr/>
            <p:nvPr/>
          </p:nvSpPr>
          <p:spPr>
            <a:xfrm>
              <a:off x="6029325" y="1447483"/>
              <a:ext cx="1900238" cy="976630"/>
            </a:xfrm>
            <a:custGeom>
              <a:avLst/>
              <a:gdLst>
                <a:gd name="connsiteX0" fmla="*/ 0 w 1900238"/>
                <a:gd name="connsiteY0" fmla="*/ 819150 h 914400"/>
                <a:gd name="connsiteX1" fmla="*/ 304800 w 1900238"/>
                <a:gd name="connsiteY1" fmla="*/ 209550 h 914400"/>
                <a:gd name="connsiteX2" fmla="*/ 1038225 w 1900238"/>
                <a:gd name="connsiteY2" fmla="*/ 0 h 914400"/>
                <a:gd name="connsiteX3" fmla="*/ 1900238 w 1900238"/>
                <a:gd name="connsiteY3" fmla="*/ 33337 h 914400"/>
                <a:gd name="connsiteX4" fmla="*/ 1695450 w 1900238"/>
                <a:gd name="connsiteY4" fmla="*/ 466725 h 914400"/>
                <a:gd name="connsiteX5" fmla="*/ 842963 w 1900238"/>
                <a:gd name="connsiteY5" fmla="*/ 842962 h 914400"/>
                <a:gd name="connsiteX6" fmla="*/ 142875 w 1900238"/>
                <a:gd name="connsiteY6" fmla="*/ 914400 h 914400"/>
                <a:gd name="connsiteX7" fmla="*/ 0 w 1900238"/>
                <a:gd name="connsiteY7" fmla="*/ 819150 h 914400"/>
                <a:gd name="connsiteX0-1" fmla="*/ 0 w 1900238"/>
                <a:gd name="connsiteY0-2" fmla="*/ 842962 h 938212"/>
                <a:gd name="connsiteX1-3" fmla="*/ 304800 w 1900238"/>
                <a:gd name="connsiteY1-4" fmla="*/ 233362 h 938212"/>
                <a:gd name="connsiteX2-5" fmla="*/ 1038225 w 1900238"/>
                <a:gd name="connsiteY2-6" fmla="*/ 23812 h 938212"/>
                <a:gd name="connsiteX3-7" fmla="*/ 1900238 w 1900238"/>
                <a:gd name="connsiteY3-8" fmla="*/ 57149 h 938212"/>
                <a:gd name="connsiteX4-9" fmla="*/ 1695450 w 1900238"/>
                <a:gd name="connsiteY4-10" fmla="*/ 490537 h 938212"/>
                <a:gd name="connsiteX5-11" fmla="*/ 842963 w 1900238"/>
                <a:gd name="connsiteY5-12" fmla="*/ 866774 h 938212"/>
                <a:gd name="connsiteX6-13" fmla="*/ 142875 w 1900238"/>
                <a:gd name="connsiteY6-14" fmla="*/ 938212 h 938212"/>
                <a:gd name="connsiteX7-15" fmla="*/ 0 w 1900238"/>
                <a:gd name="connsiteY7-16" fmla="*/ 842962 h 938212"/>
                <a:gd name="connsiteX0-17" fmla="*/ 0 w 1900238"/>
                <a:gd name="connsiteY0-18" fmla="*/ 865144 h 960394"/>
                <a:gd name="connsiteX1-19" fmla="*/ 304800 w 1900238"/>
                <a:gd name="connsiteY1-20" fmla="*/ 255544 h 960394"/>
                <a:gd name="connsiteX2-21" fmla="*/ 1038225 w 1900238"/>
                <a:gd name="connsiteY2-22" fmla="*/ 45994 h 960394"/>
                <a:gd name="connsiteX3-23" fmla="*/ 1900238 w 1900238"/>
                <a:gd name="connsiteY3-24" fmla="*/ 79331 h 960394"/>
                <a:gd name="connsiteX4-25" fmla="*/ 1695450 w 1900238"/>
                <a:gd name="connsiteY4-26" fmla="*/ 512719 h 960394"/>
                <a:gd name="connsiteX5-27" fmla="*/ 842963 w 1900238"/>
                <a:gd name="connsiteY5-28" fmla="*/ 888956 h 960394"/>
                <a:gd name="connsiteX6-29" fmla="*/ 142875 w 1900238"/>
                <a:gd name="connsiteY6-30" fmla="*/ 960394 h 960394"/>
                <a:gd name="connsiteX7-31" fmla="*/ 0 w 1900238"/>
                <a:gd name="connsiteY7-32" fmla="*/ 865144 h 960394"/>
                <a:gd name="connsiteX0-33" fmla="*/ 0 w 1900238"/>
                <a:gd name="connsiteY0-34" fmla="*/ 865144 h 960394"/>
                <a:gd name="connsiteX1-35" fmla="*/ 304800 w 1900238"/>
                <a:gd name="connsiteY1-36" fmla="*/ 255544 h 960394"/>
                <a:gd name="connsiteX2-37" fmla="*/ 1038225 w 1900238"/>
                <a:gd name="connsiteY2-38" fmla="*/ 45994 h 960394"/>
                <a:gd name="connsiteX3-39" fmla="*/ 1900238 w 1900238"/>
                <a:gd name="connsiteY3-40" fmla="*/ 79331 h 960394"/>
                <a:gd name="connsiteX4-41" fmla="*/ 1695450 w 1900238"/>
                <a:gd name="connsiteY4-42" fmla="*/ 512719 h 960394"/>
                <a:gd name="connsiteX5-43" fmla="*/ 842963 w 1900238"/>
                <a:gd name="connsiteY5-44" fmla="*/ 888956 h 960394"/>
                <a:gd name="connsiteX6-45" fmla="*/ 142875 w 1900238"/>
                <a:gd name="connsiteY6-46" fmla="*/ 960394 h 960394"/>
                <a:gd name="connsiteX7-47" fmla="*/ 0 w 1900238"/>
                <a:gd name="connsiteY7-48" fmla="*/ 865144 h 960394"/>
                <a:gd name="connsiteX0-49" fmla="*/ 0 w 1900238"/>
                <a:gd name="connsiteY0-50" fmla="*/ 875490 h 970740"/>
                <a:gd name="connsiteX1-51" fmla="*/ 304800 w 1900238"/>
                <a:gd name="connsiteY1-52" fmla="*/ 265890 h 970740"/>
                <a:gd name="connsiteX2-53" fmla="*/ 1038225 w 1900238"/>
                <a:gd name="connsiteY2-54" fmla="*/ 56340 h 970740"/>
                <a:gd name="connsiteX3-55" fmla="*/ 1900238 w 1900238"/>
                <a:gd name="connsiteY3-56" fmla="*/ 89677 h 970740"/>
                <a:gd name="connsiteX4-57" fmla="*/ 1695450 w 1900238"/>
                <a:gd name="connsiteY4-58" fmla="*/ 523065 h 970740"/>
                <a:gd name="connsiteX5-59" fmla="*/ 842963 w 1900238"/>
                <a:gd name="connsiteY5-60" fmla="*/ 899302 h 970740"/>
                <a:gd name="connsiteX6-61" fmla="*/ 142875 w 1900238"/>
                <a:gd name="connsiteY6-62" fmla="*/ 970740 h 970740"/>
                <a:gd name="connsiteX7-63" fmla="*/ 0 w 1900238"/>
                <a:gd name="connsiteY7-64" fmla="*/ 875490 h 970740"/>
                <a:gd name="connsiteX0-65" fmla="*/ 0 w 1900238"/>
                <a:gd name="connsiteY0-66" fmla="*/ 875490 h 970740"/>
                <a:gd name="connsiteX1-67" fmla="*/ 304800 w 1900238"/>
                <a:gd name="connsiteY1-68" fmla="*/ 265890 h 970740"/>
                <a:gd name="connsiteX2-69" fmla="*/ 1038225 w 1900238"/>
                <a:gd name="connsiteY2-70" fmla="*/ 56340 h 970740"/>
                <a:gd name="connsiteX3-71" fmla="*/ 1900238 w 1900238"/>
                <a:gd name="connsiteY3-72" fmla="*/ 89677 h 970740"/>
                <a:gd name="connsiteX4-73" fmla="*/ 1695450 w 1900238"/>
                <a:gd name="connsiteY4-74" fmla="*/ 523065 h 970740"/>
                <a:gd name="connsiteX5-75" fmla="*/ 842963 w 1900238"/>
                <a:gd name="connsiteY5-76" fmla="*/ 899302 h 970740"/>
                <a:gd name="connsiteX6-77" fmla="*/ 142875 w 1900238"/>
                <a:gd name="connsiteY6-78" fmla="*/ 970740 h 970740"/>
                <a:gd name="connsiteX7-79" fmla="*/ 0 w 1900238"/>
                <a:gd name="connsiteY7-80" fmla="*/ 875490 h 970740"/>
                <a:gd name="connsiteX0-81" fmla="*/ 0 w 1900238"/>
                <a:gd name="connsiteY0-82" fmla="*/ 875490 h 970740"/>
                <a:gd name="connsiteX1-83" fmla="*/ 304800 w 1900238"/>
                <a:gd name="connsiteY1-84" fmla="*/ 265890 h 970740"/>
                <a:gd name="connsiteX2-85" fmla="*/ 1038225 w 1900238"/>
                <a:gd name="connsiteY2-86" fmla="*/ 56340 h 970740"/>
                <a:gd name="connsiteX3-87" fmla="*/ 1900238 w 1900238"/>
                <a:gd name="connsiteY3-88" fmla="*/ 89677 h 970740"/>
                <a:gd name="connsiteX4-89" fmla="*/ 1695450 w 1900238"/>
                <a:gd name="connsiteY4-90" fmla="*/ 523065 h 970740"/>
                <a:gd name="connsiteX5-91" fmla="*/ 842963 w 1900238"/>
                <a:gd name="connsiteY5-92" fmla="*/ 899302 h 970740"/>
                <a:gd name="connsiteX6-93" fmla="*/ 142875 w 1900238"/>
                <a:gd name="connsiteY6-94" fmla="*/ 970740 h 970740"/>
                <a:gd name="connsiteX7-95" fmla="*/ 0 w 1900238"/>
                <a:gd name="connsiteY7-96" fmla="*/ 875490 h 970740"/>
                <a:gd name="connsiteX0-97" fmla="*/ 0 w 1900238"/>
                <a:gd name="connsiteY0-98" fmla="*/ 860525 h 955775"/>
                <a:gd name="connsiteX1-99" fmla="*/ 304800 w 1900238"/>
                <a:gd name="connsiteY1-100" fmla="*/ 250925 h 955775"/>
                <a:gd name="connsiteX2-101" fmla="*/ 1038225 w 1900238"/>
                <a:gd name="connsiteY2-102" fmla="*/ 41375 h 955775"/>
                <a:gd name="connsiteX3-103" fmla="*/ 1900238 w 1900238"/>
                <a:gd name="connsiteY3-104" fmla="*/ 74712 h 955775"/>
                <a:gd name="connsiteX4-105" fmla="*/ 1695450 w 1900238"/>
                <a:gd name="connsiteY4-106" fmla="*/ 508100 h 955775"/>
                <a:gd name="connsiteX5-107" fmla="*/ 842963 w 1900238"/>
                <a:gd name="connsiteY5-108" fmla="*/ 884337 h 955775"/>
                <a:gd name="connsiteX6-109" fmla="*/ 142875 w 1900238"/>
                <a:gd name="connsiteY6-110" fmla="*/ 955775 h 955775"/>
                <a:gd name="connsiteX7-111" fmla="*/ 0 w 1900238"/>
                <a:gd name="connsiteY7-112" fmla="*/ 860525 h 955775"/>
                <a:gd name="connsiteX0-113" fmla="*/ 0 w 1900238"/>
                <a:gd name="connsiteY0-114" fmla="*/ 881380 h 976630"/>
                <a:gd name="connsiteX1-115" fmla="*/ 304800 w 1900238"/>
                <a:gd name="connsiteY1-116" fmla="*/ 271780 h 976630"/>
                <a:gd name="connsiteX2-117" fmla="*/ 1038225 w 1900238"/>
                <a:gd name="connsiteY2-118" fmla="*/ 62230 h 976630"/>
                <a:gd name="connsiteX3-119" fmla="*/ 1900238 w 1900238"/>
                <a:gd name="connsiteY3-120" fmla="*/ 95567 h 976630"/>
                <a:gd name="connsiteX4-121" fmla="*/ 1695450 w 1900238"/>
                <a:gd name="connsiteY4-122" fmla="*/ 528955 h 976630"/>
                <a:gd name="connsiteX5-123" fmla="*/ 842963 w 1900238"/>
                <a:gd name="connsiteY5-124" fmla="*/ 905192 h 976630"/>
                <a:gd name="connsiteX6-125" fmla="*/ 142875 w 1900238"/>
                <a:gd name="connsiteY6-126" fmla="*/ 976630 h 976630"/>
                <a:gd name="connsiteX7-127" fmla="*/ 0 w 1900238"/>
                <a:gd name="connsiteY7-128" fmla="*/ 881380 h 976630"/>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Lst>
              <a:rect l="l" t="t" r="r" b="b"/>
              <a:pathLst>
                <a:path w="1900238" h="976630">
                  <a:moveTo>
                    <a:pt x="0" y="881380"/>
                  </a:moveTo>
                  <a:lnTo>
                    <a:pt x="304800" y="271780"/>
                  </a:lnTo>
                  <a:cubicBezTo>
                    <a:pt x="463550" y="311469"/>
                    <a:pt x="810418" y="105887"/>
                    <a:pt x="1038225" y="62230"/>
                  </a:cubicBezTo>
                  <a:cubicBezTo>
                    <a:pt x="1266032" y="18573"/>
                    <a:pt x="1657352" y="-67944"/>
                    <a:pt x="1900238" y="95567"/>
                  </a:cubicBezTo>
                  <a:lnTo>
                    <a:pt x="1695450" y="528955"/>
                  </a:lnTo>
                  <a:lnTo>
                    <a:pt x="842963" y="905192"/>
                  </a:lnTo>
                  <a:lnTo>
                    <a:pt x="142875" y="976630"/>
                  </a:lnTo>
                  <a:lnTo>
                    <a:pt x="0" y="88138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Calibri" panose="020F0502020204030204"/>
                <a:ea typeface="宋体" panose="02010600030101010101" pitchFamily="2" charset="-122"/>
                <a:cs typeface="+mn-cs"/>
              </a:endParaRPr>
            </a:p>
          </p:txBody>
        </p:sp>
        <p:sp>
          <p:nvSpPr>
            <p:cNvPr id="12" name="任意多边形 11"/>
            <p:cNvSpPr/>
            <p:nvPr/>
          </p:nvSpPr>
          <p:spPr>
            <a:xfrm>
              <a:off x="7710487" y="1547813"/>
              <a:ext cx="385763" cy="995362"/>
            </a:xfrm>
            <a:custGeom>
              <a:avLst/>
              <a:gdLst>
                <a:gd name="connsiteX0" fmla="*/ 28575 w 385763"/>
                <a:gd name="connsiteY0" fmla="*/ 995362 h 995362"/>
                <a:gd name="connsiteX1" fmla="*/ 361950 w 385763"/>
                <a:gd name="connsiteY1" fmla="*/ 742950 h 995362"/>
                <a:gd name="connsiteX2" fmla="*/ 385763 w 385763"/>
                <a:gd name="connsiteY2" fmla="*/ 195262 h 995362"/>
                <a:gd name="connsiteX3" fmla="*/ 314325 w 385763"/>
                <a:gd name="connsiteY3" fmla="*/ 161925 h 995362"/>
                <a:gd name="connsiteX4" fmla="*/ 223838 w 385763"/>
                <a:gd name="connsiteY4" fmla="*/ 0 h 995362"/>
                <a:gd name="connsiteX5" fmla="*/ 0 w 385763"/>
                <a:gd name="connsiteY5" fmla="*/ 433387 h 995362"/>
                <a:gd name="connsiteX6" fmla="*/ 28575 w 385763"/>
                <a:gd name="connsiteY6" fmla="*/ 995362 h 995362"/>
                <a:gd name="connsiteX0-1" fmla="*/ 28575 w 385763"/>
                <a:gd name="connsiteY0-2" fmla="*/ 995362 h 995362"/>
                <a:gd name="connsiteX1-3" fmla="*/ 361950 w 385763"/>
                <a:gd name="connsiteY1-4" fmla="*/ 742950 h 995362"/>
                <a:gd name="connsiteX2-5" fmla="*/ 385763 w 385763"/>
                <a:gd name="connsiteY2-6" fmla="*/ 195262 h 995362"/>
                <a:gd name="connsiteX3-7" fmla="*/ 314325 w 385763"/>
                <a:gd name="connsiteY3-8" fmla="*/ 161925 h 995362"/>
                <a:gd name="connsiteX4-9" fmla="*/ 219076 w 385763"/>
                <a:gd name="connsiteY4-10" fmla="*/ 0 h 995362"/>
                <a:gd name="connsiteX5-11" fmla="*/ 0 w 385763"/>
                <a:gd name="connsiteY5-12" fmla="*/ 433387 h 995362"/>
                <a:gd name="connsiteX6-13" fmla="*/ 28575 w 385763"/>
                <a:gd name="connsiteY6-14" fmla="*/ 995362 h 995362"/>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Lst>
              <a:rect l="l" t="t" r="r" b="b"/>
              <a:pathLst>
                <a:path w="385763" h="995362">
                  <a:moveTo>
                    <a:pt x="28575" y="995362"/>
                  </a:moveTo>
                  <a:lnTo>
                    <a:pt x="361950" y="742950"/>
                  </a:lnTo>
                  <a:lnTo>
                    <a:pt x="385763" y="195262"/>
                  </a:lnTo>
                  <a:lnTo>
                    <a:pt x="314325" y="161925"/>
                  </a:lnTo>
                  <a:lnTo>
                    <a:pt x="219076" y="0"/>
                  </a:lnTo>
                  <a:lnTo>
                    <a:pt x="0" y="433387"/>
                  </a:lnTo>
                  <a:lnTo>
                    <a:pt x="28575" y="995362"/>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Calibri" panose="020F0502020204030204"/>
                <a:ea typeface="宋体" panose="02010600030101010101" pitchFamily="2" charset="-122"/>
                <a:cs typeface="+mn-cs"/>
              </a:endParaRPr>
            </a:p>
          </p:txBody>
        </p:sp>
        <p:sp>
          <p:nvSpPr>
            <p:cNvPr id="10" name="任意多边形 9"/>
            <p:cNvSpPr/>
            <p:nvPr/>
          </p:nvSpPr>
          <p:spPr>
            <a:xfrm>
              <a:off x="6034088" y="1947223"/>
              <a:ext cx="1709737" cy="975775"/>
            </a:xfrm>
            <a:custGeom>
              <a:avLst/>
              <a:gdLst>
                <a:gd name="connsiteX0" fmla="*/ 19050 w 1709737"/>
                <a:gd name="connsiteY0" fmla="*/ 952500 h 952500"/>
                <a:gd name="connsiteX1" fmla="*/ 0 w 1709737"/>
                <a:gd name="connsiteY1" fmla="*/ 352425 h 952500"/>
                <a:gd name="connsiteX2" fmla="*/ 795337 w 1709737"/>
                <a:gd name="connsiteY2" fmla="*/ 123825 h 952500"/>
                <a:gd name="connsiteX3" fmla="*/ 1690687 w 1709737"/>
                <a:gd name="connsiteY3" fmla="*/ 0 h 952500"/>
                <a:gd name="connsiteX4" fmla="*/ 1709737 w 1709737"/>
                <a:gd name="connsiteY4" fmla="*/ 571500 h 952500"/>
                <a:gd name="connsiteX5" fmla="*/ 876300 w 1709737"/>
                <a:gd name="connsiteY5" fmla="*/ 695325 h 952500"/>
                <a:gd name="connsiteX6" fmla="*/ 19050 w 1709737"/>
                <a:gd name="connsiteY6" fmla="*/ 952500 h 952500"/>
                <a:gd name="connsiteX0-1" fmla="*/ 19050 w 1709737"/>
                <a:gd name="connsiteY0-2" fmla="*/ 952500 h 952500"/>
                <a:gd name="connsiteX1-3" fmla="*/ 0 w 1709737"/>
                <a:gd name="connsiteY1-4" fmla="*/ 352425 h 952500"/>
                <a:gd name="connsiteX2-5" fmla="*/ 795337 w 1709737"/>
                <a:gd name="connsiteY2-6" fmla="*/ 123825 h 952500"/>
                <a:gd name="connsiteX3-7" fmla="*/ 1690687 w 1709737"/>
                <a:gd name="connsiteY3-8" fmla="*/ 0 h 952500"/>
                <a:gd name="connsiteX4-9" fmla="*/ 1709737 w 1709737"/>
                <a:gd name="connsiteY4-10" fmla="*/ 571500 h 952500"/>
                <a:gd name="connsiteX5-11" fmla="*/ 876300 w 1709737"/>
                <a:gd name="connsiteY5-12" fmla="*/ 695325 h 952500"/>
                <a:gd name="connsiteX6-13" fmla="*/ 19050 w 1709737"/>
                <a:gd name="connsiteY6-14" fmla="*/ 952500 h 952500"/>
                <a:gd name="connsiteX0-15" fmla="*/ 19050 w 1709737"/>
                <a:gd name="connsiteY0-16" fmla="*/ 968269 h 968269"/>
                <a:gd name="connsiteX1-17" fmla="*/ 0 w 1709737"/>
                <a:gd name="connsiteY1-18" fmla="*/ 368194 h 968269"/>
                <a:gd name="connsiteX2-19" fmla="*/ 795337 w 1709737"/>
                <a:gd name="connsiteY2-20" fmla="*/ 139594 h 968269"/>
                <a:gd name="connsiteX3-21" fmla="*/ 1690687 w 1709737"/>
                <a:gd name="connsiteY3-22" fmla="*/ 15769 h 968269"/>
                <a:gd name="connsiteX4-23" fmla="*/ 1709737 w 1709737"/>
                <a:gd name="connsiteY4-24" fmla="*/ 587269 h 968269"/>
                <a:gd name="connsiteX5-25" fmla="*/ 876300 w 1709737"/>
                <a:gd name="connsiteY5-26" fmla="*/ 711094 h 968269"/>
                <a:gd name="connsiteX6-27" fmla="*/ 19050 w 1709737"/>
                <a:gd name="connsiteY6-28" fmla="*/ 968269 h 968269"/>
                <a:gd name="connsiteX0-29" fmla="*/ 19050 w 1709737"/>
                <a:gd name="connsiteY0-30" fmla="*/ 968269 h 968269"/>
                <a:gd name="connsiteX1-31" fmla="*/ 0 w 1709737"/>
                <a:gd name="connsiteY1-32" fmla="*/ 368194 h 968269"/>
                <a:gd name="connsiteX2-33" fmla="*/ 795337 w 1709737"/>
                <a:gd name="connsiteY2-34" fmla="*/ 139594 h 968269"/>
                <a:gd name="connsiteX3-35" fmla="*/ 1690687 w 1709737"/>
                <a:gd name="connsiteY3-36" fmla="*/ 15769 h 968269"/>
                <a:gd name="connsiteX4-37" fmla="*/ 1709737 w 1709737"/>
                <a:gd name="connsiteY4-38" fmla="*/ 587269 h 968269"/>
                <a:gd name="connsiteX5-39" fmla="*/ 876300 w 1709737"/>
                <a:gd name="connsiteY5-40" fmla="*/ 711094 h 968269"/>
                <a:gd name="connsiteX6-41" fmla="*/ 19050 w 1709737"/>
                <a:gd name="connsiteY6-42" fmla="*/ 968269 h 968269"/>
                <a:gd name="connsiteX0-43" fmla="*/ 19050 w 1709737"/>
                <a:gd name="connsiteY0-44" fmla="*/ 972189 h 972189"/>
                <a:gd name="connsiteX1-45" fmla="*/ 0 w 1709737"/>
                <a:gd name="connsiteY1-46" fmla="*/ 372114 h 972189"/>
                <a:gd name="connsiteX2-47" fmla="*/ 795337 w 1709737"/>
                <a:gd name="connsiteY2-48" fmla="*/ 143514 h 972189"/>
                <a:gd name="connsiteX3-49" fmla="*/ 1690687 w 1709737"/>
                <a:gd name="connsiteY3-50" fmla="*/ 19689 h 972189"/>
                <a:gd name="connsiteX4-51" fmla="*/ 1709737 w 1709737"/>
                <a:gd name="connsiteY4-52" fmla="*/ 591189 h 972189"/>
                <a:gd name="connsiteX5-53" fmla="*/ 876300 w 1709737"/>
                <a:gd name="connsiteY5-54" fmla="*/ 715014 h 972189"/>
                <a:gd name="connsiteX6-55" fmla="*/ 19050 w 1709737"/>
                <a:gd name="connsiteY6-56" fmla="*/ 972189 h 972189"/>
                <a:gd name="connsiteX0-57" fmla="*/ 19050 w 1709737"/>
                <a:gd name="connsiteY0-58" fmla="*/ 972189 h 972189"/>
                <a:gd name="connsiteX1-59" fmla="*/ 0 w 1709737"/>
                <a:gd name="connsiteY1-60" fmla="*/ 372114 h 972189"/>
                <a:gd name="connsiteX2-61" fmla="*/ 795337 w 1709737"/>
                <a:gd name="connsiteY2-62" fmla="*/ 143514 h 972189"/>
                <a:gd name="connsiteX3-63" fmla="*/ 1690687 w 1709737"/>
                <a:gd name="connsiteY3-64" fmla="*/ 19689 h 972189"/>
                <a:gd name="connsiteX4-65" fmla="*/ 1709737 w 1709737"/>
                <a:gd name="connsiteY4-66" fmla="*/ 591189 h 972189"/>
                <a:gd name="connsiteX5-67" fmla="*/ 876300 w 1709737"/>
                <a:gd name="connsiteY5-68" fmla="*/ 715014 h 972189"/>
                <a:gd name="connsiteX6-69" fmla="*/ 19050 w 1709737"/>
                <a:gd name="connsiteY6-70" fmla="*/ 972189 h 972189"/>
                <a:gd name="connsiteX0-71" fmla="*/ 19050 w 1709737"/>
                <a:gd name="connsiteY0-72" fmla="*/ 972189 h 980590"/>
                <a:gd name="connsiteX1-73" fmla="*/ 0 w 1709737"/>
                <a:gd name="connsiteY1-74" fmla="*/ 372114 h 980590"/>
                <a:gd name="connsiteX2-75" fmla="*/ 795337 w 1709737"/>
                <a:gd name="connsiteY2-76" fmla="*/ 143514 h 980590"/>
                <a:gd name="connsiteX3-77" fmla="*/ 1690687 w 1709737"/>
                <a:gd name="connsiteY3-78" fmla="*/ 19689 h 980590"/>
                <a:gd name="connsiteX4-79" fmla="*/ 1709737 w 1709737"/>
                <a:gd name="connsiteY4-80" fmla="*/ 591189 h 980590"/>
                <a:gd name="connsiteX5-81" fmla="*/ 876300 w 1709737"/>
                <a:gd name="connsiteY5-82" fmla="*/ 715014 h 980590"/>
                <a:gd name="connsiteX6-83" fmla="*/ 19050 w 1709737"/>
                <a:gd name="connsiteY6-84" fmla="*/ 972189 h 980590"/>
                <a:gd name="connsiteX0-85" fmla="*/ 19050 w 1709737"/>
                <a:gd name="connsiteY0-86" fmla="*/ 972189 h 975511"/>
                <a:gd name="connsiteX1-87" fmla="*/ 0 w 1709737"/>
                <a:gd name="connsiteY1-88" fmla="*/ 372114 h 975511"/>
                <a:gd name="connsiteX2-89" fmla="*/ 795337 w 1709737"/>
                <a:gd name="connsiteY2-90" fmla="*/ 143514 h 975511"/>
                <a:gd name="connsiteX3-91" fmla="*/ 1690687 w 1709737"/>
                <a:gd name="connsiteY3-92" fmla="*/ 19689 h 975511"/>
                <a:gd name="connsiteX4-93" fmla="*/ 1709737 w 1709737"/>
                <a:gd name="connsiteY4-94" fmla="*/ 591189 h 975511"/>
                <a:gd name="connsiteX5-95" fmla="*/ 876300 w 1709737"/>
                <a:gd name="connsiteY5-96" fmla="*/ 715014 h 975511"/>
                <a:gd name="connsiteX6-97" fmla="*/ 19050 w 1709737"/>
                <a:gd name="connsiteY6-98" fmla="*/ 972189 h 975511"/>
                <a:gd name="connsiteX0-99" fmla="*/ 19050 w 1709737"/>
                <a:gd name="connsiteY0-100" fmla="*/ 972189 h 975775"/>
                <a:gd name="connsiteX1-101" fmla="*/ 0 w 1709737"/>
                <a:gd name="connsiteY1-102" fmla="*/ 372114 h 975775"/>
                <a:gd name="connsiteX2-103" fmla="*/ 795337 w 1709737"/>
                <a:gd name="connsiteY2-104" fmla="*/ 143514 h 975775"/>
                <a:gd name="connsiteX3-105" fmla="*/ 1690687 w 1709737"/>
                <a:gd name="connsiteY3-106" fmla="*/ 19689 h 975775"/>
                <a:gd name="connsiteX4-107" fmla="*/ 1709737 w 1709737"/>
                <a:gd name="connsiteY4-108" fmla="*/ 591189 h 975775"/>
                <a:gd name="connsiteX5-109" fmla="*/ 876300 w 1709737"/>
                <a:gd name="connsiteY5-110" fmla="*/ 715014 h 975775"/>
                <a:gd name="connsiteX6-111" fmla="*/ 19050 w 1709737"/>
                <a:gd name="connsiteY6-112" fmla="*/ 972189 h 975775"/>
                <a:gd name="connsiteX0-113" fmla="*/ 19050 w 1709737"/>
                <a:gd name="connsiteY0-114" fmla="*/ 972189 h 975775"/>
                <a:gd name="connsiteX1-115" fmla="*/ 0 w 1709737"/>
                <a:gd name="connsiteY1-116" fmla="*/ 372114 h 975775"/>
                <a:gd name="connsiteX2-117" fmla="*/ 795337 w 1709737"/>
                <a:gd name="connsiteY2-118" fmla="*/ 143514 h 975775"/>
                <a:gd name="connsiteX3-119" fmla="*/ 1690687 w 1709737"/>
                <a:gd name="connsiteY3-120" fmla="*/ 19689 h 975775"/>
                <a:gd name="connsiteX4-121" fmla="*/ 1709737 w 1709737"/>
                <a:gd name="connsiteY4-122" fmla="*/ 591189 h 975775"/>
                <a:gd name="connsiteX5-123" fmla="*/ 876300 w 1709737"/>
                <a:gd name="connsiteY5-124" fmla="*/ 715014 h 975775"/>
                <a:gd name="connsiteX6-125" fmla="*/ 19050 w 1709737"/>
                <a:gd name="connsiteY6-126" fmla="*/ 972189 h 975775"/>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Lst>
              <a:rect l="l" t="t" r="r" b="b"/>
              <a:pathLst>
                <a:path w="1709737" h="975775">
                  <a:moveTo>
                    <a:pt x="19050" y="972189"/>
                  </a:moveTo>
                  <a:lnTo>
                    <a:pt x="0" y="372114"/>
                  </a:lnTo>
                  <a:cubicBezTo>
                    <a:pt x="272256" y="424502"/>
                    <a:pt x="592137" y="227652"/>
                    <a:pt x="795337" y="143514"/>
                  </a:cubicBezTo>
                  <a:cubicBezTo>
                    <a:pt x="998537" y="59376"/>
                    <a:pt x="1301749" y="-43811"/>
                    <a:pt x="1690687" y="19689"/>
                  </a:cubicBezTo>
                  <a:lnTo>
                    <a:pt x="1709737" y="591189"/>
                  </a:lnTo>
                  <a:cubicBezTo>
                    <a:pt x="1426368" y="578488"/>
                    <a:pt x="1143793" y="632464"/>
                    <a:pt x="876300" y="715014"/>
                  </a:cubicBezTo>
                  <a:cubicBezTo>
                    <a:pt x="608807" y="797564"/>
                    <a:pt x="460375" y="1005527"/>
                    <a:pt x="19050" y="972189"/>
                  </a:cubicBezTo>
                  <a:close/>
                </a:path>
              </a:pathLst>
            </a:custGeom>
            <a:solidFill>
              <a:srgbClr val="EC46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Calibri" panose="020F0502020204030204"/>
                <a:ea typeface="宋体" panose="02010600030101010101" pitchFamily="2" charset="-122"/>
                <a:cs typeface="+mn-cs"/>
              </a:endParaRPr>
            </a:p>
          </p:txBody>
        </p:sp>
      </p:grpSp>
      <p:grpSp>
        <p:nvGrpSpPr>
          <p:cNvPr id="18" name="组合 17"/>
          <p:cNvGrpSpPr/>
          <p:nvPr/>
        </p:nvGrpSpPr>
        <p:grpSpPr>
          <a:xfrm>
            <a:off x="7835900" y="1250950"/>
            <a:ext cx="2616200" cy="1485900"/>
            <a:chOff x="7835900" y="1250950"/>
            <a:chExt cx="2616200" cy="1485900"/>
          </a:xfrm>
          <a:effectLst>
            <a:outerShdw blurRad="101600" dist="63500" dir="5400000" algn="t" rotWithShape="0">
              <a:prstClr val="black">
                <a:alpha val="25000"/>
              </a:prstClr>
            </a:outerShdw>
          </a:effectLst>
        </p:grpSpPr>
        <p:sp>
          <p:nvSpPr>
            <p:cNvPr id="13" name="任意多边形 12"/>
            <p:cNvSpPr/>
            <p:nvPr/>
          </p:nvSpPr>
          <p:spPr>
            <a:xfrm>
              <a:off x="7835900" y="1751331"/>
              <a:ext cx="1631950" cy="896886"/>
            </a:xfrm>
            <a:custGeom>
              <a:avLst/>
              <a:gdLst>
                <a:gd name="connsiteX0" fmla="*/ 19050 w 1631950"/>
                <a:gd name="connsiteY0" fmla="*/ 717550 h 717550"/>
                <a:gd name="connsiteX1" fmla="*/ 0 w 1631950"/>
                <a:gd name="connsiteY1" fmla="*/ 146050 h 717550"/>
                <a:gd name="connsiteX2" fmla="*/ 1593850 w 1631950"/>
                <a:gd name="connsiteY2" fmla="*/ 0 h 717550"/>
                <a:gd name="connsiteX3" fmla="*/ 1631950 w 1631950"/>
                <a:gd name="connsiteY3" fmla="*/ 590550 h 717550"/>
                <a:gd name="connsiteX4" fmla="*/ 19050 w 1631950"/>
                <a:gd name="connsiteY4" fmla="*/ 717550 h 717550"/>
                <a:gd name="connsiteX0-1" fmla="*/ 19050 w 1631950"/>
                <a:gd name="connsiteY0-2" fmla="*/ 717550 h 801167"/>
                <a:gd name="connsiteX1-3" fmla="*/ 0 w 1631950"/>
                <a:gd name="connsiteY1-4" fmla="*/ 146050 h 801167"/>
                <a:gd name="connsiteX2-5" fmla="*/ 1593850 w 1631950"/>
                <a:gd name="connsiteY2-6" fmla="*/ 0 h 801167"/>
                <a:gd name="connsiteX3-7" fmla="*/ 1631950 w 1631950"/>
                <a:gd name="connsiteY3-8" fmla="*/ 590550 h 801167"/>
                <a:gd name="connsiteX4-9" fmla="*/ 19050 w 1631950"/>
                <a:gd name="connsiteY4-10" fmla="*/ 717550 h 801167"/>
                <a:gd name="connsiteX0-11" fmla="*/ 19050 w 1631950"/>
                <a:gd name="connsiteY0-12" fmla="*/ 717550 h 813066"/>
                <a:gd name="connsiteX1-13" fmla="*/ 0 w 1631950"/>
                <a:gd name="connsiteY1-14" fmla="*/ 146050 h 813066"/>
                <a:gd name="connsiteX2-15" fmla="*/ 1593850 w 1631950"/>
                <a:gd name="connsiteY2-16" fmla="*/ 0 h 813066"/>
                <a:gd name="connsiteX3-17" fmla="*/ 1631950 w 1631950"/>
                <a:gd name="connsiteY3-18" fmla="*/ 590550 h 813066"/>
                <a:gd name="connsiteX4-19" fmla="*/ 19050 w 1631950"/>
                <a:gd name="connsiteY4-20" fmla="*/ 717550 h 813066"/>
                <a:gd name="connsiteX0-21" fmla="*/ 19050 w 1631950"/>
                <a:gd name="connsiteY0-22" fmla="*/ 717550 h 813066"/>
                <a:gd name="connsiteX1-23" fmla="*/ 0 w 1631950"/>
                <a:gd name="connsiteY1-24" fmla="*/ 146050 h 813066"/>
                <a:gd name="connsiteX2-25" fmla="*/ 1593850 w 1631950"/>
                <a:gd name="connsiteY2-26" fmla="*/ 0 h 813066"/>
                <a:gd name="connsiteX3-27" fmla="*/ 1631950 w 1631950"/>
                <a:gd name="connsiteY3-28" fmla="*/ 590550 h 813066"/>
                <a:gd name="connsiteX4-29" fmla="*/ 19050 w 1631950"/>
                <a:gd name="connsiteY4-30" fmla="*/ 717550 h 813066"/>
                <a:gd name="connsiteX0-31" fmla="*/ 19050 w 1631950"/>
                <a:gd name="connsiteY0-32" fmla="*/ 717550 h 813066"/>
                <a:gd name="connsiteX1-33" fmla="*/ 0 w 1631950"/>
                <a:gd name="connsiteY1-34" fmla="*/ 146050 h 813066"/>
                <a:gd name="connsiteX2-35" fmla="*/ 1593850 w 1631950"/>
                <a:gd name="connsiteY2-36" fmla="*/ 0 h 813066"/>
                <a:gd name="connsiteX3-37" fmla="*/ 1631950 w 1631950"/>
                <a:gd name="connsiteY3-38" fmla="*/ 590550 h 813066"/>
                <a:gd name="connsiteX4-39" fmla="*/ 19050 w 1631950"/>
                <a:gd name="connsiteY4-40" fmla="*/ 717550 h 813066"/>
                <a:gd name="connsiteX0-41" fmla="*/ 19050 w 1631950"/>
                <a:gd name="connsiteY0-42" fmla="*/ 717550 h 813066"/>
                <a:gd name="connsiteX1-43" fmla="*/ 0 w 1631950"/>
                <a:gd name="connsiteY1-44" fmla="*/ 146050 h 813066"/>
                <a:gd name="connsiteX2-45" fmla="*/ 1593850 w 1631950"/>
                <a:gd name="connsiteY2-46" fmla="*/ 0 h 813066"/>
                <a:gd name="connsiteX3-47" fmla="*/ 1631950 w 1631950"/>
                <a:gd name="connsiteY3-48" fmla="*/ 590550 h 813066"/>
                <a:gd name="connsiteX4-49" fmla="*/ 19050 w 1631950"/>
                <a:gd name="connsiteY4-50" fmla="*/ 717550 h 813066"/>
                <a:gd name="connsiteX0-51" fmla="*/ 19050 w 1631950"/>
                <a:gd name="connsiteY0-52" fmla="*/ 793750 h 889266"/>
                <a:gd name="connsiteX1-53" fmla="*/ 0 w 1631950"/>
                <a:gd name="connsiteY1-54" fmla="*/ 222250 h 889266"/>
                <a:gd name="connsiteX2-55" fmla="*/ 1578610 w 1631950"/>
                <a:gd name="connsiteY2-56" fmla="*/ 0 h 889266"/>
                <a:gd name="connsiteX3-57" fmla="*/ 1631950 w 1631950"/>
                <a:gd name="connsiteY3-58" fmla="*/ 666750 h 889266"/>
                <a:gd name="connsiteX4-59" fmla="*/ 19050 w 1631950"/>
                <a:gd name="connsiteY4-60" fmla="*/ 793750 h 889266"/>
                <a:gd name="connsiteX0-61" fmla="*/ 19050 w 1631950"/>
                <a:gd name="connsiteY0-62" fmla="*/ 793750 h 889266"/>
                <a:gd name="connsiteX1-63" fmla="*/ 0 w 1631950"/>
                <a:gd name="connsiteY1-64" fmla="*/ 222250 h 889266"/>
                <a:gd name="connsiteX2-65" fmla="*/ 1578610 w 1631950"/>
                <a:gd name="connsiteY2-66" fmla="*/ 0 h 889266"/>
                <a:gd name="connsiteX3-67" fmla="*/ 1631950 w 1631950"/>
                <a:gd name="connsiteY3-68" fmla="*/ 666750 h 889266"/>
                <a:gd name="connsiteX4-69" fmla="*/ 19050 w 1631950"/>
                <a:gd name="connsiteY4-70" fmla="*/ 793750 h 889266"/>
                <a:gd name="connsiteX0-71" fmla="*/ 19050 w 1631950"/>
                <a:gd name="connsiteY0-72" fmla="*/ 801370 h 896886"/>
                <a:gd name="connsiteX1-73" fmla="*/ 0 w 1631950"/>
                <a:gd name="connsiteY1-74" fmla="*/ 229870 h 896886"/>
                <a:gd name="connsiteX2-75" fmla="*/ 1593850 w 1631950"/>
                <a:gd name="connsiteY2-76" fmla="*/ 0 h 896886"/>
                <a:gd name="connsiteX3-77" fmla="*/ 1631950 w 1631950"/>
                <a:gd name="connsiteY3-78" fmla="*/ 674370 h 896886"/>
                <a:gd name="connsiteX4-79" fmla="*/ 19050 w 1631950"/>
                <a:gd name="connsiteY4-80" fmla="*/ 801370 h 896886"/>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631950" h="896886">
                  <a:moveTo>
                    <a:pt x="19050" y="801370"/>
                  </a:moveTo>
                  <a:lnTo>
                    <a:pt x="0" y="229870"/>
                  </a:lnTo>
                  <a:cubicBezTo>
                    <a:pt x="519853" y="298027"/>
                    <a:pt x="1081617" y="105833"/>
                    <a:pt x="1593850" y="0"/>
                  </a:cubicBezTo>
                  <a:lnTo>
                    <a:pt x="1631950" y="674370"/>
                  </a:lnTo>
                  <a:cubicBezTo>
                    <a:pt x="1087967" y="786553"/>
                    <a:pt x="340783" y="1032087"/>
                    <a:pt x="19050" y="801370"/>
                  </a:cubicBezTo>
                  <a:close/>
                </a:path>
              </a:pathLst>
            </a:cu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Calibri" panose="020F0502020204030204"/>
                <a:ea typeface="宋体" panose="02010600030101010101" pitchFamily="2" charset="-122"/>
                <a:cs typeface="+mn-cs"/>
              </a:endParaRPr>
            </a:p>
          </p:txBody>
        </p:sp>
        <p:sp>
          <p:nvSpPr>
            <p:cNvPr id="14" name="任意多边形 13"/>
            <p:cNvSpPr/>
            <p:nvPr/>
          </p:nvSpPr>
          <p:spPr>
            <a:xfrm>
              <a:off x="7835900" y="1250950"/>
              <a:ext cx="2552700" cy="901700"/>
            </a:xfrm>
            <a:custGeom>
              <a:avLst/>
              <a:gdLst>
                <a:gd name="connsiteX0" fmla="*/ 0 w 2552700"/>
                <a:gd name="connsiteY0" fmla="*/ 742950 h 901700"/>
                <a:gd name="connsiteX1" fmla="*/ 203200 w 2552700"/>
                <a:gd name="connsiteY1" fmla="*/ 304800 h 901700"/>
                <a:gd name="connsiteX2" fmla="*/ 1085850 w 2552700"/>
                <a:gd name="connsiteY2" fmla="*/ 254000 h 901700"/>
                <a:gd name="connsiteX3" fmla="*/ 1079500 w 2552700"/>
                <a:gd name="connsiteY3" fmla="*/ 0 h 901700"/>
                <a:gd name="connsiteX4" fmla="*/ 2552700 w 2552700"/>
                <a:gd name="connsiteY4" fmla="*/ 203200 h 901700"/>
                <a:gd name="connsiteX5" fmla="*/ 1606550 w 2552700"/>
                <a:gd name="connsiteY5" fmla="*/ 901700 h 901700"/>
                <a:gd name="connsiteX6" fmla="*/ 1593850 w 2552700"/>
                <a:gd name="connsiteY6" fmla="*/ 584200 h 901700"/>
                <a:gd name="connsiteX7" fmla="*/ 0 w 2552700"/>
                <a:gd name="connsiteY7" fmla="*/ 742950 h 901700"/>
                <a:gd name="connsiteX0-1" fmla="*/ 0 w 2552700"/>
                <a:gd name="connsiteY0-2" fmla="*/ 742950 h 901700"/>
                <a:gd name="connsiteX1-3" fmla="*/ 203200 w 2552700"/>
                <a:gd name="connsiteY1-4" fmla="*/ 304800 h 901700"/>
                <a:gd name="connsiteX2-5" fmla="*/ 1085850 w 2552700"/>
                <a:gd name="connsiteY2-6" fmla="*/ 254000 h 901700"/>
                <a:gd name="connsiteX3-7" fmla="*/ 1079500 w 2552700"/>
                <a:gd name="connsiteY3-8" fmla="*/ 0 h 901700"/>
                <a:gd name="connsiteX4-9" fmla="*/ 2552700 w 2552700"/>
                <a:gd name="connsiteY4-10" fmla="*/ 203200 h 901700"/>
                <a:gd name="connsiteX5-11" fmla="*/ 1606550 w 2552700"/>
                <a:gd name="connsiteY5-12" fmla="*/ 901700 h 901700"/>
                <a:gd name="connsiteX6-13" fmla="*/ 1593850 w 2552700"/>
                <a:gd name="connsiteY6-14" fmla="*/ 584200 h 901700"/>
                <a:gd name="connsiteX7-15" fmla="*/ 0 w 2552700"/>
                <a:gd name="connsiteY7-16" fmla="*/ 742950 h 901700"/>
                <a:gd name="connsiteX0-17" fmla="*/ 0 w 2552700"/>
                <a:gd name="connsiteY0-18" fmla="*/ 742950 h 901700"/>
                <a:gd name="connsiteX1-19" fmla="*/ 203200 w 2552700"/>
                <a:gd name="connsiteY1-20" fmla="*/ 304800 h 901700"/>
                <a:gd name="connsiteX2-21" fmla="*/ 1085850 w 2552700"/>
                <a:gd name="connsiteY2-22" fmla="*/ 254000 h 901700"/>
                <a:gd name="connsiteX3-23" fmla="*/ 1079500 w 2552700"/>
                <a:gd name="connsiteY3-24" fmla="*/ 0 h 901700"/>
                <a:gd name="connsiteX4-25" fmla="*/ 2552700 w 2552700"/>
                <a:gd name="connsiteY4-26" fmla="*/ 203200 h 901700"/>
                <a:gd name="connsiteX5-27" fmla="*/ 1606550 w 2552700"/>
                <a:gd name="connsiteY5-28" fmla="*/ 901700 h 901700"/>
                <a:gd name="connsiteX6-29" fmla="*/ 1593850 w 2552700"/>
                <a:gd name="connsiteY6-30" fmla="*/ 584200 h 901700"/>
                <a:gd name="connsiteX7-31" fmla="*/ 0 w 2552700"/>
                <a:gd name="connsiteY7-32" fmla="*/ 742950 h 901700"/>
                <a:gd name="connsiteX0-33" fmla="*/ 0 w 2552700"/>
                <a:gd name="connsiteY0-34" fmla="*/ 742950 h 901700"/>
                <a:gd name="connsiteX1-35" fmla="*/ 203200 w 2552700"/>
                <a:gd name="connsiteY1-36" fmla="*/ 304800 h 901700"/>
                <a:gd name="connsiteX2-37" fmla="*/ 1085850 w 2552700"/>
                <a:gd name="connsiteY2-38" fmla="*/ 254000 h 901700"/>
                <a:gd name="connsiteX3-39" fmla="*/ 1079500 w 2552700"/>
                <a:gd name="connsiteY3-40" fmla="*/ 0 h 901700"/>
                <a:gd name="connsiteX4-41" fmla="*/ 2552700 w 2552700"/>
                <a:gd name="connsiteY4-42" fmla="*/ 203200 h 901700"/>
                <a:gd name="connsiteX5-43" fmla="*/ 1606550 w 2552700"/>
                <a:gd name="connsiteY5-44" fmla="*/ 901700 h 901700"/>
                <a:gd name="connsiteX6-45" fmla="*/ 1593850 w 2552700"/>
                <a:gd name="connsiteY6-46" fmla="*/ 584200 h 901700"/>
                <a:gd name="connsiteX7-47" fmla="*/ 0 w 2552700"/>
                <a:gd name="connsiteY7-48" fmla="*/ 742950 h 901700"/>
                <a:gd name="connsiteX0-49" fmla="*/ 0 w 2552700"/>
                <a:gd name="connsiteY0-50" fmla="*/ 742950 h 901700"/>
                <a:gd name="connsiteX1-51" fmla="*/ 203200 w 2552700"/>
                <a:gd name="connsiteY1-52" fmla="*/ 304800 h 901700"/>
                <a:gd name="connsiteX2-53" fmla="*/ 1085850 w 2552700"/>
                <a:gd name="connsiteY2-54" fmla="*/ 254000 h 901700"/>
                <a:gd name="connsiteX3-55" fmla="*/ 1079500 w 2552700"/>
                <a:gd name="connsiteY3-56" fmla="*/ 0 h 901700"/>
                <a:gd name="connsiteX4-57" fmla="*/ 2552700 w 2552700"/>
                <a:gd name="connsiteY4-58" fmla="*/ 203200 h 901700"/>
                <a:gd name="connsiteX5-59" fmla="*/ 1606550 w 2552700"/>
                <a:gd name="connsiteY5-60" fmla="*/ 901700 h 901700"/>
                <a:gd name="connsiteX6-61" fmla="*/ 1593850 w 2552700"/>
                <a:gd name="connsiteY6-62" fmla="*/ 584200 h 901700"/>
                <a:gd name="connsiteX7-63" fmla="*/ 0 w 2552700"/>
                <a:gd name="connsiteY7-64" fmla="*/ 742950 h 901700"/>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Lst>
              <a:rect l="l" t="t" r="r" b="b"/>
              <a:pathLst>
                <a:path w="2552700" h="901700">
                  <a:moveTo>
                    <a:pt x="0" y="742950"/>
                  </a:moveTo>
                  <a:lnTo>
                    <a:pt x="203200" y="304800"/>
                  </a:lnTo>
                  <a:cubicBezTo>
                    <a:pt x="554567" y="370417"/>
                    <a:pt x="797983" y="296333"/>
                    <a:pt x="1085850" y="254000"/>
                  </a:cubicBezTo>
                  <a:lnTo>
                    <a:pt x="1079500" y="0"/>
                  </a:lnTo>
                  <a:lnTo>
                    <a:pt x="2552700" y="203200"/>
                  </a:lnTo>
                  <a:lnTo>
                    <a:pt x="1606550" y="901700"/>
                  </a:lnTo>
                  <a:lnTo>
                    <a:pt x="1593850" y="584200"/>
                  </a:lnTo>
                  <a:cubicBezTo>
                    <a:pt x="1075267" y="687917"/>
                    <a:pt x="594783" y="937683"/>
                    <a:pt x="0" y="742950"/>
                  </a:cubicBezTo>
                  <a:close/>
                </a:path>
              </a:pathLst>
            </a:custGeom>
            <a:solidFill>
              <a:srgbClr val="9253A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Calibri" panose="020F0502020204030204"/>
                <a:ea typeface="宋体" panose="02010600030101010101" pitchFamily="2" charset="-122"/>
                <a:cs typeface="+mn-cs"/>
              </a:endParaRPr>
            </a:p>
          </p:txBody>
        </p:sp>
        <p:sp>
          <p:nvSpPr>
            <p:cNvPr id="15" name="任意多边形 14"/>
            <p:cNvSpPr/>
            <p:nvPr/>
          </p:nvSpPr>
          <p:spPr>
            <a:xfrm>
              <a:off x="9442450" y="1454150"/>
              <a:ext cx="1009650" cy="1282700"/>
            </a:xfrm>
            <a:custGeom>
              <a:avLst/>
              <a:gdLst>
                <a:gd name="connsiteX0" fmla="*/ 31750 w 1009650"/>
                <a:gd name="connsiteY0" fmla="*/ 1282700 h 1282700"/>
                <a:gd name="connsiteX1" fmla="*/ 0 w 1009650"/>
                <a:gd name="connsiteY1" fmla="*/ 698500 h 1282700"/>
                <a:gd name="connsiteX2" fmla="*/ 939800 w 1009650"/>
                <a:gd name="connsiteY2" fmla="*/ 0 h 1282700"/>
                <a:gd name="connsiteX3" fmla="*/ 1009650 w 1009650"/>
                <a:gd name="connsiteY3" fmla="*/ 615950 h 1282700"/>
                <a:gd name="connsiteX4" fmla="*/ 31750 w 1009650"/>
                <a:gd name="connsiteY4" fmla="*/ 1282700 h 1282700"/>
                <a:gd name="connsiteX0-1" fmla="*/ 46990 w 1024890"/>
                <a:gd name="connsiteY0-2" fmla="*/ 1282700 h 1282700"/>
                <a:gd name="connsiteX1-3" fmla="*/ 0 w 1024890"/>
                <a:gd name="connsiteY1-4" fmla="*/ 706120 h 1282700"/>
                <a:gd name="connsiteX2-5" fmla="*/ 955040 w 1024890"/>
                <a:gd name="connsiteY2-6" fmla="*/ 0 h 1282700"/>
                <a:gd name="connsiteX3-7" fmla="*/ 1024890 w 1024890"/>
                <a:gd name="connsiteY3-8" fmla="*/ 615950 h 1282700"/>
                <a:gd name="connsiteX4-9" fmla="*/ 46990 w 1024890"/>
                <a:gd name="connsiteY4-10" fmla="*/ 1282700 h 1282700"/>
                <a:gd name="connsiteX0-11" fmla="*/ 31750 w 1009650"/>
                <a:gd name="connsiteY0-12" fmla="*/ 1282700 h 1282700"/>
                <a:gd name="connsiteX1-13" fmla="*/ 0 w 1009650"/>
                <a:gd name="connsiteY1-14" fmla="*/ 713740 h 1282700"/>
                <a:gd name="connsiteX2-15" fmla="*/ 939800 w 1009650"/>
                <a:gd name="connsiteY2-16" fmla="*/ 0 h 1282700"/>
                <a:gd name="connsiteX3-17" fmla="*/ 1009650 w 1009650"/>
                <a:gd name="connsiteY3-18" fmla="*/ 615950 h 1282700"/>
                <a:gd name="connsiteX4-19" fmla="*/ 31750 w 1009650"/>
                <a:gd name="connsiteY4-20" fmla="*/ 1282700 h 1282700"/>
                <a:gd name="connsiteX0-21" fmla="*/ 31750 w 1009650"/>
                <a:gd name="connsiteY0-22" fmla="*/ 1282700 h 1282700"/>
                <a:gd name="connsiteX1-23" fmla="*/ 0 w 1009650"/>
                <a:gd name="connsiteY1-24" fmla="*/ 698500 h 1282700"/>
                <a:gd name="connsiteX2-25" fmla="*/ 939800 w 1009650"/>
                <a:gd name="connsiteY2-26" fmla="*/ 0 h 1282700"/>
                <a:gd name="connsiteX3-27" fmla="*/ 1009650 w 1009650"/>
                <a:gd name="connsiteY3-28" fmla="*/ 615950 h 1282700"/>
                <a:gd name="connsiteX4-29" fmla="*/ 31750 w 1009650"/>
                <a:gd name="connsiteY4-30" fmla="*/ 1282700 h 1282700"/>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009650" h="1282700">
                  <a:moveTo>
                    <a:pt x="31750" y="1282700"/>
                  </a:moveTo>
                  <a:lnTo>
                    <a:pt x="0" y="698500"/>
                  </a:lnTo>
                  <a:lnTo>
                    <a:pt x="939800" y="0"/>
                  </a:lnTo>
                  <a:lnTo>
                    <a:pt x="1009650" y="615950"/>
                  </a:lnTo>
                  <a:lnTo>
                    <a:pt x="31750" y="1282700"/>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Calibri" panose="020F0502020204030204"/>
                <a:ea typeface="宋体" panose="02010600030101010101" pitchFamily="2" charset="-122"/>
                <a:cs typeface="+mn-cs"/>
              </a:endParaRPr>
            </a:p>
          </p:txBody>
        </p:sp>
      </p:grpSp>
      <p:sp>
        <p:nvSpPr>
          <p:cNvPr id="20" name="椭圆 19"/>
          <p:cNvSpPr/>
          <p:nvPr/>
        </p:nvSpPr>
        <p:spPr>
          <a:xfrm>
            <a:off x="2750127" y="3753427"/>
            <a:ext cx="748145" cy="748145"/>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Calibri" panose="020F0502020204030204"/>
              <a:ea typeface="宋体" panose="02010600030101010101" pitchFamily="2" charset="-122"/>
              <a:cs typeface="+mn-cs"/>
            </a:endParaRPr>
          </a:p>
        </p:txBody>
      </p:sp>
      <p:sp>
        <p:nvSpPr>
          <p:cNvPr id="22" name="椭圆 21"/>
          <p:cNvSpPr/>
          <p:nvPr/>
        </p:nvSpPr>
        <p:spPr>
          <a:xfrm>
            <a:off x="4684761" y="3753427"/>
            <a:ext cx="748145" cy="748145"/>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Calibri" panose="020F0502020204030204"/>
              <a:ea typeface="宋体" panose="02010600030101010101" pitchFamily="2" charset="-122"/>
              <a:cs typeface="+mn-cs"/>
            </a:endParaRPr>
          </a:p>
        </p:txBody>
      </p:sp>
      <p:sp>
        <p:nvSpPr>
          <p:cNvPr id="23" name="椭圆 22"/>
          <p:cNvSpPr/>
          <p:nvPr/>
        </p:nvSpPr>
        <p:spPr>
          <a:xfrm>
            <a:off x="6619394" y="3753427"/>
            <a:ext cx="748145" cy="748145"/>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Calibri" panose="020F0502020204030204"/>
              <a:ea typeface="宋体" panose="02010600030101010101" pitchFamily="2" charset="-122"/>
              <a:cs typeface="+mn-cs"/>
            </a:endParaRPr>
          </a:p>
        </p:txBody>
      </p:sp>
      <p:sp>
        <p:nvSpPr>
          <p:cNvPr id="24" name="椭圆 23"/>
          <p:cNvSpPr/>
          <p:nvPr/>
        </p:nvSpPr>
        <p:spPr>
          <a:xfrm>
            <a:off x="8554027" y="3753427"/>
            <a:ext cx="748145" cy="748145"/>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Calibri" panose="020F0502020204030204"/>
              <a:ea typeface="宋体" panose="02010600030101010101" pitchFamily="2" charset="-122"/>
              <a:cs typeface="+mn-cs"/>
            </a:endParaRPr>
          </a:p>
        </p:txBody>
      </p:sp>
      <p:grpSp>
        <p:nvGrpSpPr>
          <p:cNvPr id="21" name="组合 20"/>
          <p:cNvGrpSpPr/>
          <p:nvPr/>
        </p:nvGrpSpPr>
        <p:grpSpPr>
          <a:xfrm>
            <a:off x="2162802" y="4657666"/>
            <a:ext cx="1922797" cy="1262162"/>
            <a:chOff x="7581180" y="745571"/>
            <a:chExt cx="1922797" cy="1262162"/>
          </a:xfrm>
        </p:grpSpPr>
        <p:sp>
          <p:nvSpPr>
            <p:cNvPr id="26" name="文本框 25"/>
            <p:cNvSpPr txBox="1"/>
            <p:nvPr/>
          </p:nvSpPr>
          <p:spPr bwMode="auto">
            <a:xfrm flipH="1">
              <a:off x="7634814" y="1117040"/>
              <a:ext cx="1815529" cy="890693"/>
            </a:xfrm>
            <a:prstGeom prst="rect">
              <a:avLst/>
            </a:prstGeom>
            <a:noFill/>
          </p:spPr>
          <p:txBody>
            <a:bodyPr wrap="square">
              <a:spAutoFit/>
            </a:bodyPr>
            <a:lstStyle/>
            <a:p>
              <a:pPr marL="0" marR="0" lvl="0" indent="0" algn="ctr" defTabSz="914400" rtl="0" eaLnBrk="1" fontAlgn="auto" latinLnBrk="0" hangingPunct="1">
                <a:lnSpc>
                  <a:spcPct val="110000"/>
                </a:lnSpc>
                <a:spcBef>
                  <a:spcPts val="0"/>
                </a:spcBef>
                <a:spcAft>
                  <a:spcPts val="0"/>
                </a:spcAft>
                <a:buClrTx/>
                <a:buSzTx/>
                <a:buFontTx/>
                <a:buNone/>
                <a:defRPr/>
              </a:pPr>
              <a:r>
                <a:rPr kumimoji="0" lang="zh-CN" altLang="en-US" sz="1200" b="0" i="0" u="none" strike="noStrike" kern="1200" cap="none" spc="0" normalizeH="0" baseline="0" noProof="0" dirty="0">
                  <a:ln>
                    <a:noFill/>
                  </a:ln>
                  <a:solidFill>
                    <a:srgbClr val="FFFFFF">
                      <a:lumMod val="50000"/>
                    </a:srgbClr>
                  </a:solidFill>
                  <a:effectLst/>
                  <a:uLnTx/>
                  <a:uFillTx/>
                  <a:latin typeface="方正正纤黑简体" panose="02000000000000000000" pitchFamily="2" charset="-122"/>
                  <a:ea typeface="方正正纤黑简体" panose="02000000000000000000" pitchFamily="2" charset="-122"/>
                  <a:cs typeface="+mn-cs"/>
                </a:rPr>
                <a:t>点击输入替换的内容点击输入替换的内容点击输入替换的内容点击输入替换的内容</a:t>
              </a:r>
            </a:p>
          </p:txBody>
        </p:sp>
        <p:sp>
          <p:nvSpPr>
            <p:cNvPr id="27" name="文本框 26"/>
            <p:cNvSpPr txBox="1"/>
            <p:nvPr/>
          </p:nvSpPr>
          <p:spPr bwMode="auto">
            <a:xfrm flipH="1">
              <a:off x="7581180" y="745571"/>
              <a:ext cx="1922797" cy="400863"/>
            </a:xfrm>
            <a:prstGeom prst="rect">
              <a:avLst/>
            </a:prstGeom>
            <a:noFill/>
          </p:spPr>
          <p:txBody>
            <a:bodyPr>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2000" b="0" i="0" u="none" strike="noStrike" kern="1200" cap="none" spc="0" normalizeH="0" baseline="0" noProof="0" dirty="0">
                  <a:ln>
                    <a:noFill/>
                  </a:ln>
                  <a:solidFill>
                    <a:srgbClr val="FFBF53"/>
                  </a:solidFill>
                  <a:effectLst/>
                  <a:uLnTx/>
                  <a:uFillTx/>
                  <a:latin typeface="方正正黑简体" panose="02000000000000000000" pitchFamily="2" charset="-122"/>
                  <a:ea typeface="方正正黑简体" panose="02000000000000000000" pitchFamily="2" charset="-122"/>
                  <a:cs typeface="+mn-cs"/>
                </a:rPr>
                <a:t>在此添加标题</a:t>
              </a:r>
            </a:p>
          </p:txBody>
        </p:sp>
      </p:grpSp>
      <p:grpSp>
        <p:nvGrpSpPr>
          <p:cNvPr id="29" name="组合 28"/>
          <p:cNvGrpSpPr/>
          <p:nvPr/>
        </p:nvGrpSpPr>
        <p:grpSpPr>
          <a:xfrm>
            <a:off x="4097435" y="4657666"/>
            <a:ext cx="1922797" cy="1262162"/>
            <a:chOff x="7581180" y="745571"/>
            <a:chExt cx="1922797" cy="1262162"/>
          </a:xfrm>
        </p:grpSpPr>
        <p:sp>
          <p:nvSpPr>
            <p:cNvPr id="30" name="文本框 29"/>
            <p:cNvSpPr txBox="1"/>
            <p:nvPr/>
          </p:nvSpPr>
          <p:spPr bwMode="auto">
            <a:xfrm flipH="1">
              <a:off x="7634814" y="1117040"/>
              <a:ext cx="1815529" cy="890693"/>
            </a:xfrm>
            <a:prstGeom prst="rect">
              <a:avLst/>
            </a:prstGeom>
            <a:noFill/>
          </p:spPr>
          <p:txBody>
            <a:bodyPr wrap="square">
              <a:spAutoFit/>
            </a:bodyPr>
            <a:lstStyle/>
            <a:p>
              <a:pPr marL="0" marR="0" lvl="0" indent="0" algn="ctr" defTabSz="914400" rtl="0" eaLnBrk="1" fontAlgn="auto" latinLnBrk="0" hangingPunct="1">
                <a:lnSpc>
                  <a:spcPct val="110000"/>
                </a:lnSpc>
                <a:spcBef>
                  <a:spcPts val="0"/>
                </a:spcBef>
                <a:spcAft>
                  <a:spcPts val="0"/>
                </a:spcAft>
                <a:buClrTx/>
                <a:buSzTx/>
                <a:buFontTx/>
                <a:buNone/>
                <a:defRPr/>
              </a:pPr>
              <a:r>
                <a:rPr kumimoji="0" lang="zh-CN" altLang="en-US" sz="1200" b="0" i="0" u="none" strike="noStrike" kern="1200" cap="none" spc="0" normalizeH="0" baseline="0" noProof="0" dirty="0">
                  <a:ln>
                    <a:noFill/>
                  </a:ln>
                  <a:solidFill>
                    <a:srgbClr val="FFFFFF">
                      <a:lumMod val="50000"/>
                    </a:srgbClr>
                  </a:solidFill>
                  <a:effectLst/>
                  <a:uLnTx/>
                  <a:uFillTx/>
                  <a:latin typeface="方正正纤黑简体" panose="02000000000000000000" pitchFamily="2" charset="-122"/>
                  <a:ea typeface="方正正纤黑简体" panose="02000000000000000000" pitchFamily="2" charset="-122"/>
                  <a:cs typeface="+mn-cs"/>
                </a:rPr>
                <a:t>点击输入替换的内容点击输入替换的内容点击输入替换的内容点击输入替换的内容</a:t>
              </a:r>
            </a:p>
          </p:txBody>
        </p:sp>
        <p:sp>
          <p:nvSpPr>
            <p:cNvPr id="31" name="文本框 30"/>
            <p:cNvSpPr txBox="1"/>
            <p:nvPr/>
          </p:nvSpPr>
          <p:spPr bwMode="auto">
            <a:xfrm flipH="1">
              <a:off x="7581180" y="745571"/>
              <a:ext cx="1922797" cy="400863"/>
            </a:xfrm>
            <a:prstGeom prst="rect">
              <a:avLst/>
            </a:prstGeom>
            <a:noFill/>
          </p:spPr>
          <p:txBody>
            <a:bodyPr>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2000" b="0" i="0" u="none" strike="noStrike" kern="1200" cap="none" spc="0" normalizeH="0" baseline="0" noProof="0" dirty="0">
                  <a:ln>
                    <a:noFill/>
                  </a:ln>
                  <a:solidFill>
                    <a:srgbClr val="01B3C5"/>
                  </a:solidFill>
                  <a:effectLst/>
                  <a:uLnTx/>
                  <a:uFillTx/>
                  <a:latin typeface="方正正黑简体" panose="02000000000000000000" pitchFamily="2" charset="-122"/>
                  <a:ea typeface="方正正黑简体" panose="02000000000000000000" pitchFamily="2" charset="-122"/>
                  <a:cs typeface="+mn-cs"/>
                </a:rPr>
                <a:t>在此添加标题</a:t>
              </a:r>
            </a:p>
          </p:txBody>
        </p:sp>
      </p:grpSp>
      <p:grpSp>
        <p:nvGrpSpPr>
          <p:cNvPr id="32" name="组合 31"/>
          <p:cNvGrpSpPr/>
          <p:nvPr/>
        </p:nvGrpSpPr>
        <p:grpSpPr>
          <a:xfrm>
            <a:off x="6032068" y="4657666"/>
            <a:ext cx="1922797" cy="1262162"/>
            <a:chOff x="7581180" y="745571"/>
            <a:chExt cx="1922797" cy="1262162"/>
          </a:xfrm>
        </p:grpSpPr>
        <p:sp>
          <p:nvSpPr>
            <p:cNvPr id="33" name="文本框 32"/>
            <p:cNvSpPr txBox="1"/>
            <p:nvPr/>
          </p:nvSpPr>
          <p:spPr bwMode="auto">
            <a:xfrm flipH="1">
              <a:off x="7634814" y="1117040"/>
              <a:ext cx="1815529" cy="890693"/>
            </a:xfrm>
            <a:prstGeom prst="rect">
              <a:avLst/>
            </a:prstGeom>
            <a:noFill/>
          </p:spPr>
          <p:txBody>
            <a:bodyPr wrap="square">
              <a:spAutoFit/>
            </a:bodyPr>
            <a:lstStyle/>
            <a:p>
              <a:pPr marL="0" marR="0" lvl="0" indent="0" algn="ctr" defTabSz="914400" rtl="0" eaLnBrk="1" fontAlgn="auto" latinLnBrk="0" hangingPunct="1">
                <a:lnSpc>
                  <a:spcPct val="110000"/>
                </a:lnSpc>
                <a:spcBef>
                  <a:spcPts val="0"/>
                </a:spcBef>
                <a:spcAft>
                  <a:spcPts val="0"/>
                </a:spcAft>
                <a:buClrTx/>
                <a:buSzTx/>
                <a:buFontTx/>
                <a:buNone/>
                <a:defRPr/>
              </a:pPr>
              <a:r>
                <a:rPr kumimoji="0" lang="zh-CN" altLang="en-US" sz="1200" b="0" i="0" u="none" strike="noStrike" kern="1200" cap="none" spc="0" normalizeH="0" baseline="0" noProof="0" dirty="0">
                  <a:ln>
                    <a:noFill/>
                  </a:ln>
                  <a:solidFill>
                    <a:srgbClr val="FFFFFF">
                      <a:lumMod val="50000"/>
                    </a:srgbClr>
                  </a:solidFill>
                  <a:effectLst/>
                  <a:uLnTx/>
                  <a:uFillTx/>
                  <a:latin typeface="方正正纤黑简体" panose="02000000000000000000" pitchFamily="2" charset="-122"/>
                  <a:ea typeface="方正正纤黑简体" panose="02000000000000000000" pitchFamily="2" charset="-122"/>
                  <a:cs typeface="+mn-cs"/>
                </a:rPr>
                <a:t>点击输入替换的内容点击输入替换的内容点击输入替换的内容点击输入替换的内容</a:t>
              </a:r>
            </a:p>
          </p:txBody>
        </p:sp>
        <p:sp>
          <p:nvSpPr>
            <p:cNvPr id="34" name="文本框 33"/>
            <p:cNvSpPr txBox="1"/>
            <p:nvPr/>
          </p:nvSpPr>
          <p:spPr bwMode="auto">
            <a:xfrm flipH="1">
              <a:off x="7581180" y="745571"/>
              <a:ext cx="1922797" cy="400863"/>
            </a:xfrm>
            <a:prstGeom prst="rect">
              <a:avLst/>
            </a:prstGeom>
            <a:noFill/>
          </p:spPr>
          <p:txBody>
            <a:bodyPr>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2000" b="0" i="0" u="none" strike="noStrike" kern="1200" cap="none" spc="0" normalizeH="0" baseline="0" noProof="0" dirty="0">
                  <a:ln>
                    <a:noFill/>
                  </a:ln>
                  <a:solidFill>
                    <a:srgbClr val="F17475"/>
                  </a:solidFill>
                  <a:effectLst/>
                  <a:uLnTx/>
                  <a:uFillTx/>
                  <a:latin typeface="方正正黑简体" panose="02000000000000000000" pitchFamily="2" charset="-122"/>
                  <a:ea typeface="方正正黑简体" panose="02000000000000000000" pitchFamily="2" charset="-122"/>
                  <a:cs typeface="+mn-cs"/>
                </a:rPr>
                <a:t>在此添加标题</a:t>
              </a:r>
            </a:p>
          </p:txBody>
        </p:sp>
      </p:grpSp>
      <p:grpSp>
        <p:nvGrpSpPr>
          <p:cNvPr id="38" name="组合 37"/>
          <p:cNvGrpSpPr/>
          <p:nvPr/>
        </p:nvGrpSpPr>
        <p:grpSpPr>
          <a:xfrm>
            <a:off x="7966701" y="4657666"/>
            <a:ext cx="1922797" cy="1262162"/>
            <a:chOff x="7581180" y="745571"/>
            <a:chExt cx="1922797" cy="1262162"/>
          </a:xfrm>
        </p:grpSpPr>
        <p:sp>
          <p:nvSpPr>
            <p:cNvPr id="39" name="文本框 38"/>
            <p:cNvSpPr txBox="1"/>
            <p:nvPr/>
          </p:nvSpPr>
          <p:spPr bwMode="auto">
            <a:xfrm flipH="1">
              <a:off x="7634814" y="1117040"/>
              <a:ext cx="1815529" cy="890693"/>
            </a:xfrm>
            <a:prstGeom prst="rect">
              <a:avLst/>
            </a:prstGeom>
            <a:noFill/>
          </p:spPr>
          <p:txBody>
            <a:bodyPr wrap="square">
              <a:spAutoFit/>
            </a:bodyPr>
            <a:lstStyle/>
            <a:p>
              <a:pPr marL="0" marR="0" lvl="0" indent="0" algn="ctr" defTabSz="914400" rtl="0" eaLnBrk="1" fontAlgn="auto" latinLnBrk="0" hangingPunct="1">
                <a:lnSpc>
                  <a:spcPct val="110000"/>
                </a:lnSpc>
                <a:spcBef>
                  <a:spcPts val="0"/>
                </a:spcBef>
                <a:spcAft>
                  <a:spcPts val="0"/>
                </a:spcAft>
                <a:buClrTx/>
                <a:buSzTx/>
                <a:buFontTx/>
                <a:buNone/>
                <a:defRPr/>
              </a:pPr>
              <a:r>
                <a:rPr kumimoji="0" lang="zh-CN" altLang="en-US" sz="1200" b="0" i="0" u="none" strike="noStrike" kern="1200" cap="none" spc="0" normalizeH="0" baseline="0" noProof="0" dirty="0">
                  <a:ln>
                    <a:noFill/>
                  </a:ln>
                  <a:solidFill>
                    <a:srgbClr val="FFFFFF">
                      <a:lumMod val="50000"/>
                    </a:srgbClr>
                  </a:solidFill>
                  <a:effectLst/>
                  <a:uLnTx/>
                  <a:uFillTx/>
                  <a:latin typeface="方正正纤黑简体" panose="02000000000000000000" pitchFamily="2" charset="-122"/>
                  <a:ea typeface="方正正纤黑简体" panose="02000000000000000000" pitchFamily="2" charset="-122"/>
                  <a:cs typeface="+mn-cs"/>
                </a:rPr>
                <a:t>点击输入替换的内容点击输入替换的内容点击输入替换的内容点击输入替换的内容</a:t>
              </a:r>
            </a:p>
          </p:txBody>
        </p:sp>
        <p:sp>
          <p:nvSpPr>
            <p:cNvPr id="40" name="文本框 39"/>
            <p:cNvSpPr txBox="1"/>
            <p:nvPr/>
          </p:nvSpPr>
          <p:spPr bwMode="auto">
            <a:xfrm flipH="1">
              <a:off x="7581180" y="745571"/>
              <a:ext cx="1922797" cy="400863"/>
            </a:xfrm>
            <a:prstGeom prst="rect">
              <a:avLst/>
            </a:prstGeom>
            <a:noFill/>
          </p:spPr>
          <p:txBody>
            <a:bodyPr>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2000" b="0" i="0" u="none" strike="noStrike" kern="1200" cap="none" spc="0" normalizeH="0" baseline="0" noProof="0" dirty="0">
                  <a:ln>
                    <a:noFill/>
                  </a:ln>
                  <a:solidFill>
                    <a:srgbClr val="985CB0"/>
                  </a:solidFill>
                  <a:effectLst/>
                  <a:uLnTx/>
                  <a:uFillTx/>
                  <a:latin typeface="方正正黑简体" panose="02000000000000000000" pitchFamily="2" charset="-122"/>
                  <a:ea typeface="方正正黑简体" panose="02000000000000000000" pitchFamily="2" charset="-122"/>
                  <a:cs typeface="+mn-cs"/>
                </a:rPr>
                <a:t>在此添加标题</a:t>
              </a:r>
            </a:p>
          </p:txBody>
        </p:sp>
      </p:grpSp>
      <p:sp>
        <p:nvSpPr>
          <p:cNvPr id="41" name="椭圆 40"/>
          <p:cNvSpPr/>
          <p:nvPr/>
        </p:nvSpPr>
        <p:spPr>
          <a:xfrm>
            <a:off x="3028291" y="1749766"/>
            <a:ext cx="394915" cy="394915"/>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2400" b="0" i="0" u="none" strike="noStrike" kern="1200" cap="none" spc="0" normalizeH="0" baseline="0" noProof="0" dirty="0">
                <a:ln>
                  <a:noFill/>
                </a:ln>
                <a:solidFill>
                  <a:srgbClr val="FFBF53"/>
                </a:solidFill>
                <a:effectLst/>
                <a:uLnTx/>
                <a:uFillTx/>
                <a:latin typeface="Impact" panose="020B0806030902050204" pitchFamily="34" charset="0"/>
                <a:ea typeface="宋体" panose="02010600030101010101" pitchFamily="2" charset="-122"/>
                <a:cs typeface="+mn-cs"/>
              </a:rPr>
              <a:t>A</a:t>
            </a:r>
            <a:endParaRPr kumimoji="0" lang="zh-CN" altLang="en-US" sz="2400" b="0" i="0" u="none" strike="noStrike" kern="1200" cap="none" spc="0" normalizeH="0" baseline="0" noProof="0" dirty="0">
              <a:ln>
                <a:noFill/>
              </a:ln>
              <a:solidFill>
                <a:srgbClr val="FFBF53"/>
              </a:solidFill>
              <a:effectLst/>
              <a:uLnTx/>
              <a:uFillTx/>
              <a:latin typeface="Impact" panose="020B0806030902050204" pitchFamily="34" charset="0"/>
              <a:ea typeface="宋体" panose="02010600030101010101" pitchFamily="2" charset="-122"/>
              <a:cs typeface="+mn-cs"/>
            </a:endParaRPr>
          </a:p>
        </p:txBody>
      </p:sp>
      <p:sp>
        <p:nvSpPr>
          <p:cNvPr id="42" name="椭圆 41"/>
          <p:cNvSpPr/>
          <p:nvPr/>
        </p:nvSpPr>
        <p:spPr>
          <a:xfrm>
            <a:off x="4861376" y="1545526"/>
            <a:ext cx="394915" cy="394915"/>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2400" b="0" i="0" u="none" strike="noStrike" kern="1200" cap="none" spc="0" normalizeH="0" baseline="0" noProof="0" dirty="0">
                <a:ln>
                  <a:noFill/>
                </a:ln>
                <a:solidFill>
                  <a:srgbClr val="01B3C5"/>
                </a:solidFill>
                <a:effectLst/>
                <a:uLnTx/>
                <a:uFillTx/>
                <a:latin typeface="Impact" panose="020B0806030902050204" pitchFamily="34" charset="0"/>
                <a:ea typeface="宋体" panose="02010600030101010101" pitchFamily="2" charset="-122"/>
                <a:cs typeface="+mn-cs"/>
              </a:rPr>
              <a:t>B</a:t>
            </a:r>
            <a:endParaRPr kumimoji="0" lang="zh-CN" altLang="en-US" sz="2400" b="0" i="0" u="none" strike="noStrike" kern="1200" cap="none" spc="0" normalizeH="0" baseline="0" noProof="0" dirty="0">
              <a:ln>
                <a:noFill/>
              </a:ln>
              <a:solidFill>
                <a:srgbClr val="01B3C5"/>
              </a:solidFill>
              <a:effectLst/>
              <a:uLnTx/>
              <a:uFillTx/>
              <a:latin typeface="Impact" panose="020B0806030902050204" pitchFamily="34" charset="0"/>
              <a:ea typeface="宋体" panose="02010600030101010101" pitchFamily="2" charset="-122"/>
              <a:cs typeface="+mn-cs"/>
            </a:endParaRPr>
          </a:p>
        </p:txBody>
      </p:sp>
      <p:sp>
        <p:nvSpPr>
          <p:cNvPr id="43" name="椭圆 42"/>
          <p:cNvSpPr/>
          <p:nvPr/>
        </p:nvSpPr>
        <p:spPr>
          <a:xfrm>
            <a:off x="6806722" y="1564032"/>
            <a:ext cx="394915" cy="394915"/>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2400" b="0" i="0" u="none" strike="noStrike" kern="1200" cap="none" spc="0" normalizeH="0" baseline="0" noProof="0" dirty="0">
                <a:ln>
                  <a:noFill/>
                </a:ln>
                <a:solidFill>
                  <a:srgbClr val="F17475"/>
                </a:solidFill>
                <a:effectLst/>
                <a:uLnTx/>
                <a:uFillTx/>
                <a:latin typeface="Impact" panose="020B0806030902050204" pitchFamily="34" charset="0"/>
                <a:ea typeface="宋体" panose="02010600030101010101" pitchFamily="2" charset="-122"/>
                <a:cs typeface="+mn-cs"/>
              </a:rPr>
              <a:t>C</a:t>
            </a:r>
            <a:endParaRPr kumimoji="0" lang="zh-CN" altLang="en-US" sz="2400" b="0" i="0" u="none" strike="noStrike" kern="1200" cap="none" spc="0" normalizeH="0" baseline="0" noProof="0" dirty="0">
              <a:ln>
                <a:noFill/>
              </a:ln>
              <a:solidFill>
                <a:srgbClr val="F17475"/>
              </a:solidFill>
              <a:effectLst/>
              <a:uLnTx/>
              <a:uFillTx/>
              <a:latin typeface="Impact" panose="020B0806030902050204" pitchFamily="34" charset="0"/>
              <a:ea typeface="宋体" panose="02010600030101010101" pitchFamily="2" charset="-122"/>
              <a:cs typeface="+mn-cs"/>
            </a:endParaRPr>
          </a:p>
        </p:txBody>
      </p:sp>
      <p:sp>
        <p:nvSpPr>
          <p:cNvPr id="44" name="椭圆 43"/>
          <p:cNvSpPr/>
          <p:nvPr/>
        </p:nvSpPr>
        <p:spPr>
          <a:xfrm>
            <a:off x="8509181" y="1564032"/>
            <a:ext cx="394915" cy="394915"/>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2400" b="0" i="0" u="none" strike="noStrike" kern="1200" cap="none" spc="0" normalizeH="0" baseline="0" noProof="0" dirty="0">
                <a:ln>
                  <a:noFill/>
                </a:ln>
                <a:solidFill>
                  <a:srgbClr val="985CB0"/>
                </a:solidFill>
                <a:effectLst/>
                <a:uLnTx/>
                <a:uFillTx/>
                <a:latin typeface="Impact" panose="020B0806030902050204" pitchFamily="34" charset="0"/>
                <a:ea typeface="宋体" panose="02010600030101010101" pitchFamily="2" charset="-122"/>
                <a:cs typeface="+mn-cs"/>
              </a:rPr>
              <a:t>D</a:t>
            </a:r>
            <a:endParaRPr kumimoji="0" lang="zh-CN" altLang="en-US" sz="2400" b="0" i="0" u="none" strike="noStrike" kern="1200" cap="none" spc="0" normalizeH="0" baseline="0" noProof="0" dirty="0">
              <a:ln>
                <a:noFill/>
              </a:ln>
              <a:solidFill>
                <a:srgbClr val="985CB0"/>
              </a:solidFill>
              <a:effectLst/>
              <a:uLnTx/>
              <a:uFillTx/>
              <a:latin typeface="Impact" panose="020B0806030902050204" pitchFamily="34" charset="0"/>
              <a:ea typeface="宋体" panose="02010600030101010101" pitchFamily="2" charset="-122"/>
              <a:cs typeface="+mn-cs"/>
            </a:endParaRPr>
          </a:p>
        </p:txBody>
      </p:sp>
      <p:sp>
        <p:nvSpPr>
          <p:cNvPr id="28" name="椭圆 27"/>
          <p:cNvSpPr/>
          <p:nvPr/>
        </p:nvSpPr>
        <p:spPr>
          <a:xfrm>
            <a:off x="3040274" y="3027575"/>
            <a:ext cx="167850" cy="16785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Calibri" panose="020F0502020204030204"/>
              <a:ea typeface="宋体" panose="02010600030101010101" pitchFamily="2" charset="-122"/>
              <a:cs typeface="+mn-cs"/>
            </a:endParaRPr>
          </a:p>
        </p:txBody>
      </p:sp>
      <p:sp>
        <p:nvSpPr>
          <p:cNvPr id="47" name="椭圆 46"/>
          <p:cNvSpPr/>
          <p:nvPr/>
        </p:nvSpPr>
        <p:spPr>
          <a:xfrm>
            <a:off x="6909541" y="2932325"/>
            <a:ext cx="167850" cy="16785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Calibri" panose="020F0502020204030204"/>
              <a:ea typeface="宋体" panose="02010600030101010101" pitchFamily="2" charset="-122"/>
              <a:cs typeface="+mn-cs"/>
            </a:endParaRPr>
          </a:p>
        </p:txBody>
      </p:sp>
      <p:sp>
        <p:nvSpPr>
          <p:cNvPr id="48" name="椭圆 47"/>
          <p:cNvSpPr/>
          <p:nvPr/>
        </p:nvSpPr>
        <p:spPr>
          <a:xfrm>
            <a:off x="4974907" y="2846600"/>
            <a:ext cx="167850" cy="167850"/>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Calibri" panose="020F0502020204030204"/>
              <a:ea typeface="宋体" panose="02010600030101010101" pitchFamily="2" charset="-122"/>
              <a:cs typeface="+mn-cs"/>
            </a:endParaRPr>
          </a:p>
        </p:txBody>
      </p:sp>
      <p:sp>
        <p:nvSpPr>
          <p:cNvPr id="49" name="椭圆 48"/>
          <p:cNvSpPr/>
          <p:nvPr/>
        </p:nvSpPr>
        <p:spPr>
          <a:xfrm>
            <a:off x="8844174" y="2779925"/>
            <a:ext cx="167850" cy="167850"/>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Calibri" panose="020F0502020204030204"/>
              <a:ea typeface="宋体" panose="02010600030101010101" pitchFamily="2" charset="-122"/>
              <a:cs typeface="+mn-cs"/>
            </a:endParaRPr>
          </a:p>
        </p:txBody>
      </p:sp>
      <p:cxnSp>
        <p:nvCxnSpPr>
          <p:cNvPr id="50" name="直接连接符 49"/>
          <p:cNvCxnSpPr/>
          <p:nvPr/>
        </p:nvCxnSpPr>
        <p:spPr>
          <a:xfrm>
            <a:off x="3127374" y="3148719"/>
            <a:ext cx="0" cy="450386"/>
          </a:xfrm>
          <a:prstGeom prst="line">
            <a:avLst/>
          </a:prstGeom>
          <a:ln w="15875">
            <a:prstDash val="sysDot"/>
          </a:ln>
        </p:spPr>
        <p:style>
          <a:lnRef idx="1">
            <a:schemeClr val="accent1"/>
          </a:lnRef>
          <a:fillRef idx="0">
            <a:schemeClr val="accent1"/>
          </a:fillRef>
          <a:effectRef idx="0">
            <a:schemeClr val="accent1"/>
          </a:effectRef>
          <a:fontRef idx="minor">
            <a:schemeClr val="tx1"/>
          </a:fontRef>
        </p:style>
      </p:cxnSp>
      <p:cxnSp>
        <p:nvCxnSpPr>
          <p:cNvPr id="52" name="直接连接符 51"/>
          <p:cNvCxnSpPr/>
          <p:nvPr/>
        </p:nvCxnSpPr>
        <p:spPr>
          <a:xfrm>
            <a:off x="5058832" y="2946574"/>
            <a:ext cx="0" cy="659412"/>
          </a:xfrm>
          <a:prstGeom prst="line">
            <a:avLst/>
          </a:prstGeom>
          <a:ln w="15875">
            <a:solidFill>
              <a:schemeClr val="accent3"/>
            </a:solidFill>
            <a:prstDash val="sysDot"/>
          </a:ln>
        </p:spPr>
        <p:style>
          <a:lnRef idx="1">
            <a:schemeClr val="accent1"/>
          </a:lnRef>
          <a:fillRef idx="0">
            <a:schemeClr val="accent1"/>
          </a:fillRef>
          <a:effectRef idx="0">
            <a:schemeClr val="accent1"/>
          </a:effectRef>
          <a:fontRef idx="minor">
            <a:schemeClr val="tx1"/>
          </a:fontRef>
        </p:style>
      </p:cxnSp>
      <p:cxnSp>
        <p:nvCxnSpPr>
          <p:cNvPr id="54" name="直接连接符 53"/>
          <p:cNvCxnSpPr/>
          <p:nvPr/>
        </p:nvCxnSpPr>
        <p:spPr>
          <a:xfrm>
            <a:off x="6993466" y="3002740"/>
            <a:ext cx="0" cy="599465"/>
          </a:xfrm>
          <a:prstGeom prst="line">
            <a:avLst/>
          </a:prstGeom>
          <a:ln w="15875">
            <a:solidFill>
              <a:schemeClr val="accent2"/>
            </a:solidFill>
            <a:prstDash val="sysDot"/>
          </a:ln>
        </p:spPr>
        <p:style>
          <a:lnRef idx="1">
            <a:schemeClr val="accent1"/>
          </a:lnRef>
          <a:fillRef idx="0">
            <a:schemeClr val="accent1"/>
          </a:fillRef>
          <a:effectRef idx="0">
            <a:schemeClr val="accent1"/>
          </a:effectRef>
          <a:fontRef idx="minor">
            <a:schemeClr val="tx1"/>
          </a:fontRef>
        </p:style>
      </p:cxnSp>
      <p:cxnSp>
        <p:nvCxnSpPr>
          <p:cNvPr id="55" name="直接连接符 54"/>
          <p:cNvCxnSpPr/>
          <p:nvPr/>
        </p:nvCxnSpPr>
        <p:spPr>
          <a:xfrm>
            <a:off x="8928099" y="2882646"/>
            <a:ext cx="0" cy="725353"/>
          </a:xfrm>
          <a:prstGeom prst="line">
            <a:avLst/>
          </a:prstGeom>
          <a:ln w="15875">
            <a:solidFill>
              <a:schemeClr val="accent4"/>
            </a:solidFill>
            <a:prstDash val="sysDot"/>
          </a:ln>
        </p:spPr>
        <p:style>
          <a:lnRef idx="1">
            <a:schemeClr val="accent1"/>
          </a:lnRef>
          <a:fillRef idx="0">
            <a:schemeClr val="accent1"/>
          </a:fillRef>
          <a:effectRef idx="0">
            <a:schemeClr val="accent1"/>
          </a:effectRef>
          <a:fontRef idx="minor">
            <a:schemeClr val="tx1"/>
          </a:fontRef>
        </p:style>
      </p:cxnSp>
      <p:grpSp>
        <p:nvGrpSpPr>
          <p:cNvPr id="56" name="组合 55"/>
          <p:cNvGrpSpPr/>
          <p:nvPr/>
        </p:nvGrpSpPr>
        <p:grpSpPr>
          <a:xfrm>
            <a:off x="2962494" y="3954316"/>
            <a:ext cx="323412" cy="320968"/>
            <a:chOff x="7078908" y="5461438"/>
            <a:chExt cx="430461" cy="427208"/>
          </a:xfrm>
          <a:solidFill>
            <a:schemeClr val="bg1"/>
          </a:solidFill>
        </p:grpSpPr>
        <p:sp>
          <p:nvSpPr>
            <p:cNvPr id="57" name="Freeform 236"/>
            <p:cNvSpPr/>
            <p:nvPr/>
          </p:nvSpPr>
          <p:spPr bwMode="auto">
            <a:xfrm>
              <a:off x="7078908" y="5461438"/>
              <a:ext cx="418534" cy="417450"/>
            </a:xfrm>
            <a:custGeom>
              <a:avLst/>
              <a:gdLst>
                <a:gd name="T0" fmla="*/ 84 w 163"/>
                <a:gd name="T1" fmla="*/ 129 h 163"/>
                <a:gd name="T2" fmla="*/ 46 w 163"/>
                <a:gd name="T3" fmla="*/ 50 h 163"/>
                <a:gd name="T4" fmla="*/ 81 w 163"/>
                <a:gd name="T5" fmla="*/ 34 h 163"/>
                <a:gd name="T6" fmla="*/ 127 w 163"/>
                <a:gd name="T7" fmla="*/ 89 h 163"/>
                <a:gd name="T8" fmla="*/ 147 w 163"/>
                <a:gd name="T9" fmla="*/ 94 h 163"/>
                <a:gd name="T10" fmla="*/ 162 w 163"/>
                <a:gd name="T11" fmla="*/ 86 h 163"/>
                <a:gd name="T12" fmla="*/ 162 w 163"/>
                <a:gd name="T13" fmla="*/ 70 h 163"/>
                <a:gd name="T14" fmla="*/ 144 w 163"/>
                <a:gd name="T15" fmla="*/ 59 h 163"/>
                <a:gd name="T16" fmla="*/ 154 w 163"/>
                <a:gd name="T17" fmla="*/ 45 h 163"/>
                <a:gd name="T18" fmla="*/ 145 w 163"/>
                <a:gd name="T19" fmla="*/ 32 h 163"/>
                <a:gd name="T20" fmla="*/ 125 w 163"/>
                <a:gd name="T21" fmla="*/ 30 h 163"/>
                <a:gd name="T22" fmla="*/ 126 w 163"/>
                <a:gd name="T23" fmla="*/ 13 h 163"/>
                <a:gd name="T24" fmla="*/ 112 w 163"/>
                <a:gd name="T25" fmla="*/ 6 h 163"/>
                <a:gd name="T26" fmla="*/ 93 w 163"/>
                <a:gd name="T27" fmla="*/ 15 h 163"/>
                <a:gd name="T28" fmla="*/ 86 w 163"/>
                <a:gd name="T29" fmla="*/ 0 h 163"/>
                <a:gd name="T30" fmla="*/ 70 w 163"/>
                <a:gd name="T31" fmla="*/ 1 h 163"/>
                <a:gd name="T32" fmla="*/ 58 w 163"/>
                <a:gd name="T33" fmla="*/ 18 h 163"/>
                <a:gd name="T34" fmla="*/ 44 w 163"/>
                <a:gd name="T35" fmla="*/ 9 h 163"/>
                <a:gd name="T36" fmla="*/ 31 w 163"/>
                <a:gd name="T37" fmla="*/ 17 h 163"/>
                <a:gd name="T38" fmla="*/ 31 w 163"/>
                <a:gd name="T39" fmla="*/ 36 h 163"/>
                <a:gd name="T40" fmla="*/ 15 w 163"/>
                <a:gd name="T41" fmla="*/ 33 h 163"/>
                <a:gd name="T42" fmla="*/ 8 w 163"/>
                <a:gd name="T43" fmla="*/ 47 h 163"/>
                <a:gd name="T44" fmla="*/ 18 w 163"/>
                <a:gd name="T45" fmla="*/ 59 h 163"/>
                <a:gd name="T46" fmla="*/ 0 w 163"/>
                <a:gd name="T47" fmla="*/ 73 h 163"/>
                <a:gd name="T48" fmla="*/ 0 w 163"/>
                <a:gd name="T49" fmla="*/ 88 h 163"/>
                <a:gd name="T50" fmla="*/ 15 w 163"/>
                <a:gd name="T51" fmla="*/ 94 h 163"/>
                <a:gd name="T52" fmla="*/ 6 w 163"/>
                <a:gd name="T53" fmla="*/ 114 h 163"/>
                <a:gd name="T54" fmla="*/ 15 w 163"/>
                <a:gd name="T55" fmla="*/ 128 h 163"/>
                <a:gd name="T56" fmla="*/ 30 w 163"/>
                <a:gd name="T57" fmla="*/ 125 h 163"/>
                <a:gd name="T58" fmla="*/ 33 w 163"/>
                <a:gd name="T59" fmla="*/ 148 h 163"/>
                <a:gd name="T60" fmla="*/ 47 w 163"/>
                <a:gd name="T61" fmla="*/ 155 h 163"/>
                <a:gd name="T62" fmla="*/ 59 w 163"/>
                <a:gd name="T63" fmla="*/ 145 h 163"/>
                <a:gd name="T64" fmla="*/ 72 w 163"/>
                <a:gd name="T65" fmla="*/ 163 h 163"/>
                <a:gd name="T66" fmla="*/ 88 w 163"/>
                <a:gd name="T67" fmla="*/ 162 h 163"/>
                <a:gd name="T68" fmla="*/ 94 w 163"/>
                <a:gd name="T69" fmla="*/ 148 h 163"/>
                <a:gd name="T70" fmla="*/ 89 w 163"/>
                <a:gd name="T71" fmla="*/ 128 h 1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163" h="163">
                  <a:moveTo>
                    <a:pt x="89" y="128"/>
                  </a:moveTo>
                  <a:cubicBezTo>
                    <a:pt x="88" y="128"/>
                    <a:pt x="86" y="129"/>
                    <a:pt x="84" y="129"/>
                  </a:cubicBezTo>
                  <a:cubicBezTo>
                    <a:pt x="58" y="130"/>
                    <a:pt x="36" y="110"/>
                    <a:pt x="35" y="84"/>
                  </a:cubicBezTo>
                  <a:cubicBezTo>
                    <a:pt x="34" y="71"/>
                    <a:pt x="38" y="59"/>
                    <a:pt x="46" y="50"/>
                  </a:cubicBezTo>
                  <a:cubicBezTo>
                    <a:pt x="55" y="40"/>
                    <a:pt x="66" y="35"/>
                    <a:pt x="79" y="34"/>
                  </a:cubicBezTo>
                  <a:cubicBezTo>
                    <a:pt x="79" y="34"/>
                    <a:pt x="80" y="34"/>
                    <a:pt x="81" y="34"/>
                  </a:cubicBezTo>
                  <a:cubicBezTo>
                    <a:pt x="106" y="34"/>
                    <a:pt x="127" y="54"/>
                    <a:pt x="128" y="79"/>
                  </a:cubicBezTo>
                  <a:cubicBezTo>
                    <a:pt x="128" y="82"/>
                    <a:pt x="128" y="85"/>
                    <a:pt x="127" y="89"/>
                  </a:cubicBezTo>
                  <a:cubicBezTo>
                    <a:pt x="144" y="105"/>
                    <a:pt x="144" y="105"/>
                    <a:pt x="144" y="105"/>
                  </a:cubicBezTo>
                  <a:cubicBezTo>
                    <a:pt x="145" y="101"/>
                    <a:pt x="146" y="97"/>
                    <a:pt x="147" y="94"/>
                  </a:cubicBezTo>
                  <a:cubicBezTo>
                    <a:pt x="163" y="90"/>
                    <a:pt x="163" y="90"/>
                    <a:pt x="163" y="90"/>
                  </a:cubicBezTo>
                  <a:cubicBezTo>
                    <a:pt x="162" y="86"/>
                    <a:pt x="162" y="86"/>
                    <a:pt x="162" y="86"/>
                  </a:cubicBezTo>
                  <a:cubicBezTo>
                    <a:pt x="162" y="75"/>
                    <a:pt x="162" y="75"/>
                    <a:pt x="162" y="75"/>
                  </a:cubicBezTo>
                  <a:cubicBezTo>
                    <a:pt x="162" y="70"/>
                    <a:pt x="162" y="70"/>
                    <a:pt x="162" y="70"/>
                  </a:cubicBezTo>
                  <a:cubicBezTo>
                    <a:pt x="147" y="69"/>
                    <a:pt x="147" y="69"/>
                    <a:pt x="147" y="69"/>
                  </a:cubicBezTo>
                  <a:cubicBezTo>
                    <a:pt x="146" y="66"/>
                    <a:pt x="145" y="62"/>
                    <a:pt x="144" y="59"/>
                  </a:cubicBezTo>
                  <a:cubicBezTo>
                    <a:pt x="156" y="48"/>
                    <a:pt x="156" y="48"/>
                    <a:pt x="156" y="48"/>
                  </a:cubicBezTo>
                  <a:cubicBezTo>
                    <a:pt x="154" y="45"/>
                    <a:pt x="154" y="45"/>
                    <a:pt x="154" y="45"/>
                  </a:cubicBezTo>
                  <a:cubicBezTo>
                    <a:pt x="148" y="35"/>
                    <a:pt x="148" y="35"/>
                    <a:pt x="148" y="35"/>
                  </a:cubicBezTo>
                  <a:cubicBezTo>
                    <a:pt x="145" y="32"/>
                    <a:pt x="145" y="32"/>
                    <a:pt x="145" y="32"/>
                  </a:cubicBezTo>
                  <a:cubicBezTo>
                    <a:pt x="132" y="38"/>
                    <a:pt x="132" y="38"/>
                    <a:pt x="132" y="38"/>
                  </a:cubicBezTo>
                  <a:cubicBezTo>
                    <a:pt x="130" y="35"/>
                    <a:pt x="127" y="32"/>
                    <a:pt x="125" y="30"/>
                  </a:cubicBezTo>
                  <a:cubicBezTo>
                    <a:pt x="130" y="15"/>
                    <a:pt x="130" y="15"/>
                    <a:pt x="130" y="15"/>
                  </a:cubicBezTo>
                  <a:cubicBezTo>
                    <a:pt x="126" y="13"/>
                    <a:pt x="126" y="13"/>
                    <a:pt x="126" y="13"/>
                  </a:cubicBezTo>
                  <a:cubicBezTo>
                    <a:pt x="116" y="8"/>
                    <a:pt x="116" y="8"/>
                    <a:pt x="116" y="8"/>
                  </a:cubicBezTo>
                  <a:cubicBezTo>
                    <a:pt x="112" y="6"/>
                    <a:pt x="112" y="6"/>
                    <a:pt x="112" y="6"/>
                  </a:cubicBezTo>
                  <a:cubicBezTo>
                    <a:pt x="104" y="18"/>
                    <a:pt x="104" y="18"/>
                    <a:pt x="104" y="18"/>
                  </a:cubicBezTo>
                  <a:cubicBezTo>
                    <a:pt x="100" y="17"/>
                    <a:pt x="97" y="16"/>
                    <a:pt x="93" y="15"/>
                  </a:cubicBezTo>
                  <a:cubicBezTo>
                    <a:pt x="90" y="0"/>
                    <a:pt x="90" y="0"/>
                    <a:pt x="90" y="0"/>
                  </a:cubicBezTo>
                  <a:cubicBezTo>
                    <a:pt x="86" y="0"/>
                    <a:pt x="86" y="0"/>
                    <a:pt x="86" y="0"/>
                  </a:cubicBezTo>
                  <a:cubicBezTo>
                    <a:pt x="75" y="1"/>
                    <a:pt x="75" y="1"/>
                    <a:pt x="75" y="1"/>
                  </a:cubicBezTo>
                  <a:cubicBezTo>
                    <a:pt x="70" y="1"/>
                    <a:pt x="70" y="1"/>
                    <a:pt x="70" y="1"/>
                  </a:cubicBezTo>
                  <a:cubicBezTo>
                    <a:pt x="69" y="15"/>
                    <a:pt x="69" y="15"/>
                    <a:pt x="69" y="15"/>
                  </a:cubicBezTo>
                  <a:cubicBezTo>
                    <a:pt x="65" y="16"/>
                    <a:pt x="62" y="17"/>
                    <a:pt x="58" y="18"/>
                  </a:cubicBezTo>
                  <a:cubicBezTo>
                    <a:pt x="48" y="6"/>
                    <a:pt x="48" y="6"/>
                    <a:pt x="48" y="6"/>
                  </a:cubicBezTo>
                  <a:cubicBezTo>
                    <a:pt x="44" y="9"/>
                    <a:pt x="44" y="9"/>
                    <a:pt x="44" y="9"/>
                  </a:cubicBezTo>
                  <a:cubicBezTo>
                    <a:pt x="35" y="15"/>
                    <a:pt x="35" y="15"/>
                    <a:pt x="35" y="15"/>
                  </a:cubicBezTo>
                  <a:cubicBezTo>
                    <a:pt x="31" y="17"/>
                    <a:pt x="31" y="17"/>
                    <a:pt x="31" y="17"/>
                  </a:cubicBezTo>
                  <a:cubicBezTo>
                    <a:pt x="37" y="30"/>
                    <a:pt x="37" y="30"/>
                    <a:pt x="37" y="30"/>
                  </a:cubicBezTo>
                  <a:cubicBezTo>
                    <a:pt x="35" y="32"/>
                    <a:pt x="33" y="34"/>
                    <a:pt x="31" y="36"/>
                  </a:cubicBezTo>
                  <a:cubicBezTo>
                    <a:pt x="31" y="37"/>
                    <a:pt x="30" y="37"/>
                    <a:pt x="30" y="38"/>
                  </a:cubicBezTo>
                  <a:cubicBezTo>
                    <a:pt x="15" y="33"/>
                    <a:pt x="15" y="33"/>
                    <a:pt x="15" y="33"/>
                  </a:cubicBezTo>
                  <a:cubicBezTo>
                    <a:pt x="13" y="37"/>
                    <a:pt x="13" y="37"/>
                    <a:pt x="13" y="37"/>
                  </a:cubicBezTo>
                  <a:cubicBezTo>
                    <a:pt x="8" y="47"/>
                    <a:pt x="8" y="47"/>
                    <a:pt x="8" y="47"/>
                  </a:cubicBezTo>
                  <a:cubicBezTo>
                    <a:pt x="6" y="51"/>
                    <a:pt x="6" y="51"/>
                    <a:pt x="6" y="51"/>
                  </a:cubicBezTo>
                  <a:cubicBezTo>
                    <a:pt x="18" y="59"/>
                    <a:pt x="18" y="59"/>
                    <a:pt x="18" y="59"/>
                  </a:cubicBezTo>
                  <a:cubicBezTo>
                    <a:pt x="17" y="63"/>
                    <a:pt x="16" y="66"/>
                    <a:pt x="15" y="69"/>
                  </a:cubicBezTo>
                  <a:cubicBezTo>
                    <a:pt x="0" y="73"/>
                    <a:pt x="0" y="73"/>
                    <a:pt x="0" y="73"/>
                  </a:cubicBezTo>
                  <a:cubicBezTo>
                    <a:pt x="0" y="77"/>
                    <a:pt x="0" y="77"/>
                    <a:pt x="0" y="77"/>
                  </a:cubicBezTo>
                  <a:cubicBezTo>
                    <a:pt x="0" y="88"/>
                    <a:pt x="0" y="88"/>
                    <a:pt x="0" y="88"/>
                  </a:cubicBezTo>
                  <a:cubicBezTo>
                    <a:pt x="1" y="92"/>
                    <a:pt x="1" y="92"/>
                    <a:pt x="1" y="92"/>
                  </a:cubicBezTo>
                  <a:cubicBezTo>
                    <a:pt x="15" y="94"/>
                    <a:pt x="15" y="94"/>
                    <a:pt x="15" y="94"/>
                  </a:cubicBezTo>
                  <a:cubicBezTo>
                    <a:pt x="16" y="97"/>
                    <a:pt x="17" y="101"/>
                    <a:pt x="18" y="104"/>
                  </a:cubicBezTo>
                  <a:cubicBezTo>
                    <a:pt x="6" y="114"/>
                    <a:pt x="6" y="114"/>
                    <a:pt x="6" y="114"/>
                  </a:cubicBezTo>
                  <a:cubicBezTo>
                    <a:pt x="9" y="118"/>
                    <a:pt x="9" y="118"/>
                    <a:pt x="9" y="118"/>
                  </a:cubicBezTo>
                  <a:cubicBezTo>
                    <a:pt x="15" y="128"/>
                    <a:pt x="15" y="128"/>
                    <a:pt x="15" y="128"/>
                  </a:cubicBezTo>
                  <a:cubicBezTo>
                    <a:pt x="17" y="131"/>
                    <a:pt x="17" y="131"/>
                    <a:pt x="17" y="131"/>
                  </a:cubicBezTo>
                  <a:cubicBezTo>
                    <a:pt x="30" y="125"/>
                    <a:pt x="30" y="125"/>
                    <a:pt x="30" y="125"/>
                  </a:cubicBezTo>
                  <a:cubicBezTo>
                    <a:pt x="33" y="128"/>
                    <a:pt x="35" y="130"/>
                    <a:pt x="38" y="133"/>
                  </a:cubicBezTo>
                  <a:cubicBezTo>
                    <a:pt x="33" y="148"/>
                    <a:pt x="33" y="148"/>
                    <a:pt x="33" y="148"/>
                  </a:cubicBezTo>
                  <a:cubicBezTo>
                    <a:pt x="37" y="150"/>
                    <a:pt x="37" y="150"/>
                    <a:pt x="37" y="150"/>
                  </a:cubicBezTo>
                  <a:cubicBezTo>
                    <a:pt x="47" y="155"/>
                    <a:pt x="47" y="155"/>
                    <a:pt x="47" y="155"/>
                  </a:cubicBezTo>
                  <a:cubicBezTo>
                    <a:pt x="51" y="157"/>
                    <a:pt x="51" y="157"/>
                    <a:pt x="51" y="157"/>
                  </a:cubicBezTo>
                  <a:cubicBezTo>
                    <a:pt x="59" y="145"/>
                    <a:pt x="59" y="145"/>
                    <a:pt x="59" y="145"/>
                  </a:cubicBezTo>
                  <a:cubicBezTo>
                    <a:pt x="62" y="146"/>
                    <a:pt x="66" y="147"/>
                    <a:pt x="69" y="148"/>
                  </a:cubicBezTo>
                  <a:cubicBezTo>
                    <a:pt x="72" y="163"/>
                    <a:pt x="72" y="163"/>
                    <a:pt x="72" y="163"/>
                  </a:cubicBezTo>
                  <a:cubicBezTo>
                    <a:pt x="77" y="163"/>
                    <a:pt x="77" y="163"/>
                    <a:pt x="77" y="163"/>
                  </a:cubicBezTo>
                  <a:cubicBezTo>
                    <a:pt x="88" y="162"/>
                    <a:pt x="88" y="162"/>
                    <a:pt x="88" y="162"/>
                  </a:cubicBezTo>
                  <a:cubicBezTo>
                    <a:pt x="92" y="162"/>
                    <a:pt x="92" y="162"/>
                    <a:pt x="92" y="162"/>
                  </a:cubicBezTo>
                  <a:cubicBezTo>
                    <a:pt x="94" y="148"/>
                    <a:pt x="94" y="148"/>
                    <a:pt x="94" y="148"/>
                  </a:cubicBezTo>
                  <a:cubicBezTo>
                    <a:pt x="98" y="147"/>
                    <a:pt x="102" y="146"/>
                    <a:pt x="105" y="144"/>
                  </a:cubicBezTo>
                  <a:lnTo>
                    <a:pt x="89" y="128"/>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Calibri" panose="020F0502020204030204"/>
                <a:ea typeface="宋体" panose="02010600030101010101" pitchFamily="2" charset="-122"/>
                <a:cs typeface="+mn-cs"/>
              </a:endParaRPr>
            </a:p>
          </p:txBody>
        </p:sp>
        <p:sp>
          <p:nvSpPr>
            <p:cNvPr id="58" name="Freeform 237"/>
            <p:cNvSpPr/>
            <p:nvPr/>
          </p:nvSpPr>
          <p:spPr bwMode="auto">
            <a:xfrm>
              <a:off x="7197095" y="5576372"/>
              <a:ext cx="312274" cy="312274"/>
            </a:xfrm>
            <a:custGeom>
              <a:avLst/>
              <a:gdLst>
                <a:gd name="T0" fmla="*/ 122 w 122"/>
                <a:gd name="T1" fmla="*/ 101 h 122"/>
                <a:gd name="T2" fmla="*/ 119 w 122"/>
                <a:gd name="T3" fmla="*/ 94 h 122"/>
                <a:gd name="T4" fmla="*/ 67 w 122"/>
                <a:gd name="T5" fmla="*/ 43 h 122"/>
                <a:gd name="T6" fmla="*/ 58 w 122"/>
                <a:gd name="T7" fmla="*/ 12 h 122"/>
                <a:gd name="T8" fmla="*/ 23 w 122"/>
                <a:gd name="T9" fmla="*/ 5 h 122"/>
                <a:gd name="T10" fmla="*/ 41 w 122"/>
                <a:gd name="T11" fmla="*/ 23 h 122"/>
                <a:gd name="T12" fmla="*/ 41 w 122"/>
                <a:gd name="T13" fmla="*/ 29 h 122"/>
                <a:gd name="T14" fmla="*/ 29 w 122"/>
                <a:gd name="T15" fmla="*/ 41 h 122"/>
                <a:gd name="T16" fmla="*/ 23 w 122"/>
                <a:gd name="T17" fmla="*/ 41 h 122"/>
                <a:gd name="T18" fmla="*/ 5 w 122"/>
                <a:gd name="T19" fmla="*/ 23 h 122"/>
                <a:gd name="T20" fmla="*/ 12 w 122"/>
                <a:gd name="T21" fmla="*/ 58 h 122"/>
                <a:gd name="T22" fmla="*/ 43 w 122"/>
                <a:gd name="T23" fmla="*/ 67 h 122"/>
                <a:gd name="T24" fmla="*/ 94 w 122"/>
                <a:gd name="T25" fmla="*/ 119 h 122"/>
                <a:gd name="T26" fmla="*/ 101 w 122"/>
                <a:gd name="T27" fmla="*/ 122 h 122"/>
                <a:gd name="T28" fmla="*/ 122 w 122"/>
                <a:gd name="T29" fmla="*/ 101 h 1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22" h="122">
                  <a:moveTo>
                    <a:pt x="122" y="101"/>
                  </a:moveTo>
                  <a:cubicBezTo>
                    <a:pt x="122" y="99"/>
                    <a:pt x="121" y="95"/>
                    <a:pt x="119" y="94"/>
                  </a:cubicBezTo>
                  <a:cubicBezTo>
                    <a:pt x="102" y="77"/>
                    <a:pt x="84" y="60"/>
                    <a:pt x="67" y="43"/>
                  </a:cubicBezTo>
                  <a:cubicBezTo>
                    <a:pt x="69" y="32"/>
                    <a:pt x="66" y="21"/>
                    <a:pt x="58" y="12"/>
                  </a:cubicBezTo>
                  <a:cubicBezTo>
                    <a:pt x="49" y="3"/>
                    <a:pt x="35" y="0"/>
                    <a:pt x="23" y="5"/>
                  </a:cubicBezTo>
                  <a:cubicBezTo>
                    <a:pt x="41" y="23"/>
                    <a:pt x="41" y="23"/>
                    <a:pt x="41" y="23"/>
                  </a:cubicBezTo>
                  <a:cubicBezTo>
                    <a:pt x="42" y="25"/>
                    <a:pt x="42" y="27"/>
                    <a:pt x="41" y="29"/>
                  </a:cubicBezTo>
                  <a:cubicBezTo>
                    <a:pt x="29" y="41"/>
                    <a:pt x="29" y="41"/>
                    <a:pt x="29" y="41"/>
                  </a:cubicBezTo>
                  <a:cubicBezTo>
                    <a:pt x="27" y="43"/>
                    <a:pt x="25" y="43"/>
                    <a:pt x="23" y="41"/>
                  </a:cubicBezTo>
                  <a:cubicBezTo>
                    <a:pt x="5" y="23"/>
                    <a:pt x="5" y="23"/>
                    <a:pt x="5" y="23"/>
                  </a:cubicBezTo>
                  <a:cubicBezTo>
                    <a:pt x="0" y="35"/>
                    <a:pt x="3" y="49"/>
                    <a:pt x="12" y="58"/>
                  </a:cubicBezTo>
                  <a:cubicBezTo>
                    <a:pt x="20" y="66"/>
                    <a:pt x="32" y="69"/>
                    <a:pt x="43" y="67"/>
                  </a:cubicBezTo>
                  <a:cubicBezTo>
                    <a:pt x="60" y="84"/>
                    <a:pt x="77" y="102"/>
                    <a:pt x="94" y="119"/>
                  </a:cubicBezTo>
                  <a:cubicBezTo>
                    <a:pt x="95" y="121"/>
                    <a:pt x="98" y="122"/>
                    <a:pt x="101" y="122"/>
                  </a:cubicBezTo>
                  <a:cubicBezTo>
                    <a:pt x="111" y="120"/>
                    <a:pt x="120" y="112"/>
                    <a:pt x="122" y="10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Calibri" panose="020F0502020204030204"/>
                <a:ea typeface="宋体" panose="02010600030101010101" pitchFamily="2" charset="-122"/>
                <a:cs typeface="+mn-cs"/>
              </a:endParaRPr>
            </a:p>
          </p:txBody>
        </p:sp>
      </p:grpSp>
      <p:grpSp>
        <p:nvGrpSpPr>
          <p:cNvPr id="59" name="组合 58"/>
          <p:cNvGrpSpPr/>
          <p:nvPr/>
        </p:nvGrpSpPr>
        <p:grpSpPr>
          <a:xfrm>
            <a:off x="4876761" y="3905845"/>
            <a:ext cx="364144" cy="417910"/>
            <a:chOff x="2733098" y="4187405"/>
            <a:chExt cx="484675" cy="556238"/>
          </a:xfrm>
          <a:solidFill>
            <a:schemeClr val="bg1"/>
          </a:solidFill>
        </p:grpSpPr>
        <p:sp>
          <p:nvSpPr>
            <p:cNvPr id="60" name="Oval 302"/>
            <p:cNvSpPr>
              <a:spLocks noChangeArrowheads="1"/>
            </p:cNvSpPr>
            <p:nvPr/>
          </p:nvSpPr>
          <p:spPr bwMode="auto">
            <a:xfrm>
              <a:off x="2849117" y="4187405"/>
              <a:ext cx="84574" cy="107344"/>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Calibri" panose="020F0502020204030204"/>
                <a:ea typeface="宋体" panose="02010600030101010101" pitchFamily="2" charset="-122"/>
                <a:cs typeface="+mn-cs"/>
              </a:endParaRPr>
            </a:p>
          </p:txBody>
        </p:sp>
        <p:sp>
          <p:nvSpPr>
            <p:cNvPr id="61" name="Freeform 303"/>
            <p:cNvSpPr>
              <a:spLocks noEditPoints="1"/>
            </p:cNvSpPr>
            <p:nvPr/>
          </p:nvSpPr>
          <p:spPr bwMode="auto">
            <a:xfrm>
              <a:off x="2733098" y="4304508"/>
              <a:ext cx="310105" cy="439135"/>
            </a:xfrm>
            <a:custGeom>
              <a:avLst/>
              <a:gdLst>
                <a:gd name="T0" fmla="*/ 121 w 121"/>
                <a:gd name="T1" fmla="*/ 26 h 171"/>
                <a:gd name="T2" fmla="*/ 120 w 121"/>
                <a:gd name="T3" fmla="*/ 26 h 171"/>
                <a:gd name="T4" fmla="*/ 114 w 121"/>
                <a:gd name="T5" fmla="*/ 21 h 171"/>
                <a:gd name="T6" fmla="*/ 90 w 121"/>
                <a:gd name="T7" fmla="*/ 3 h 171"/>
                <a:gd name="T8" fmla="*/ 84 w 121"/>
                <a:gd name="T9" fmla="*/ 1 h 171"/>
                <a:gd name="T10" fmla="*/ 76 w 121"/>
                <a:gd name="T11" fmla="*/ 1 h 171"/>
                <a:gd name="T12" fmla="*/ 74 w 121"/>
                <a:gd name="T13" fmla="*/ 11 h 171"/>
                <a:gd name="T14" fmla="*/ 67 w 121"/>
                <a:gd name="T15" fmla="*/ 42 h 171"/>
                <a:gd name="T16" fmla="*/ 67 w 121"/>
                <a:gd name="T17" fmla="*/ 7 h 171"/>
                <a:gd name="T18" fmla="*/ 58 w 121"/>
                <a:gd name="T19" fmla="*/ 0 h 171"/>
                <a:gd name="T20" fmla="*/ 58 w 121"/>
                <a:gd name="T21" fmla="*/ 9 h 171"/>
                <a:gd name="T22" fmla="*/ 45 w 121"/>
                <a:gd name="T23" fmla="*/ 18 h 171"/>
                <a:gd name="T24" fmla="*/ 40 w 121"/>
                <a:gd name="T25" fmla="*/ 7 h 171"/>
                <a:gd name="T26" fmla="*/ 47 w 121"/>
                <a:gd name="T27" fmla="*/ 0 h 171"/>
                <a:gd name="T28" fmla="*/ 38 w 121"/>
                <a:gd name="T29" fmla="*/ 1 h 171"/>
                <a:gd name="T30" fmla="*/ 3 w 121"/>
                <a:gd name="T31" fmla="*/ 35 h 171"/>
                <a:gd name="T32" fmla="*/ 3 w 121"/>
                <a:gd name="T33" fmla="*/ 36 h 171"/>
                <a:gd name="T34" fmla="*/ 1 w 121"/>
                <a:gd name="T35" fmla="*/ 48 h 171"/>
                <a:gd name="T36" fmla="*/ 2 w 121"/>
                <a:gd name="T37" fmla="*/ 48 h 171"/>
                <a:gd name="T38" fmla="*/ 2 w 121"/>
                <a:gd name="T39" fmla="*/ 50 h 171"/>
                <a:gd name="T40" fmla="*/ 6 w 121"/>
                <a:gd name="T41" fmla="*/ 57 h 171"/>
                <a:gd name="T42" fmla="*/ 20 w 121"/>
                <a:gd name="T43" fmla="*/ 85 h 171"/>
                <a:gd name="T44" fmla="*/ 33 w 121"/>
                <a:gd name="T45" fmla="*/ 90 h 171"/>
                <a:gd name="T46" fmla="*/ 35 w 121"/>
                <a:gd name="T47" fmla="*/ 90 h 171"/>
                <a:gd name="T48" fmla="*/ 60 w 121"/>
                <a:gd name="T49" fmla="*/ 171 h 171"/>
                <a:gd name="T50" fmla="*/ 56 w 121"/>
                <a:gd name="T51" fmla="*/ 110 h 171"/>
                <a:gd name="T52" fmla="*/ 89 w 121"/>
                <a:gd name="T53" fmla="*/ 33 h 171"/>
                <a:gd name="T54" fmla="*/ 93 w 121"/>
                <a:gd name="T55" fmla="*/ 31 h 171"/>
                <a:gd name="T56" fmla="*/ 75 w 121"/>
                <a:gd name="T57" fmla="*/ 45 h 171"/>
                <a:gd name="T58" fmla="*/ 89 w 121"/>
                <a:gd name="T59" fmla="*/ 33 h 171"/>
                <a:gd name="T60" fmla="*/ 30 w 121"/>
                <a:gd name="T61" fmla="*/ 55 h 171"/>
                <a:gd name="T62" fmla="*/ 24 w 121"/>
                <a:gd name="T63" fmla="*/ 44 h 171"/>
                <a:gd name="T64" fmla="*/ 33 w 121"/>
                <a:gd name="T65" fmla="*/ 60 h 1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21" h="171">
                  <a:moveTo>
                    <a:pt x="120" y="42"/>
                  </a:moveTo>
                  <a:cubicBezTo>
                    <a:pt x="120" y="35"/>
                    <a:pt x="121" y="24"/>
                    <a:pt x="121" y="26"/>
                  </a:cubicBezTo>
                  <a:cubicBezTo>
                    <a:pt x="121" y="26"/>
                    <a:pt x="121" y="26"/>
                    <a:pt x="121" y="26"/>
                  </a:cubicBezTo>
                  <a:cubicBezTo>
                    <a:pt x="120" y="26"/>
                    <a:pt x="120" y="26"/>
                    <a:pt x="120" y="26"/>
                  </a:cubicBezTo>
                  <a:cubicBezTo>
                    <a:pt x="118" y="24"/>
                    <a:pt x="118" y="24"/>
                    <a:pt x="118" y="24"/>
                  </a:cubicBezTo>
                  <a:cubicBezTo>
                    <a:pt x="114" y="21"/>
                    <a:pt x="114" y="21"/>
                    <a:pt x="114" y="21"/>
                  </a:cubicBezTo>
                  <a:cubicBezTo>
                    <a:pt x="106" y="15"/>
                    <a:pt x="106" y="15"/>
                    <a:pt x="106" y="15"/>
                  </a:cubicBezTo>
                  <a:cubicBezTo>
                    <a:pt x="90" y="3"/>
                    <a:pt x="90" y="3"/>
                    <a:pt x="90" y="3"/>
                  </a:cubicBezTo>
                  <a:cubicBezTo>
                    <a:pt x="88" y="2"/>
                    <a:pt x="86" y="1"/>
                    <a:pt x="84" y="1"/>
                  </a:cubicBezTo>
                  <a:cubicBezTo>
                    <a:pt x="84" y="1"/>
                    <a:pt x="84" y="1"/>
                    <a:pt x="84" y="1"/>
                  </a:cubicBezTo>
                  <a:cubicBezTo>
                    <a:pt x="81" y="1"/>
                    <a:pt x="78" y="1"/>
                    <a:pt x="76" y="0"/>
                  </a:cubicBezTo>
                  <a:cubicBezTo>
                    <a:pt x="76" y="1"/>
                    <a:pt x="76" y="1"/>
                    <a:pt x="76" y="1"/>
                  </a:cubicBezTo>
                  <a:cubicBezTo>
                    <a:pt x="83" y="7"/>
                    <a:pt x="83" y="7"/>
                    <a:pt x="83" y="7"/>
                  </a:cubicBezTo>
                  <a:cubicBezTo>
                    <a:pt x="74" y="11"/>
                    <a:pt x="74" y="11"/>
                    <a:pt x="74" y="11"/>
                  </a:cubicBezTo>
                  <a:cubicBezTo>
                    <a:pt x="78" y="18"/>
                    <a:pt x="78" y="18"/>
                    <a:pt x="78" y="18"/>
                  </a:cubicBezTo>
                  <a:cubicBezTo>
                    <a:pt x="67" y="42"/>
                    <a:pt x="67" y="42"/>
                    <a:pt x="67" y="42"/>
                  </a:cubicBezTo>
                  <a:cubicBezTo>
                    <a:pt x="65" y="9"/>
                    <a:pt x="65" y="9"/>
                    <a:pt x="65" y="9"/>
                  </a:cubicBezTo>
                  <a:cubicBezTo>
                    <a:pt x="67" y="7"/>
                    <a:pt x="67" y="7"/>
                    <a:pt x="67" y="7"/>
                  </a:cubicBezTo>
                  <a:cubicBezTo>
                    <a:pt x="65" y="0"/>
                    <a:pt x="65" y="0"/>
                    <a:pt x="65" y="0"/>
                  </a:cubicBezTo>
                  <a:cubicBezTo>
                    <a:pt x="58" y="0"/>
                    <a:pt x="58" y="0"/>
                    <a:pt x="58" y="0"/>
                  </a:cubicBezTo>
                  <a:cubicBezTo>
                    <a:pt x="56" y="7"/>
                    <a:pt x="56" y="7"/>
                    <a:pt x="56" y="7"/>
                  </a:cubicBezTo>
                  <a:cubicBezTo>
                    <a:pt x="58" y="9"/>
                    <a:pt x="58" y="9"/>
                    <a:pt x="58" y="9"/>
                  </a:cubicBezTo>
                  <a:cubicBezTo>
                    <a:pt x="56" y="42"/>
                    <a:pt x="56" y="42"/>
                    <a:pt x="56" y="42"/>
                  </a:cubicBezTo>
                  <a:cubicBezTo>
                    <a:pt x="45" y="18"/>
                    <a:pt x="45" y="18"/>
                    <a:pt x="45" y="18"/>
                  </a:cubicBezTo>
                  <a:cubicBezTo>
                    <a:pt x="49" y="11"/>
                    <a:pt x="49" y="11"/>
                    <a:pt x="49" y="11"/>
                  </a:cubicBezTo>
                  <a:cubicBezTo>
                    <a:pt x="40" y="7"/>
                    <a:pt x="40" y="7"/>
                    <a:pt x="40" y="7"/>
                  </a:cubicBezTo>
                  <a:cubicBezTo>
                    <a:pt x="47" y="1"/>
                    <a:pt x="47" y="1"/>
                    <a:pt x="47" y="1"/>
                  </a:cubicBezTo>
                  <a:cubicBezTo>
                    <a:pt x="47" y="0"/>
                    <a:pt x="47" y="0"/>
                    <a:pt x="47" y="0"/>
                  </a:cubicBezTo>
                  <a:cubicBezTo>
                    <a:pt x="45" y="1"/>
                    <a:pt x="42" y="1"/>
                    <a:pt x="39" y="1"/>
                  </a:cubicBezTo>
                  <a:cubicBezTo>
                    <a:pt x="39" y="1"/>
                    <a:pt x="39" y="1"/>
                    <a:pt x="38" y="1"/>
                  </a:cubicBezTo>
                  <a:cubicBezTo>
                    <a:pt x="36" y="2"/>
                    <a:pt x="33" y="3"/>
                    <a:pt x="31" y="5"/>
                  </a:cubicBezTo>
                  <a:cubicBezTo>
                    <a:pt x="3" y="35"/>
                    <a:pt x="3" y="35"/>
                    <a:pt x="3" y="35"/>
                  </a:cubicBezTo>
                  <a:cubicBezTo>
                    <a:pt x="3" y="36"/>
                    <a:pt x="3" y="36"/>
                    <a:pt x="3" y="36"/>
                  </a:cubicBezTo>
                  <a:cubicBezTo>
                    <a:pt x="3" y="36"/>
                    <a:pt x="3" y="36"/>
                    <a:pt x="3" y="36"/>
                  </a:cubicBezTo>
                  <a:cubicBezTo>
                    <a:pt x="0" y="60"/>
                    <a:pt x="2" y="42"/>
                    <a:pt x="1" y="48"/>
                  </a:cubicBezTo>
                  <a:cubicBezTo>
                    <a:pt x="1" y="48"/>
                    <a:pt x="1" y="48"/>
                    <a:pt x="1" y="48"/>
                  </a:cubicBezTo>
                  <a:cubicBezTo>
                    <a:pt x="1" y="48"/>
                    <a:pt x="1" y="48"/>
                    <a:pt x="1" y="48"/>
                  </a:cubicBezTo>
                  <a:cubicBezTo>
                    <a:pt x="2" y="48"/>
                    <a:pt x="2" y="48"/>
                    <a:pt x="2" y="48"/>
                  </a:cubicBezTo>
                  <a:cubicBezTo>
                    <a:pt x="2" y="49"/>
                    <a:pt x="2" y="49"/>
                    <a:pt x="2" y="49"/>
                  </a:cubicBezTo>
                  <a:cubicBezTo>
                    <a:pt x="2" y="50"/>
                    <a:pt x="2" y="50"/>
                    <a:pt x="2" y="50"/>
                  </a:cubicBezTo>
                  <a:cubicBezTo>
                    <a:pt x="4" y="52"/>
                    <a:pt x="4" y="52"/>
                    <a:pt x="4" y="52"/>
                  </a:cubicBezTo>
                  <a:cubicBezTo>
                    <a:pt x="6" y="57"/>
                    <a:pt x="6" y="57"/>
                    <a:pt x="6" y="57"/>
                  </a:cubicBezTo>
                  <a:cubicBezTo>
                    <a:pt x="11" y="66"/>
                    <a:pt x="11" y="66"/>
                    <a:pt x="11" y="66"/>
                  </a:cubicBezTo>
                  <a:cubicBezTo>
                    <a:pt x="20" y="85"/>
                    <a:pt x="20" y="85"/>
                    <a:pt x="20" y="85"/>
                  </a:cubicBezTo>
                  <a:cubicBezTo>
                    <a:pt x="24" y="82"/>
                    <a:pt x="29" y="80"/>
                    <a:pt x="33" y="78"/>
                  </a:cubicBezTo>
                  <a:cubicBezTo>
                    <a:pt x="33" y="82"/>
                    <a:pt x="33" y="86"/>
                    <a:pt x="33" y="90"/>
                  </a:cubicBezTo>
                  <a:cubicBezTo>
                    <a:pt x="33" y="90"/>
                    <a:pt x="33" y="90"/>
                    <a:pt x="33" y="90"/>
                  </a:cubicBezTo>
                  <a:cubicBezTo>
                    <a:pt x="33" y="90"/>
                    <a:pt x="34" y="90"/>
                    <a:pt x="35" y="90"/>
                  </a:cubicBezTo>
                  <a:cubicBezTo>
                    <a:pt x="37" y="171"/>
                    <a:pt x="37" y="171"/>
                    <a:pt x="37" y="171"/>
                  </a:cubicBezTo>
                  <a:cubicBezTo>
                    <a:pt x="60" y="171"/>
                    <a:pt x="60" y="171"/>
                    <a:pt x="60" y="171"/>
                  </a:cubicBezTo>
                  <a:cubicBezTo>
                    <a:pt x="61" y="161"/>
                    <a:pt x="61" y="148"/>
                    <a:pt x="61" y="134"/>
                  </a:cubicBezTo>
                  <a:cubicBezTo>
                    <a:pt x="58" y="127"/>
                    <a:pt x="56" y="118"/>
                    <a:pt x="56" y="110"/>
                  </a:cubicBezTo>
                  <a:cubicBezTo>
                    <a:pt x="56" y="74"/>
                    <a:pt x="84" y="44"/>
                    <a:pt x="120" y="42"/>
                  </a:cubicBezTo>
                  <a:close/>
                  <a:moveTo>
                    <a:pt x="89" y="33"/>
                  </a:moveTo>
                  <a:cubicBezTo>
                    <a:pt x="89" y="31"/>
                    <a:pt x="89" y="29"/>
                    <a:pt x="89" y="27"/>
                  </a:cubicBezTo>
                  <a:cubicBezTo>
                    <a:pt x="93" y="31"/>
                    <a:pt x="93" y="31"/>
                    <a:pt x="93" y="31"/>
                  </a:cubicBezTo>
                  <a:cubicBezTo>
                    <a:pt x="96" y="33"/>
                    <a:pt x="96" y="33"/>
                    <a:pt x="96" y="33"/>
                  </a:cubicBezTo>
                  <a:cubicBezTo>
                    <a:pt x="75" y="45"/>
                    <a:pt x="75" y="45"/>
                    <a:pt x="75" y="45"/>
                  </a:cubicBezTo>
                  <a:cubicBezTo>
                    <a:pt x="74" y="42"/>
                    <a:pt x="74" y="42"/>
                    <a:pt x="74" y="42"/>
                  </a:cubicBezTo>
                  <a:lnTo>
                    <a:pt x="89" y="33"/>
                  </a:lnTo>
                  <a:close/>
                  <a:moveTo>
                    <a:pt x="33" y="60"/>
                  </a:moveTo>
                  <a:cubicBezTo>
                    <a:pt x="30" y="55"/>
                    <a:pt x="30" y="55"/>
                    <a:pt x="30" y="55"/>
                  </a:cubicBezTo>
                  <a:cubicBezTo>
                    <a:pt x="25" y="46"/>
                    <a:pt x="25" y="46"/>
                    <a:pt x="25" y="46"/>
                  </a:cubicBezTo>
                  <a:cubicBezTo>
                    <a:pt x="24" y="44"/>
                    <a:pt x="24" y="44"/>
                    <a:pt x="24" y="44"/>
                  </a:cubicBezTo>
                  <a:cubicBezTo>
                    <a:pt x="34" y="31"/>
                    <a:pt x="34" y="31"/>
                    <a:pt x="34" y="31"/>
                  </a:cubicBezTo>
                  <a:cubicBezTo>
                    <a:pt x="34" y="41"/>
                    <a:pt x="33" y="50"/>
                    <a:pt x="33" y="6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Calibri" panose="020F0502020204030204"/>
                <a:ea typeface="宋体" panose="02010600030101010101" pitchFamily="2" charset="-122"/>
                <a:cs typeface="+mn-cs"/>
              </a:endParaRPr>
            </a:p>
          </p:txBody>
        </p:sp>
        <p:sp>
          <p:nvSpPr>
            <p:cNvPr id="62" name="Freeform 304"/>
            <p:cNvSpPr/>
            <p:nvPr/>
          </p:nvSpPr>
          <p:spPr bwMode="auto">
            <a:xfrm>
              <a:off x="2897909" y="4668827"/>
              <a:ext cx="60720" cy="74816"/>
            </a:xfrm>
            <a:custGeom>
              <a:avLst/>
              <a:gdLst>
                <a:gd name="T0" fmla="*/ 0 w 24"/>
                <a:gd name="T1" fmla="*/ 0 h 29"/>
                <a:gd name="T2" fmla="*/ 1 w 24"/>
                <a:gd name="T3" fmla="*/ 29 h 29"/>
                <a:gd name="T4" fmla="*/ 24 w 24"/>
                <a:gd name="T5" fmla="*/ 29 h 29"/>
                <a:gd name="T6" fmla="*/ 24 w 24"/>
                <a:gd name="T7" fmla="*/ 26 h 29"/>
                <a:gd name="T8" fmla="*/ 0 w 24"/>
                <a:gd name="T9" fmla="*/ 0 h 29"/>
              </a:gdLst>
              <a:ahLst/>
              <a:cxnLst>
                <a:cxn ang="0">
                  <a:pos x="T0" y="T1"/>
                </a:cxn>
                <a:cxn ang="0">
                  <a:pos x="T2" y="T3"/>
                </a:cxn>
                <a:cxn ang="0">
                  <a:pos x="T4" y="T5"/>
                </a:cxn>
                <a:cxn ang="0">
                  <a:pos x="T6" y="T7"/>
                </a:cxn>
                <a:cxn ang="0">
                  <a:pos x="T8" y="T9"/>
                </a:cxn>
              </a:cxnLst>
              <a:rect l="0" t="0" r="r" b="b"/>
              <a:pathLst>
                <a:path w="24" h="29">
                  <a:moveTo>
                    <a:pt x="0" y="0"/>
                  </a:moveTo>
                  <a:cubicBezTo>
                    <a:pt x="1" y="29"/>
                    <a:pt x="1" y="29"/>
                    <a:pt x="1" y="29"/>
                  </a:cubicBezTo>
                  <a:cubicBezTo>
                    <a:pt x="24" y="29"/>
                    <a:pt x="24" y="29"/>
                    <a:pt x="24" y="29"/>
                  </a:cubicBezTo>
                  <a:cubicBezTo>
                    <a:pt x="24" y="28"/>
                    <a:pt x="24" y="27"/>
                    <a:pt x="24" y="26"/>
                  </a:cubicBezTo>
                  <a:cubicBezTo>
                    <a:pt x="14" y="19"/>
                    <a:pt x="6" y="11"/>
                    <a:pt x="0"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Calibri" panose="020F0502020204030204"/>
                <a:ea typeface="宋体" panose="02010600030101010101" pitchFamily="2" charset="-122"/>
                <a:cs typeface="+mn-cs"/>
              </a:endParaRPr>
            </a:p>
          </p:txBody>
        </p:sp>
        <p:sp>
          <p:nvSpPr>
            <p:cNvPr id="63" name="Freeform 305"/>
            <p:cNvSpPr/>
            <p:nvPr/>
          </p:nvSpPr>
          <p:spPr bwMode="auto">
            <a:xfrm>
              <a:off x="3035614" y="4422694"/>
              <a:ext cx="54214" cy="41203"/>
            </a:xfrm>
            <a:custGeom>
              <a:avLst/>
              <a:gdLst>
                <a:gd name="T0" fmla="*/ 43 w 50"/>
                <a:gd name="T1" fmla="*/ 0 h 38"/>
                <a:gd name="T2" fmla="*/ 36 w 50"/>
                <a:gd name="T3" fmla="*/ 0 h 38"/>
                <a:gd name="T4" fmla="*/ 14 w 50"/>
                <a:gd name="T5" fmla="*/ 0 h 38"/>
                <a:gd name="T6" fmla="*/ 7 w 50"/>
                <a:gd name="T7" fmla="*/ 0 h 38"/>
                <a:gd name="T8" fmla="*/ 0 w 50"/>
                <a:gd name="T9" fmla="*/ 38 h 38"/>
                <a:gd name="T10" fmla="*/ 14 w 50"/>
                <a:gd name="T11" fmla="*/ 38 h 38"/>
                <a:gd name="T12" fmla="*/ 36 w 50"/>
                <a:gd name="T13" fmla="*/ 38 h 38"/>
                <a:gd name="T14" fmla="*/ 50 w 50"/>
                <a:gd name="T15" fmla="*/ 38 h 38"/>
                <a:gd name="T16" fmla="*/ 43 w 50"/>
                <a:gd name="T17" fmla="*/ 0 h 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0" h="38">
                  <a:moveTo>
                    <a:pt x="43" y="0"/>
                  </a:moveTo>
                  <a:lnTo>
                    <a:pt x="36" y="0"/>
                  </a:lnTo>
                  <a:lnTo>
                    <a:pt x="14" y="0"/>
                  </a:lnTo>
                  <a:lnTo>
                    <a:pt x="7" y="0"/>
                  </a:lnTo>
                  <a:lnTo>
                    <a:pt x="0" y="38"/>
                  </a:lnTo>
                  <a:lnTo>
                    <a:pt x="14" y="38"/>
                  </a:lnTo>
                  <a:lnTo>
                    <a:pt x="36" y="38"/>
                  </a:lnTo>
                  <a:lnTo>
                    <a:pt x="50" y="38"/>
                  </a:lnTo>
                  <a:lnTo>
                    <a:pt x="43"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Calibri" panose="020F0502020204030204"/>
                <a:ea typeface="宋体" panose="02010600030101010101" pitchFamily="2" charset="-122"/>
                <a:cs typeface="+mn-cs"/>
              </a:endParaRPr>
            </a:p>
          </p:txBody>
        </p:sp>
        <p:sp>
          <p:nvSpPr>
            <p:cNvPr id="65" name="Freeform 306"/>
            <p:cNvSpPr/>
            <p:nvPr/>
          </p:nvSpPr>
          <p:spPr bwMode="auto">
            <a:xfrm>
              <a:off x="2964051" y="4430285"/>
              <a:ext cx="61805" cy="59636"/>
            </a:xfrm>
            <a:custGeom>
              <a:avLst/>
              <a:gdLst>
                <a:gd name="T0" fmla="*/ 33 w 57"/>
                <a:gd name="T1" fmla="*/ 0 h 55"/>
                <a:gd name="T2" fmla="*/ 26 w 57"/>
                <a:gd name="T3" fmla="*/ 5 h 55"/>
                <a:gd name="T4" fmla="*/ 7 w 57"/>
                <a:gd name="T5" fmla="*/ 14 h 55"/>
                <a:gd name="T6" fmla="*/ 0 w 57"/>
                <a:gd name="T7" fmla="*/ 19 h 55"/>
                <a:gd name="T8" fmla="*/ 14 w 57"/>
                <a:gd name="T9" fmla="*/ 55 h 55"/>
                <a:gd name="T10" fmla="*/ 28 w 57"/>
                <a:gd name="T11" fmla="*/ 47 h 55"/>
                <a:gd name="T12" fmla="*/ 45 w 57"/>
                <a:gd name="T13" fmla="*/ 38 h 55"/>
                <a:gd name="T14" fmla="*/ 57 w 57"/>
                <a:gd name="T15" fmla="*/ 31 h 55"/>
                <a:gd name="T16" fmla="*/ 33 w 57"/>
                <a:gd name="T17" fmla="*/ 0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7" h="55">
                  <a:moveTo>
                    <a:pt x="33" y="0"/>
                  </a:moveTo>
                  <a:lnTo>
                    <a:pt x="26" y="5"/>
                  </a:lnTo>
                  <a:lnTo>
                    <a:pt x="7" y="14"/>
                  </a:lnTo>
                  <a:lnTo>
                    <a:pt x="0" y="19"/>
                  </a:lnTo>
                  <a:lnTo>
                    <a:pt x="14" y="55"/>
                  </a:lnTo>
                  <a:lnTo>
                    <a:pt x="28" y="47"/>
                  </a:lnTo>
                  <a:lnTo>
                    <a:pt x="45" y="38"/>
                  </a:lnTo>
                  <a:lnTo>
                    <a:pt x="57" y="31"/>
                  </a:lnTo>
                  <a:lnTo>
                    <a:pt x="33"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Calibri" panose="020F0502020204030204"/>
                <a:ea typeface="宋体" panose="02010600030101010101" pitchFamily="2" charset="-122"/>
                <a:cs typeface="+mn-cs"/>
              </a:endParaRPr>
            </a:p>
          </p:txBody>
        </p:sp>
        <p:sp>
          <p:nvSpPr>
            <p:cNvPr id="66" name="Freeform 307"/>
            <p:cNvSpPr/>
            <p:nvPr/>
          </p:nvSpPr>
          <p:spPr bwMode="auto">
            <a:xfrm>
              <a:off x="2909837" y="4479077"/>
              <a:ext cx="61805" cy="61805"/>
            </a:xfrm>
            <a:custGeom>
              <a:avLst/>
              <a:gdLst>
                <a:gd name="T0" fmla="*/ 19 w 57"/>
                <a:gd name="T1" fmla="*/ 0 h 57"/>
                <a:gd name="T2" fmla="*/ 15 w 57"/>
                <a:gd name="T3" fmla="*/ 7 h 57"/>
                <a:gd name="T4" fmla="*/ 5 w 57"/>
                <a:gd name="T5" fmla="*/ 26 h 57"/>
                <a:gd name="T6" fmla="*/ 0 w 57"/>
                <a:gd name="T7" fmla="*/ 33 h 57"/>
                <a:gd name="T8" fmla="*/ 31 w 57"/>
                <a:gd name="T9" fmla="*/ 57 h 57"/>
                <a:gd name="T10" fmla="*/ 38 w 57"/>
                <a:gd name="T11" fmla="*/ 45 h 57"/>
                <a:gd name="T12" fmla="*/ 50 w 57"/>
                <a:gd name="T13" fmla="*/ 26 h 57"/>
                <a:gd name="T14" fmla="*/ 57 w 57"/>
                <a:gd name="T15" fmla="*/ 14 h 57"/>
                <a:gd name="T16" fmla="*/ 19 w 57"/>
                <a:gd name="T17" fmla="*/ 0 h 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7" h="57">
                  <a:moveTo>
                    <a:pt x="19" y="0"/>
                  </a:moveTo>
                  <a:lnTo>
                    <a:pt x="15" y="7"/>
                  </a:lnTo>
                  <a:lnTo>
                    <a:pt x="5" y="26"/>
                  </a:lnTo>
                  <a:lnTo>
                    <a:pt x="0" y="33"/>
                  </a:lnTo>
                  <a:lnTo>
                    <a:pt x="31" y="57"/>
                  </a:lnTo>
                  <a:lnTo>
                    <a:pt x="38" y="45"/>
                  </a:lnTo>
                  <a:lnTo>
                    <a:pt x="50" y="26"/>
                  </a:lnTo>
                  <a:lnTo>
                    <a:pt x="57" y="14"/>
                  </a:lnTo>
                  <a:lnTo>
                    <a:pt x="19"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Calibri" panose="020F0502020204030204"/>
                <a:ea typeface="宋体" panose="02010600030101010101" pitchFamily="2" charset="-122"/>
                <a:cs typeface="+mn-cs"/>
              </a:endParaRPr>
            </a:p>
          </p:txBody>
        </p:sp>
        <p:sp>
          <p:nvSpPr>
            <p:cNvPr id="67" name="Freeform 308"/>
            <p:cNvSpPr/>
            <p:nvPr/>
          </p:nvSpPr>
          <p:spPr bwMode="auto">
            <a:xfrm>
              <a:off x="2897909" y="4550640"/>
              <a:ext cx="40119" cy="52046"/>
            </a:xfrm>
            <a:custGeom>
              <a:avLst/>
              <a:gdLst>
                <a:gd name="T0" fmla="*/ 0 w 37"/>
                <a:gd name="T1" fmla="*/ 5 h 48"/>
                <a:gd name="T2" fmla="*/ 0 w 37"/>
                <a:gd name="T3" fmla="*/ 14 h 48"/>
                <a:gd name="T4" fmla="*/ 0 w 37"/>
                <a:gd name="T5" fmla="*/ 33 h 48"/>
                <a:gd name="T6" fmla="*/ 0 w 37"/>
                <a:gd name="T7" fmla="*/ 43 h 48"/>
                <a:gd name="T8" fmla="*/ 37 w 37"/>
                <a:gd name="T9" fmla="*/ 48 h 48"/>
                <a:gd name="T10" fmla="*/ 37 w 37"/>
                <a:gd name="T11" fmla="*/ 33 h 48"/>
                <a:gd name="T12" fmla="*/ 37 w 37"/>
                <a:gd name="T13" fmla="*/ 14 h 48"/>
                <a:gd name="T14" fmla="*/ 37 w 37"/>
                <a:gd name="T15" fmla="*/ 0 h 48"/>
                <a:gd name="T16" fmla="*/ 0 w 37"/>
                <a:gd name="T17" fmla="*/ 5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7" h="48">
                  <a:moveTo>
                    <a:pt x="0" y="5"/>
                  </a:moveTo>
                  <a:lnTo>
                    <a:pt x="0" y="14"/>
                  </a:lnTo>
                  <a:lnTo>
                    <a:pt x="0" y="33"/>
                  </a:lnTo>
                  <a:lnTo>
                    <a:pt x="0" y="43"/>
                  </a:lnTo>
                  <a:lnTo>
                    <a:pt x="37" y="48"/>
                  </a:lnTo>
                  <a:lnTo>
                    <a:pt x="37" y="33"/>
                  </a:lnTo>
                  <a:lnTo>
                    <a:pt x="37" y="14"/>
                  </a:lnTo>
                  <a:lnTo>
                    <a:pt x="37" y="0"/>
                  </a:lnTo>
                  <a:lnTo>
                    <a:pt x="0" y="5"/>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Calibri" panose="020F0502020204030204"/>
                <a:ea typeface="宋体" panose="02010600030101010101" pitchFamily="2" charset="-122"/>
                <a:cs typeface="+mn-cs"/>
              </a:endParaRPr>
            </a:p>
          </p:txBody>
        </p:sp>
        <p:sp>
          <p:nvSpPr>
            <p:cNvPr id="68" name="Freeform 309"/>
            <p:cNvSpPr/>
            <p:nvPr/>
          </p:nvSpPr>
          <p:spPr bwMode="auto">
            <a:xfrm>
              <a:off x="2905500" y="4612444"/>
              <a:ext cx="58551" cy="61805"/>
            </a:xfrm>
            <a:custGeom>
              <a:avLst/>
              <a:gdLst>
                <a:gd name="T0" fmla="*/ 0 w 54"/>
                <a:gd name="T1" fmla="*/ 26 h 57"/>
                <a:gd name="T2" fmla="*/ 4 w 54"/>
                <a:gd name="T3" fmla="*/ 33 h 57"/>
                <a:gd name="T4" fmla="*/ 14 w 54"/>
                <a:gd name="T5" fmla="*/ 50 h 57"/>
                <a:gd name="T6" fmla="*/ 19 w 54"/>
                <a:gd name="T7" fmla="*/ 57 h 57"/>
                <a:gd name="T8" fmla="*/ 54 w 54"/>
                <a:gd name="T9" fmla="*/ 43 h 57"/>
                <a:gd name="T10" fmla="*/ 47 w 54"/>
                <a:gd name="T11" fmla="*/ 31 h 57"/>
                <a:gd name="T12" fmla="*/ 37 w 54"/>
                <a:gd name="T13" fmla="*/ 14 h 57"/>
                <a:gd name="T14" fmla="*/ 30 w 54"/>
                <a:gd name="T15" fmla="*/ 0 h 57"/>
                <a:gd name="T16" fmla="*/ 0 w 54"/>
                <a:gd name="T17" fmla="*/ 26 h 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4" h="57">
                  <a:moveTo>
                    <a:pt x="0" y="26"/>
                  </a:moveTo>
                  <a:lnTo>
                    <a:pt x="4" y="33"/>
                  </a:lnTo>
                  <a:lnTo>
                    <a:pt x="14" y="50"/>
                  </a:lnTo>
                  <a:lnTo>
                    <a:pt x="19" y="57"/>
                  </a:lnTo>
                  <a:lnTo>
                    <a:pt x="54" y="43"/>
                  </a:lnTo>
                  <a:lnTo>
                    <a:pt x="47" y="31"/>
                  </a:lnTo>
                  <a:lnTo>
                    <a:pt x="37" y="14"/>
                  </a:lnTo>
                  <a:lnTo>
                    <a:pt x="30" y="0"/>
                  </a:lnTo>
                  <a:lnTo>
                    <a:pt x="0" y="26"/>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Calibri" panose="020F0502020204030204"/>
                <a:ea typeface="宋体" panose="02010600030101010101" pitchFamily="2" charset="-122"/>
                <a:cs typeface="+mn-cs"/>
              </a:endParaRPr>
            </a:p>
          </p:txBody>
        </p:sp>
        <p:sp>
          <p:nvSpPr>
            <p:cNvPr id="69" name="Freeform 310"/>
            <p:cNvSpPr/>
            <p:nvPr/>
          </p:nvSpPr>
          <p:spPr bwMode="auto">
            <a:xfrm>
              <a:off x="2954292" y="4668827"/>
              <a:ext cx="60720" cy="58551"/>
            </a:xfrm>
            <a:custGeom>
              <a:avLst/>
              <a:gdLst>
                <a:gd name="T0" fmla="*/ 0 w 56"/>
                <a:gd name="T1" fmla="*/ 35 h 54"/>
                <a:gd name="T2" fmla="*/ 7 w 56"/>
                <a:gd name="T3" fmla="*/ 40 h 54"/>
                <a:gd name="T4" fmla="*/ 26 w 56"/>
                <a:gd name="T5" fmla="*/ 50 h 54"/>
                <a:gd name="T6" fmla="*/ 30 w 56"/>
                <a:gd name="T7" fmla="*/ 54 h 54"/>
                <a:gd name="T8" fmla="*/ 56 w 56"/>
                <a:gd name="T9" fmla="*/ 24 h 54"/>
                <a:gd name="T10" fmla="*/ 45 w 56"/>
                <a:gd name="T11" fmla="*/ 17 h 54"/>
                <a:gd name="T12" fmla="*/ 26 w 56"/>
                <a:gd name="T13" fmla="*/ 7 h 54"/>
                <a:gd name="T14" fmla="*/ 14 w 56"/>
                <a:gd name="T15" fmla="*/ 0 h 54"/>
                <a:gd name="T16" fmla="*/ 0 w 56"/>
                <a:gd name="T17" fmla="*/ 35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6" h="54">
                  <a:moveTo>
                    <a:pt x="0" y="35"/>
                  </a:moveTo>
                  <a:lnTo>
                    <a:pt x="7" y="40"/>
                  </a:lnTo>
                  <a:lnTo>
                    <a:pt x="26" y="50"/>
                  </a:lnTo>
                  <a:lnTo>
                    <a:pt x="30" y="54"/>
                  </a:lnTo>
                  <a:lnTo>
                    <a:pt x="56" y="24"/>
                  </a:lnTo>
                  <a:lnTo>
                    <a:pt x="45" y="17"/>
                  </a:lnTo>
                  <a:lnTo>
                    <a:pt x="26" y="7"/>
                  </a:lnTo>
                  <a:lnTo>
                    <a:pt x="14" y="0"/>
                  </a:lnTo>
                  <a:lnTo>
                    <a:pt x="0" y="35"/>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Calibri" panose="020F0502020204030204"/>
                <a:ea typeface="宋体" panose="02010600030101010101" pitchFamily="2" charset="-122"/>
                <a:cs typeface="+mn-cs"/>
              </a:endParaRPr>
            </a:p>
          </p:txBody>
        </p:sp>
        <p:sp>
          <p:nvSpPr>
            <p:cNvPr id="70" name="Freeform 311"/>
            <p:cNvSpPr/>
            <p:nvPr/>
          </p:nvSpPr>
          <p:spPr bwMode="auto">
            <a:xfrm>
              <a:off x="3022602" y="4699187"/>
              <a:ext cx="54214" cy="44456"/>
            </a:xfrm>
            <a:custGeom>
              <a:avLst/>
              <a:gdLst>
                <a:gd name="T0" fmla="*/ 8 w 50"/>
                <a:gd name="T1" fmla="*/ 41 h 41"/>
                <a:gd name="T2" fmla="*/ 15 w 50"/>
                <a:gd name="T3" fmla="*/ 41 h 41"/>
                <a:gd name="T4" fmla="*/ 36 w 50"/>
                <a:gd name="T5" fmla="*/ 41 h 41"/>
                <a:gd name="T6" fmla="*/ 43 w 50"/>
                <a:gd name="T7" fmla="*/ 41 h 41"/>
                <a:gd name="T8" fmla="*/ 50 w 50"/>
                <a:gd name="T9" fmla="*/ 0 h 41"/>
                <a:gd name="T10" fmla="*/ 36 w 50"/>
                <a:gd name="T11" fmla="*/ 0 h 41"/>
                <a:gd name="T12" fmla="*/ 15 w 50"/>
                <a:gd name="T13" fmla="*/ 0 h 41"/>
                <a:gd name="T14" fmla="*/ 0 w 50"/>
                <a:gd name="T15" fmla="*/ 0 h 41"/>
                <a:gd name="T16" fmla="*/ 8 w 50"/>
                <a:gd name="T17" fmla="*/ 41 h 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0" h="41">
                  <a:moveTo>
                    <a:pt x="8" y="41"/>
                  </a:moveTo>
                  <a:lnTo>
                    <a:pt x="15" y="41"/>
                  </a:lnTo>
                  <a:lnTo>
                    <a:pt x="36" y="41"/>
                  </a:lnTo>
                  <a:lnTo>
                    <a:pt x="43" y="41"/>
                  </a:lnTo>
                  <a:lnTo>
                    <a:pt x="50" y="0"/>
                  </a:lnTo>
                  <a:lnTo>
                    <a:pt x="36" y="0"/>
                  </a:lnTo>
                  <a:lnTo>
                    <a:pt x="15" y="0"/>
                  </a:lnTo>
                  <a:lnTo>
                    <a:pt x="0" y="0"/>
                  </a:lnTo>
                  <a:lnTo>
                    <a:pt x="8" y="41"/>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Calibri" panose="020F0502020204030204"/>
                <a:ea typeface="宋体" panose="02010600030101010101" pitchFamily="2" charset="-122"/>
                <a:cs typeface="+mn-cs"/>
              </a:endParaRPr>
            </a:p>
          </p:txBody>
        </p:sp>
        <p:sp>
          <p:nvSpPr>
            <p:cNvPr id="71" name="Freeform 312"/>
            <p:cNvSpPr/>
            <p:nvPr/>
          </p:nvSpPr>
          <p:spPr bwMode="auto">
            <a:xfrm>
              <a:off x="3087659" y="4674248"/>
              <a:ext cx="60720" cy="58551"/>
            </a:xfrm>
            <a:custGeom>
              <a:avLst/>
              <a:gdLst>
                <a:gd name="T0" fmla="*/ 26 w 56"/>
                <a:gd name="T1" fmla="*/ 54 h 54"/>
                <a:gd name="T2" fmla="*/ 30 w 56"/>
                <a:gd name="T3" fmla="*/ 52 h 54"/>
                <a:gd name="T4" fmla="*/ 49 w 56"/>
                <a:gd name="T5" fmla="*/ 40 h 54"/>
                <a:gd name="T6" fmla="*/ 56 w 56"/>
                <a:gd name="T7" fmla="*/ 38 h 54"/>
                <a:gd name="T8" fmla="*/ 42 w 56"/>
                <a:gd name="T9" fmla="*/ 0 h 54"/>
                <a:gd name="T10" fmla="*/ 30 w 56"/>
                <a:gd name="T11" fmla="*/ 7 h 54"/>
                <a:gd name="T12" fmla="*/ 11 w 56"/>
                <a:gd name="T13" fmla="*/ 19 h 54"/>
                <a:gd name="T14" fmla="*/ 0 w 56"/>
                <a:gd name="T15" fmla="*/ 26 h 54"/>
                <a:gd name="T16" fmla="*/ 26 w 56"/>
                <a:gd name="T17" fmla="*/ 54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6" h="54">
                  <a:moveTo>
                    <a:pt x="26" y="54"/>
                  </a:moveTo>
                  <a:lnTo>
                    <a:pt x="30" y="52"/>
                  </a:lnTo>
                  <a:lnTo>
                    <a:pt x="49" y="40"/>
                  </a:lnTo>
                  <a:lnTo>
                    <a:pt x="56" y="38"/>
                  </a:lnTo>
                  <a:lnTo>
                    <a:pt x="42" y="0"/>
                  </a:lnTo>
                  <a:lnTo>
                    <a:pt x="30" y="7"/>
                  </a:lnTo>
                  <a:lnTo>
                    <a:pt x="11" y="19"/>
                  </a:lnTo>
                  <a:lnTo>
                    <a:pt x="0" y="26"/>
                  </a:lnTo>
                  <a:lnTo>
                    <a:pt x="26" y="54"/>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Calibri" panose="020F0502020204030204"/>
                <a:ea typeface="宋体" panose="02010600030101010101" pitchFamily="2" charset="-122"/>
                <a:cs typeface="+mn-cs"/>
              </a:endParaRPr>
            </a:p>
          </p:txBody>
        </p:sp>
        <p:sp>
          <p:nvSpPr>
            <p:cNvPr id="72" name="Freeform 313"/>
            <p:cNvSpPr/>
            <p:nvPr/>
          </p:nvSpPr>
          <p:spPr bwMode="auto">
            <a:xfrm>
              <a:off x="3144042" y="4625456"/>
              <a:ext cx="58551" cy="58551"/>
            </a:xfrm>
            <a:custGeom>
              <a:avLst/>
              <a:gdLst>
                <a:gd name="T0" fmla="*/ 35 w 54"/>
                <a:gd name="T1" fmla="*/ 54 h 54"/>
                <a:gd name="T2" fmla="*/ 40 w 54"/>
                <a:gd name="T3" fmla="*/ 47 h 54"/>
                <a:gd name="T4" fmla="*/ 49 w 54"/>
                <a:gd name="T5" fmla="*/ 31 h 54"/>
                <a:gd name="T6" fmla="*/ 54 w 54"/>
                <a:gd name="T7" fmla="*/ 23 h 54"/>
                <a:gd name="T8" fmla="*/ 23 w 54"/>
                <a:gd name="T9" fmla="*/ 0 h 54"/>
                <a:gd name="T10" fmla="*/ 16 w 54"/>
                <a:gd name="T11" fmla="*/ 12 h 54"/>
                <a:gd name="T12" fmla="*/ 7 w 54"/>
                <a:gd name="T13" fmla="*/ 28 h 54"/>
                <a:gd name="T14" fmla="*/ 0 w 54"/>
                <a:gd name="T15" fmla="*/ 40 h 54"/>
                <a:gd name="T16" fmla="*/ 35 w 54"/>
                <a:gd name="T17" fmla="*/ 54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4" h="54">
                  <a:moveTo>
                    <a:pt x="35" y="54"/>
                  </a:moveTo>
                  <a:lnTo>
                    <a:pt x="40" y="47"/>
                  </a:lnTo>
                  <a:lnTo>
                    <a:pt x="49" y="31"/>
                  </a:lnTo>
                  <a:lnTo>
                    <a:pt x="54" y="23"/>
                  </a:lnTo>
                  <a:lnTo>
                    <a:pt x="23" y="0"/>
                  </a:lnTo>
                  <a:lnTo>
                    <a:pt x="16" y="12"/>
                  </a:lnTo>
                  <a:lnTo>
                    <a:pt x="7" y="28"/>
                  </a:lnTo>
                  <a:lnTo>
                    <a:pt x="0" y="40"/>
                  </a:lnTo>
                  <a:lnTo>
                    <a:pt x="35" y="54"/>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Calibri" panose="020F0502020204030204"/>
                <a:ea typeface="宋体" panose="02010600030101010101" pitchFamily="2" charset="-122"/>
                <a:cs typeface="+mn-cs"/>
              </a:endParaRPr>
            </a:p>
          </p:txBody>
        </p:sp>
        <p:sp>
          <p:nvSpPr>
            <p:cNvPr id="73" name="Freeform 314"/>
            <p:cNvSpPr/>
            <p:nvPr/>
          </p:nvSpPr>
          <p:spPr bwMode="auto">
            <a:xfrm>
              <a:off x="3174402" y="4563651"/>
              <a:ext cx="43371" cy="50962"/>
            </a:xfrm>
            <a:custGeom>
              <a:avLst/>
              <a:gdLst>
                <a:gd name="T0" fmla="*/ 40 w 40"/>
                <a:gd name="T1" fmla="*/ 43 h 47"/>
                <a:gd name="T2" fmla="*/ 40 w 40"/>
                <a:gd name="T3" fmla="*/ 33 h 47"/>
                <a:gd name="T4" fmla="*/ 40 w 40"/>
                <a:gd name="T5" fmla="*/ 14 h 47"/>
                <a:gd name="T6" fmla="*/ 40 w 40"/>
                <a:gd name="T7" fmla="*/ 5 h 47"/>
                <a:gd name="T8" fmla="*/ 0 w 40"/>
                <a:gd name="T9" fmla="*/ 0 h 47"/>
                <a:gd name="T10" fmla="*/ 0 w 40"/>
                <a:gd name="T11" fmla="*/ 14 h 47"/>
                <a:gd name="T12" fmla="*/ 0 w 40"/>
                <a:gd name="T13" fmla="*/ 33 h 47"/>
                <a:gd name="T14" fmla="*/ 0 w 40"/>
                <a:gd name="T15" fmla="*/ 47 h 47"/>
                <a:gd name="T16" fmla="*/ 40 w 40"/>
                <a:gd name="T17" fmla="*/ 43 h 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0" h="47">
                  <a:moveTo>
                    <a:pt x="40" y="43"/>
                  </a:moveTo>
                  <a:lnTo>
                    <a:pt x="40" y="33"/>
                  </a:lnTo>
                  <a:lnTo>
                    <a:pt x="40" y="14"/>
                  </a:lnTo>
                  <a:lnTo>
                    <a:pt x="40" y="5"/>
                  </a:lnTo>
                  <a:lnTo>
                    <a:pt x="0" y="0"/>
                  </a:lnTo>
                  <a:lnTo>
                    <a:pt x="0" y="14"/>
                  </a:lnTo>
                  <a:lnTo>
                    <a:pt x="0" y="33"/>
                  </a:lnTo>
                  <a:lnTo>
                    <a:pt x="0" y="47"/>
                  </a:lnTo>
                  <a:lnTo>
                    <a:pt x="40" y="43"/>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Calibri" panose="020F0502020204030204"/>
                <a:ea typeface="宋体" panose="02010600030101010101" pitchFamily="2" charset="-122"/>
                <a:cs typeface="+mn-cs"/>
              </a:endParaRPr>
            </a:p>
          </p:txBody>
        </p:sp>
        <p:sp>
          <p:nvSpPr>
            <p:cNvPr id="74" name="Freeform 315"/>
            <p:cNvSpPr/>
            <p:nvPr/>
          </p:nvSpPr>
          <p:spPr bwMode="auto">
            <a:xfrm>
              <a:off x="3148379" y="4492088"/>
              <a:ext cx="59636" cy="58551"/>
            </a:xfrm>
            <a:custGeom>
              <a:avLst/>
              <a:gdLst>
                <a:gd name="T0" fmla="*/ 55 w 55"/>
                <a:gd name="T1" fmla="*/ 31 h 54"/>
                <a:gd name="T2" fmla="*/ 52 w 55"/>
                <a:gd name="T3" fmla="*/ 24 h 54"/>
                <a:gd name="T4" fmla="*/ 40 w 55"/>
                <a:gd name="T5" fmla="*/ 7 h 54"/>
                <a:gd name="T6" fmla="*/ 38 w 55"/>
                <a:gd name="T7" fmla="*/ 0 h 54"/>
                <a:gd name="T8" fmla="*/ 0 w 55"/>
                <a:gd name="T9" fmla="*/ 14 h 54"/>
                <a:gd name="T10" fmla="*/ 7 w 55"/>
                <a:gd name="T11" fmla="*/ 26 h 54"/>
                <a:gd name="T12" fmla="*/ 17 w 55"/>
                <a:gd name="T13" fmla="*/ 42 h 54"/>
                <a:gd name="T14" fmla="*/ 24 w 55"/>
                <a:gd name="T15" fmla="*/ 54 h 54"/>
                <a:gd name="T16" fmla="*/ 55 w 55"/>
                <a:gd name="T17" fmla="*/ 31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5" h="54">
                  <a:moveTo>
                    <a:pt x="55" y="31"/>
                  </a:moveTo>
                  <a:lnTo>
                    <a:pt x="52" y="24"/>
                  </a:lnTo>
                  <a:lnTo>
                    <a:pt x="40" y="7"/>
                  </a:lnTo>
                  <a:lnTo>
                    <a:pt x="38" y="0"/>
                  </a:lnTo>
                  <a:lnTo>
                    <a:pt x="0" y="14"/>
                  </a:lnTo>
                  <a:lnTo>
                    <a:pt x="7" y="26"/>
                  </a:lnTo>
                  <a:lnTo>
                    <a:pt x="17" y="42"/>
                  </a:lnTo>
                  <a:lnTo>
                    <a:pt x="24" y="54"/>
                  </a:lnTo>
                  <a:lnTo>
                    <a:pt x="55" y="31"/>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Calibri" panose="020F0502020204030204"/>
                <a:ea typeface="宋体" panose="02010600030101010101" pitchFamily="2" charset="-122"/>
                <a:cs typeface="+mn-cs"/>
              </a:endParaRPr>
            </a:p>
          </p:txBody>
        </p:sp>
        <p:sp>
          <p:nvSpPr>
            <p:cNvPr id="75" name="Freeform 316"/>
            <p:cNvSpPr/>
            <p:nvPr/>
          </p:nvSpPr>
          <p:spPr bwMode="auto">
            <a:xfrm>
              <a:off x="3097418" y="4437874"/>
              <a:ext cx="61805" cy="59636"/>
            </a:xfrm>
            <a:custGeom>
              <a:avLst/>
              <a:gdLst>
                <a:gd name="T0" fmla="*/ 57 w 57"/>
                <a:gd name="T1" fmla="*/ 17 h 55"/>
                <a:gd name="T2" fmla="*/ 50 w 57"/>
                <a:gd name="T3" fmla="*/ 14 h 55"/>
                <a:gd name="T4" fmla="*/ 33 w 57"/>
                <a:gd name="T5" fmla="*/ 3 h 55"/>
                <a:gd name="T6" fmla="*/ 26 w 57"/>
                <a:gd name="T7" fmla="*/ 0 h 55"/>
                <a:gd name="T8" fmla="*/ 0 w 57"/>
                <a:gd name="T9" fmla="*/ 31 h 55"/>
                <a:gd name="T10" fmla="*/ 14 w 57"/>
                <a:gd name="T11" fmla="*/ 38 h 55"/>
                <a:gd name="T12" fmla="*/ 31 w 57"/>
                <a:gd name="T13" fmla="*/ 48 h 55"/>
                <a:gd name="T14" fmla="*/ 43 w 57"/>
                <a:gd name="T15" fmla="*/ 55 h 55"/>
                <a:gd name="T16" fmla="*/ 57 w 57"/>
                <a:gd name="T17" fmla="*/ 17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7" h="55">
                  <a:moveTo>
                    <a:pt x="57" y="17"/>
                  </a:moveTo>
                  <a:lnTo>
                    <a:pt x="50" y="14"/>
                  </a:lnTo>
                  <a:lnTo>
                    <a:pt x="33" y="3"/>
                  </a:lnTo>
                  <a:lnTo>
                    <a:pt x="26" y="0"/>
                  </a:lnTo>
                  <a:lnTo>
                    <a:pt x="0" y="31"/>
                  </a:lnTo>
                  <a:lnTo>
                    <a:pt x="14" y="38"/>
                  </a:lnTo>
                  <a:lnTo>
                    <a:pt x="31" y="48"/>
                  </a:lnTo>
                  <a:lnTo>
                    <a:pt x="43" y="55"/>
                  </a:lnTo>
                  <a:lnTo>
                    <a:pt x="57" y="17"/>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Calibri" panose="020F0502020204030204"/>
                <a:ea typeface="宋体" panose="02010600030101010101" pitchFamily="2" charset="-122"/>
                <a:cs typeface="+mn-cs"/>
              </a:endParaRPr>
            </a:p>
          </p:txBody>
        </p:sp>
        <p:sp>
          <p:nvSpPr>
            <p:cNvPr id="76" name="Freeform 317"/>
            <p:cNvSpPr>
              <a:spLocks noEditPoints="1"/>
            </p:cNvSpPr>
            <p:nvPr/>
          </p:nvSpPr>
          <p:spPr bwMode="auto">
            <a:xfrm>
              <a:off x="2926101" y="4448717"/>
              <a:ext cx="263481" cy="266734"/>
            </a:xfrm>
            <a:custGeom>
              <a:avLst/>
              <a:gdLst>
                <a:gd name="T0" fmla="*/ 51 w 103"/>
                <a:gd name="T1" fmla="*/ 104 h 104"/>
                <a:gd name="T2" fmla="*/ 0 w 103"/>
                <a:gd name="T3" fmla="*/ 52 h 104"/>
                <a:gd name="T4" fmla="*/ 51 w 103"/>
                <a:gd name="T5" fmla="*/ 0 h 104"/>
                <a:gd name="T6" fmla="*/ 103 w 103"/>
                <a:gd name="T7" fmla="*/ 52 h 104"/>
                <a:gd name="T8" fmla="*/ 51 w 103"/>
                <a:gd name="T9" fmla="*/ 104 h 104"/>
                <a:gd name="T10" fmla="*/ 51 w 103"/>
                <a:gd name="T11" fmla="*/ 16 h 104"/>
                <a:gd name="T12" fmla="*/ 15 w 103"/>
                <a:gd name="T13" fmla="*/ 52 h 104"/>
                <a:gd name="T14" fmla="*/ 51 w 103"/>
                <a:gd name="T15" fmla="*/ 89 h 104"/>
                <a:gd name="T16" fmla="*/ 87 w 103"/>
                <a:gd name="T17" fmla="*/ 52 h 104"/>
                <a:gd name="T18" fmla="*/ 51 w 103"/>
                <a:gd name="T19" fmla="*/ 16 h 1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03" h="104">
                  <a:moveTo>
                    <a:pt x="51" y="104"/>
                  </a:moveTo>
                  <a:cubicBezTo>
                    <a:pt x="23" y="104"/>
                    <a:pt x="0" y="81"/>
                    <a:pt x="0" y="52"/>
                  </a:cubicBezTo>
                  <a:cubicBezTo>
                    <a:pt x="0" y="24"/>
                    <a:pt x="23" y="0"/>
                    <a:pt x="51" y="0"/>
                  </a:cubicBezTo>
                  <a:cubicBezTo>
                    <a:pt x="80" y="0"/>
                    <a:pt x="103" y="24"/>
                    <a:pt x="103" y="52"/>
                  </a:cubicBezTo>
                  <a:cubicBezTo>
                    <a:pt x="103" y="81"/>
                    <a:pt x="80" y="104"/>
                    <a:pt x="51" y="104"/>
                  </a:cubicBezTo>
                  <a:close/>
                  <a:moveTo>
                    <a:pt x="51" y="16"/>
                  </a:moveTo>
                  <a:cubicBezTo>
                    <a:pt x="31" y="16"/>
                    <a:pt x="15" y="32"/>
                    <a:pt x="15" y="52"/>
                  </a:cubicBezTo>
                  <a:cubicBezTo>
                    <a:pt x="15" y="73"/>
                    <a:pt x="31" y="89"/>
                    <a:pt x="51" y="89"/>
                  </a:cubicBezTo>
                  <a:cubicBezTo>
                    <a:pt x="71" y="89"/>
                    <a:pt x="87" y="73"/>
                    <a:pt x="87" y="52"/>
                  </a:cubicBezTo>
                  <a:cubicBezTo>
                    <a:pt x="87" y="32"/>
                    <a:pt x="71" y="16"/>
                    <a:pt x="51" y="1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Calibri" panose="020F0502020204030204"/>
                <a:ea typeface="宋体" panose="02010600030101010101" pitchFamily="2" charset="-122"/>
                <a:cs typeface="+mn-cs"/>
              </a:endParaRPr>
            </a:p>
          </p:txBody>
        </p:sp>
        <p:sp>
          <p:nvSpPr>
            <p:cNvPr id="77" name="Oval 318"/>
            <p:cNvSpPr>
              <a:spLocks noChangeArrowheads="1"/>
            </p:cNvSpPr>
            <p:nvPr/>
          </p:nvSpPr>
          <p:spPr bwMode="auto">
            <a:xfrm>
              <a:off x="2999832" y="4525702"/>
              <a:ext cx="112766" cy="112766"/>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Calibri" panose="020F0502020204030204"/>
                <a:ea typeface="宋体" panose="02010600030101010101" pitchFamily="2" charset="-122"/>
                <a:cs typeface="+mn-cs"/>
              </a:endParaRPr>
            </a:p>
          </p:txBody>
        </p:sp>
      </p:grpSp>
      <p:grpSp>
        <p:nvGrpSpPr>
          <p:cNvPr id="78" name="组合 77"/>
          <p:cNvGrpSpPr/>
          <p:nvPr/>
        </p:nvGrpSpPr>
        <p:grpSpPr>
          <a:xfrm>
            <a:off x="6778809" y="3968572"/>
            <a:ext cx="429315" cy="292455"/>
            <a:chOff x="4895160" y="4287159"/>
            <a:chExt cx="571418" cy="389258"/>
          </a:xfrm>
          <a:solidFill>
            <a:schemeClr val="bg1"/>
          </a:solidFill>
        </p:grpSpPr>
        <p:sp>
          <p:nvSpPr>
            <p:cNvPr id="79" name="Freeform 327"/>
            <p:cNvSpPr>
              <a:spLocks noEditPoints="1"/>
            </p:cNvSpPr>
            <p:nvPr/>
          </p:nvSpPr>
          <p:spPr bwMode="auto">
            <a:xfrm>
              <a:off x="4895160" y="4287159"/>
              <a:ext cx="438051" cy="389258"/>
            </a:xfrm>
            <a:custGeom>
              <a:avLst/>
              <a:gdLst>
                <a:gd name="T0" fmla="*/ 166 w 171"/>
                <a:gd name="T1" fmla="*/ 0 h 152"/>
                <a:gd name="T2" fmla="*/ 5 w 171"/>
                <a:gd name="T3" fmla="*/ 0 h 152"/>
                <a:gd name="T4" fmla="*/ 0 w 171"/>
                <a:gd name="T5" fmla="*/ 5 h 152"/>
                <a:gd name="T6" fmla="*/ 0 w 171"/>
                <a:gd name="T7" fmla="*/ 146 h 152"/>
                <a:gd name="T8" fmla="*/ 5 w 171"/>
                <a:gd name="T9" fmla="*/ 152 h 152"/>
                <a:gd name="T10" fmla="*/ 166 w 171"/>
                <a:gd name="T11" fmla="*/ 152 h 152"/>
                <a:gd name="T12" fmla="*/ 171 w 171"/>
                <a:gd name="T13" fmla="*/ 146 h 152"/>
                <a:gd name="T14" fmla="*/ 171 w 171"/>
                <a:gd name="T15" fmla="*/ 5 h 152"/>
                <a:gd name="T16" fmla="*/ 166 w 171"/>
                <a:gd name="T17" fmla="*/ 0 h 152"/>
                <a:gd name="T18" fmla="*/ 132 w 171"/>
                <a:gd name="T19" fmla="*/ 12 h 152"/>
                <a:gd name="T20" fmla="*/ 139 w 171"/>
                <a:gd name="T21" fmla="*/ 19 h 152"/>
                <a:gd name="T22" fmla="*/ 132 w 171"/>
                <a:gd name="T23" fmla="*/ 26 h 152"/>
                <a:gd name="T24" fmla="*/ 124 w 171"/>
                <a:gd name="T25" fmla="*/ 19 h 152"/>
                <a:gd name="T26" fmla="*/ 132 w 171"/>
                <a:gd name="T27" fmla="*/ 12 h 152"/>
                <a:gd name="T28" fmla="*/ 110 w 171"/>
                <a:gd name="T29" fmla="*/ 12 h 152"/>
                <a:gd name="T30" fmla="*/ 118 w 171"/>
                <a:gd name="T31" fmla="*/ 19 h 152"/>
                <a:gd name="T32" fmla="*/ 110 w 171"/>
                <a:gd name="T33" fmla="*/ 26 h 152"/>
                <a:gd name="T34" fmla="*/ 103 w 171"/>
                <a:gd name="T35" fmla="*/ 19 h 152"/>
                <a:gd name="T36" fmla="*/ 110 w 171"/>
                <a:gd name="T37" fmla="*/ 12 h 152"/>
                <a:gd name="T38" fmla="*/ 160 w 171"/>
                <a:gd name="T39" fmla="*/ 141 h 152"/>
                <a:gd name="T40" fmla="*/ 11 w 171"/>
                <a:gd name="T41" fmla="*/ 141 h 152"/>
                <a:gd name="T42" fmla="*/ 11 w 171"/>
                <a:gd name="T43" fmla="*/ 38 h 152"/>
                <a:gd name="T44" fmla="*/ 160 w 171"/>
                <a:gd name="T45" fmla="*/ 38 h 152"/>
                <a:gd name="T46" fmla="*/ 160 w 171"/>
                <a:gd name="T47" fmla="*/ 141 h 152"/>
                <a:gd name="T48" fmla="*/ 153 w 171"/>
                <a:gd name="T49" fmla="*/ 26 h 152"/>
                <a:gd name="T50" fmla="*/ 146 w 171"/>
                <a:gd name="T51" fmla="*/ 19 h 152"/>
                <a:gd name="T52" fmla="*/ 153 w 171"/>
                <a:gd name="T53" fmla="*/ 12 h 152"/>
                <a:gd name="T54" fmla="*/ 160 w 171"/>
                <a:gd name="T55" fmla="*/ 19 h 152"/>
                <a:gd name="T56" fmla="*/ 153 w 171"/>
                <a:gd name="T57" fmla="*/ 26 h 1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171" h="152">
                  <a:moveTo>
                    <a:pt x="166" y="0"/>
                  </a:moveTo>
                  <a:cubicBezTo>
                    <a:pt x="5" y="0"/>
                    <a:pt x="5" y="0"/>
                    <a:pt x="5" y="0"/>
                  </a:cubicBezTo>
                  <a:cubicBezTo>
                    <a:pt x="2" y="0"/>
                    <a:pt x="0" y="2"/>
                    <a:pt x="0" y="5"/>
                  </a:cubicBezTo>
                  <a:cubicBezTo>
                    <a:pt x="0" y="146"/>
                    <a:pt x="0" y="146"/>
                    <a:pt x="0" y="146"/>
                  </a:cubicBezTo>
                  <a:cubicBezTo>
                    <a:pt x="0" y="149"/>
                    <a:pt x="2" y="152"/>
                    <a:pt x="5" y="152"/>
                  </a:cubicBezTo>
                  <a:cubicBezTo>
                    <a:pt x="166" y="152"/>
                    <a:pt x="166" y="152"/>
                    <a:pt x="166" y="152"/>
                  </a:cubicBezTo>
                  <a:cubicBezTo>
                    <a:pt x="169" y="152"/>
                    <a:pt x="171" y="149"/>
                    <a:pt x="171" y="146"/>
                  </a:cubicBezTo>
                  <a:cubicBezTo>
                    <a:pt x="171" y="5"/>
                    <a:pt x="171" y="5"/>
                    <a:pt x="171" y="5"/>
                  </a:cubicBezTo>
                  <a:cubicBezTo>
                    <a:pt x="171" y="2"/>
                    <a:pt x="169" y="0"/>
                    <a:pt x="166" y="0"/>
                  </a:cubicBezTo>
                  <a:close/>
                  <a:moveTo>
                    <a:pt x="132" y="12"/>
                  </a:moveTo>
                  <a:cubicBezTo>
                    <a:pt x="136" y="12"/>
                    <a:pt x="139" y="15"/>
                    <a:pt x="139" y="19"/>
                  </a:cubicBezTo>
                  <a:cubicBezTo>
                    <a:pt x="139" y="23"/>
                    <a:pt x="136" y="26"/>
                    <a:pt x="132" y="26"/>
                  </a:cubicBezTo>
                  <a:cubicBezTo>
                    <a:pt x="128" y="26"/>
                    <a:pt x="124" y="23"/>
                    <a:pt x="124" y="19"/>
                  </a:cubicBezTo>
                  <a:cubicBezTo>
                    <a:pt x="124" y="15"/>
                    <a:pt x="128" y="12"/>
                    <a:pt x="132" y="12"/>
                  </a:cubicBezTo>
                  <a:close/>
                  <a:moveTo>
                    <a:pt x="110" y="12"/>
                  </a:moveTo>
                  <a:cubicBezTo>
                    <a:pt x="114" y="12"/>
                    <a:pt x="118" y="15"/>
                    <a:pt x="118" y="19"/>
                  </a:cubicBezTo>
                  <a:cubicBezTo>
                    <a:pt x="118" y="23"/>
                    <a:pt x="114" y="26"/>
                    <a:pt x="110" y="26"/>
                  </a:cubicBezTo>
                  <a:cubicBezTo>
                    <a:pt x="106" y="26"/>
                    <a:pt x="103" y="23"/>
                    <a:pt x="103" y="19"/>
                  </a:cubicBezTo>
                  <a:cubicBezTo>
                    <a:pt x="103" y="15"/>
                    <a:pt x="106" y="12"/>
                    <a:pt x="110" y="12"/>
                  </a:cubicBezTo>
                  <a:close/>
                  <a:moveTo>
                    <a:pt x="160" y="141"/>
                  </a:moveTo>
                  <a:cubicBezTo>
                    <a:pt x="11" y="141"/>
                    <a:pt x="11" y="141"/>
                    <a:pt x="11" y="141"/>
                  </a:cubicBezTo>
                  <a:cubicBezTo>
                    <a:pt x="11" y="38"/>
                    <a:pt x="11" y="38"/>
                    <a:pt x="11" y="38"/>
                  </a:cubicBezTo>
                  <a:cubicBezTo>
                    <a:pt x="160" y="38"/>
                    <a:pt x="160" y="38"/>
                    <a:pt x="160" y="38"/>
                  </a:cubicBezTo>
                  <a:lnTo>
                    <a:pt x="160" y="141"/>
                  </a:lnTo>
                  <a:close/>
                  <a:moveTo>
                    <a:pt x="153" y="26"/>
                  </a:moveTo>
                  <a:cubicBezTo>
                    <a:pt x="149" y="26"/>
                    <a:pt x="146" y="23"/>
                    <a:pt x="146" y="19"/>
                  </a:cubicBezTo>
                  <a:cubicBezTo>
                    <a:pt x="146" y="15"/>
                    <a:pt x="149" y="12"/>
                    <a:pt x="153" y="12"/>
                  </a:cubicBezTo>
                  <a:cubicBezTo>
                    <a:pt x="157" y="12"/>
                    <a:pt x="160" y="15"/>
                    <a:pt x="160" y="19"/>
                  </a:cubicBezTo>
                  <a:cubicBezTo>
                    <a:pt x="160" y="23"/>
                    <a:pt x="157" y="26"/>
                    <a:pt x="153" y="2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Calibri" panose="020F0502020204030204"/>
                <a:ea typeface="宋体" panose="02010600030101010101" pitchFamily="2" charset="-122"/>
                <a:cs typeface="+mn-cs"/>
              </a:endParaRPr>
            </a:p>
          </p:txBody>
        </p:sp>
        <p:sp>
          <p:nvSpPr>
            <p:cNvPr id="80" name="Rectangle 328"/>
            <p:cNvSpPr>
              <a:spLocks noChangeArrowheads="1"/>
            </p:cNvSpPr>
            <p:nvPr/>
          </p:nvSpPr>
          <p:spPr bwMode="auto">
            <a:xfrm>
              <a:off x="4953712" y="4417273"/>
              <a:ext cx="315527" cy="59636"/>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Calibri" panose="020F0502020204030204"/>
                <a:ea typeface="宋体" panose="02010600030101010101" pitchFamily="2" charset="-122"/>
                <a:cs typeface="+mn-cs"/>
              </a:endParaRPr>
            </a:p>
          </p:txBody>
        </p:sp>
        <p:sp>
          <p:nvSpPr>
            <p:cNvPr id="81" name="Rectangle 329"/>
            <p:cNvSpPr>
              <a:spLocks noChangeArrowheads="1"/>
            </p:cNvSpPr>
            <p:nvPr/>
          </p:nvSpPr>
          <p:spPr bwMode="auto">
            <a:xfrm>
              <a:off x="4953712" y="4501847"/>
              <a:ext cx="99754" cy="105176"/>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Calibri" panose="020F0502020204030204"/>
                <a:ea typeface="宋体" panose="02010600030101010101" pitchFamily="2" charset="-122"/>
                <a:cs typeface="+mn-cs"/>
              </a:endParaRPr>
            </a:p>
          </p:txBody>
        </p:sp>
        <p:sp>
          <p:nvSpPr>
            <p:cNvPr id="82" name="Rectangle 330"/>
            <p:cNvSpPr>
              <a:spLocks noChangeArrowheads="1"/>
            </p:cNvSpPr>
            <p:nvPr/>
          </p:nvSpPr>
          <p:spPr bwMode="auto">
            <a:xfrm>
              <a:off x="5071899" y="4505100"/>
              <a:ext cx="107344" cy="1301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Calibri" panose="020F0502020204030204"/>
                <a:ea typeface="宋体" panose="02010600030101010101" pitchFamily="2" charset="-122"/>
                <a:cs typeface="+mn-cs"/>
              </a:endParaRPr>
            </a:p>
          </p:txBody>
        </p:sp>
        <p:sp>
          <p:nvSpPr>
            <p:cNvPr id="83" name="Rectangle 331"/>
            <p:cNvSpPr>
              <a:spLocks noChangeArrowheads="1"/>
            </p:cNvSpPr>
            <p:nvPr/>
          </p:nvSpPr>
          <p:spPr bwMode="auto">
            <a:xfrm>
              <a:off x="5071899" y="4548471"/>
              <a:ext cx="107344" cy="1301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Calibri" panose="020F0502020204030204"/>
                <a:ea typeface="宋体" panose="02010600030101010101" pitchFamily="2" charset="-122"/>
                <a:cs typeface="+mn-cs"/>
              </a:endParaRPr>
            </a:p>
          </p:txBody>
        </p:sp>
        <p:sp>
          <p:nvSpPr>
            <p:cNvPr id="84" name="Rectangle 332"/>
            <p:cNvSpPr>
              <a:spLocks noChangeArrowheads="1"/>
            </p:cNvSpPr>
            <p:nvPr/>
          </p:nvSpPr>
          <p:spPr bwMode="auto">
            <a:xfrm>
              <a:off x="5071899" y="4589674"/>
              <a:ext cx="107344" cy="1518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Calibri" panose="020F0502020204030204"/>
                <a:ea typeface="宋体" panose="02010600030101010101" pitchFamily="2" charset="-122"/>
                <a:cs typeface="+mn-cs"/>
              </a:endParaRPr>
            </a:p>
          </p:txBody>
        </p:sp>
        <p:sp>
          <p:nvSpPr>
            <p:cNvPr id="85" name="Freeform 333"/>
            <p:cNvSpPr/>
            <p:nvPr/>
          </p:nvSpPr>
          <p:spPr bwMode="auto">
            <a:xfrm>
              <a:off x="5225867" y="4569073"/>
              <a:ext cx="40119" cy="41203"/>
            </a:xfrm>
            <a:custGeom>
              <a:avLst/>
              <a:gdLst>
                <a:gd name="T0" fmla="*/ 11 w 37"/>
                <a:gd name="T1" fmla="*/ 0 h 38"/>
                <a:gd name="T2" fmla="*/ 11 w 37"/>
                <a:gd name="T3" fmla="*/ 2 h 38"/>
                <a:gd name="T4" fmla="*/ 0 w 37"/>
                <a:gd name="T5" fmla="*/ 38 h 38"/>
                <a:gd name="T6" fmla="*/ 35 w 37"/>
                <a:gd name="T7" fmla="*/ 26 h 38"/>
                <a:gd name="T8" fmla="*/ 37 w 37"/>
                <a:gd name="T9" fmla="*/ 26 h 38"/>
                <a:gd name="T10" fmla="*/ 11 w 37"/>
                <a:gd name="T11" fmla="*/ 0 h 38"/>
              </a:gdLst>
              <a:ahLst/>
              <a:cxnLst>
                <a:cxn ang="0">
                  <a:pos x="T0" y="T1"/>
                </a:cxn>
                <a:cxn ang="0">
                  <a:pos x="T2" y="T3"/>
                </a:cxn>
                <a:cxn ang="0">
                  <a:pos x="T4" y="T5"/>
                </a:cxn>
                <a:cxn ang="0">
                  <a:pos x="T6" y="T7"/>
                </a:cxn>
                <a:cxn ang="0">
                  <a:pos x="T8" y="T9"/>
                </a:cxn>
                <a:cxn ang="0">
                  <a:pos x="T10" y="T11"/>
                </a:cxn>
              </a:cxnLst>
              <a:rect l="0" t="0" r="r" b="b"/>
              <a:pathLst>
                <a:path w="37" h="38">
                  <a:moveTo>
                    <a:pt x="11" y="0"/>
                  </a:moveTo>
                  <a:lnTo>
                    <a:pt x="11" y="2"/>
                  </a:lnTo>
                  <a:lnTo>
                    <a:pt x="0" y="38"/>
                  </a:lnTo>
                  <a:lnTo>
                    <a:pt x="35" y="26"/>
                  </a:lnTo>
                  <a:lnTo>
                    <a:pt x="37" y="26"/>
                  </a:lnTo>
                  <a:lnTo>
                    <a:pt x="11"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Calibri" panose="020F0502020204030204"/>
                <a:ea typeface="宋体" panose="02010600030101010101" pitchFamily="2" charset="-122"/>
                <a:cs typeface="+mn-cs"/>
              </a:endParaRPr>
            </a:p>
          </p:txBody>
        </p:sp>
        <p:sp>
          <p:nvSpPr>
            <p:cNvPr id="86" name="Freeform 334"/>
            <p:cNvSpPr/>
            <p:nvPr/>
          </p:nvSpPr>
          <p:spPr bwMode="auto">
            <a:xfrm>
              <a:off x="5389594" y="4366311"/>
              <a:ext cx="76984" cy="79153"/>
            </a:xfrm>
            <a:custGeom>
              <a:avLst/>
              <a:gdLst>
                <a:gd name="T0" fmla="*/ 23 w 30"/>
                <a:gd name="T1" fmla="*/ 31 h 31"/>
                <a:gd name="T2" fmla="*/ 28 w 30"/>
                <a:gd name="T3" fmla="*/ 25 h 31"/>
                <a:gd name="T4" fmla="*/ 28 w 30"/>
                <a:gd name="T5" fmla="*/ 18 h 31"/>
                <a:gd name="T6" fmla="*/ 13 w 30"/>
                <a:gd name="T7" fmla="*/ 2 h 31"/>
                <a:gd name="T8" fmla="*/ 6 w 30"/>
                <a:gd name="T9" fmla="*/ 2 h 31"/>
                <a:gd name="T10" fmla="*/ 0 w 30"/>
                <a:gd name="T11" fmla="*/ 8 h 31"/>
                <a:gd name="T12" fmla="*/ 23 w 30"/>
                <a:gd name="T13" fmla="*/ 31 h 31"/>
              </a:gdLst>
              <a:ahLst/>
              <a:cxnLst>
                <a:cxn ang="0">
                  <a:pos x="T0" y="T1"/>
                </a:cxn>
                <a:cxn ang="0">
                  <a:pos x="T2" y="T3"/>
                </a:cxn>
                <a:cxn ang="0">
                  <a:pos x="T4" y="T5"/>
                </a:cxn>
                <a:cxn ang="0">
                  <a:pos x="T6" y="T7"/>
                </a:cxn>
                <a:cxn ang="0">
                  <a:pos x="T8" y="T9"/>
                </a:cxn>
                <a:cxn ang="0">
                  <a:pos x="T10" y="T11"/>
                </a:cxn>
                <a:cxn ang="0">
                  <a:pos x="T12" y="T13"/>
                </a:cxn>
              </a:cxnLst>
              <a:rect l="0" t="0" r="r" b="b"/>
              <a:pathLst>
                <a:path w="30" h="31">
                  <a:moveTo>
                    <a:pt x="23" y="31"/>
                  </a:moveTo>
                  <a:cubicBezTo>
                    <a:pt x="28" y="25"/>
                    <a:pt x="28" y="25"/>
                    <a:pt x="28" y="25"/>
                  </a:cubicBezTo>
                  <a:cubicBezTo>
                    <a:pt x="30" y="23"/>
                    <a:pt x="30" y="20"/>
                    <a:pt x="28" y="18"/>
                  </a:cubicBezTo>
                  <a:cubicBezTo>
                    <a:pt x="13" y="2"/>
                    <a:pt x="13" y="2"/>
                    <a:pt x="13" y="2"/>
                  </a:cubicBezTo>
                  <a:cubicBezTo>
                    <a:pt x="11" y="0"/>
                    <a:pt x="8" y="0"/>
                    <a:pt x="6" y="2"/>
                  </a:cubicBezTo>
                  <a:cubicBezTo>
                    <a:pt x="0" y="8"/>
                    <a:pt x="0" y="8"/>
                    <a:pt x="0" y="8"/>
                  </a:cubicBezTo>
                  <a:lnTo>
                    <a:pt x="23" y="31"/>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Calibri" panose="020F0502020204030204"/>
                <a:ea typeface="宋体" panose="02010600030101010101" pitchFamily="2" charset="-122"/>
                <a:cs typeface="+mn-cs"/>
              </a:endParaRPr>
            </a:p>
          </p:txBody>
        </p:sp>
        <p:sp>
          <p:nvSpPr>
            <p:cNvPr id="87" name="Freeform 335"/>
            <p:cNvSpPr/>
            <p:nvPr/>
          </p:nvSpPr>
          <p:spPr bwMode="auto">
            <a:xfrm>
              <a:off x="5258396" y="4394503"/>
              <a:ext cx="182160" cy="182160"/>
            </a:xfrm>
            <a:custGeom>
              <a:avLst/>
              <a:gdLst>
                <a:gd name="T0" fmla="*/ 49 w 71"/>
                <a:gd name="T1" fmla="*/ 0 h 71"/>
                <a:gd name="T2" fmla="*/ 48 w 71"/>
                <a:gd name="T3" fmla="*/ 0 h 71"/>
                <a:gd name="T4" fmla="*/ 2 w 71"/>
                <a:gd name="T5" fmla="*/ 47 h 71"/>
                <a:gd name="T6" fmla="*/ 2 w 71"/>
                <a:gd name="T7" fmla="*/ 54 h 71"/>
                <a:gd name="T8" fmla="*/ 2 w 71"/>
                <a:gd name="T9" fmla="*/ 55 h 71"/>
                <a:gd name="T10" fmla="*/ 8 w 71"/>
                <a:gd name="T11" fmla="*/ 56 h 71"/>
                <a:gd name="T12" fmla="*/ 9 w 71"/>
                <a:gd name="T13" fmla="*/ 62 h 71"/>
                <a:gd name="T14" fmla="*/ 9 w 71"/>
                <a:gd name="T15" fmla="*/ 62 h 71"/>
                <a:gd name="T16" fmla="*/ 15 w 71"/>
                <a:gd name="T17" fmla="*/ 63 h 71"/>
                <a:gd name="T18" fmla="*/ 16 w 71"/>
                <a:gd name="T19" fmla="*/ 69 h 71"/>
                <a:gd name="T20" fmla="*/ 17 w 71"/>
                <a:gd name="T21" fmla="*/ 69 h 71"/>
                <a:gd name="T22" fmla="*/ 24 w 71"/>
                <a:gd name="T23" fmla="*/ 69 h 71"/>
                <a:gd name="T24" fmla="*/ 71 w 71"/>
                <a:gd name="T25" fmla="*/ 23 h 71"/>
                <a:gd name="T26" fmla="*/ 71 w 71"/>
                <a:gd name="T27" fmla="*/ 22 h 71"/>
                <a:gd name="T28" fmla="*/ 49 w 71"/>
                <a:gd name="T29" fmla="*/ 0 h 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71" h="71">
                  <a:moveTo>
                    <a:pt x="49" y="0"/>
                  </a:moveTo>
                  <a:cubicBezTo>
                    <a:pt x="49" y="0"/>
                    <a:pt x="48" y="0"/>
                    <a:pt x="48" y="0"/>
                  </a:cubicBezTo>
                  <a:cubicBezTo>
                    <a:pt x="2" y="47"/>
                    <a:pt x="2" y="47"/>
                    <a:pt x="2" y="47"/>
                  </a:cubicBezTo>
                  <a:cubicBezTo>
                    <a:pt x="0" y="49"/>
                    <a:pt x="0" y="52"/>
                    <a:pt x="2" y="54"/>
                  </a:cubicBezTo>
                  <a:cubicBezTo>
                    <a:pt x="2" y="55"/>
                    <a:pt x="2" y="55"/>
                    <a:pt x="2" y="55"/>
                  </a:cubicBezTo>
                  <a:cubicBezTo>
                    <a:pt x="4" y="56"/>
                    <a:pt x="6" y="57"/>
                    <a:pt x="8" y="56"/>
                  </a:cubicBezTo>
                  <a:cubicBezTo>
                    <a:pt x="7" y="58"/>
                    <a:pt x="7" y="60"/>
                    <a:pt x="9" y="62"/>
                  </a:cubicBezTo>
                  <a:cubicBezTo>
                    <a:pt x="9" y="62"/>
                    <a:pt x="9" y="62"/>
                    <a:pt x="9" y="62"/>
                  </a:cubicBezTo>
                  <a:cubicBezTo>
                    <a:pt x="11" y="64"/>
                    <a:pt x="13" y="64"/>
                    <a:pt x="15" y="63"/>
                  </a:cubicBezTo>
                  <a:cubicBezTo>
                    <a:pt x="14" y="65"/>
                    <a:pt x="15" y="67"/>
                    <a:pt x="16" y="69"/>
                  </a:cubicBezTo>
                  <a:cubicBezTo>
                    <a:pt x="17" y="69"/>
                    <a:pt x="17" y="69"/>
                    <a:pt x="17" y="69"/>
                  </a:cubicBezTo>
                  <a:cubicBezTo>
                    <a:pt x="19" y="71"/>
                    <a:pt x="22" y="71"/>
                    <a:pt x="24" y="69"/>
                  </a:cubicBezTo>
                  <a:cubicBezTo>
                    <a:pt x="71" y="23"/>
                    <a:pt x="71" y="23"/>
                    <a:pt x="71" y="23"/>
                  </a:cubicBezTo>
                  <a:cubicBezTo>
                    <a:pt x="71" y="23"/>
                    <a:pt x="71" y="22"/>
                    <a:pt x="71" y="22"/>
                  </a:cubicBezTo>
                  <a:lnTo>
                    <a:pt x="49"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Calibri" panose="020F0502020204030204"/>
                <a:ea typeface="宋体" panose="02010600030101010101" pitchFamily="2" charset="-122"/>
                <a:cs typeface="+mn-cs"/>
              </a:endParaRPr>
            </a:p>
          </p:txBody>
        </p:sp>
      </p:grpSp>
      <p:grpSp>
        <p:nvGrpSpPr>
          <p:cNvPr id="88" name="组合 87"/>
          <p:cNvGrpSpPr/>
          <p:nvPr/>
        </p:nvGrpSpPr>
        <p:grpSpPr>
          <a:xfrm>
            <a:off x="8742362" y="3937616"/>
            <a:ext cx="371476" cy="354368"/>
            <a:chOff x="8145843" y="5425657"/>
            <a:chExt cx="494435" cy="471664"/>
          </a:xfrm>
          <a:solidFill>
            <a:schemeClr val="bg1"/>
          </a:solidFill>
        </p:grpSpPr>
        <p:sp>
          <p:nvSpPr>
            <p:cNvPr id="89" name="Freeform 850"/>
            <p:cNvSpPr/>
            <p:nvPr/>
          </p:nvSpPr>
          <p:spPr bwMode="auto">
            <a:xfrm>
              <a:off x="8294391" y="5425657"/>
              <a:ext cx="89996" cy="101923"/>
            </a:xfrm>
            <a:custGeom>
              <a:avLst/>
              <a:gdLst>
                <a:gd name="T0" fmla="*/ 9 w 35"/>
                <a:gd name="T1" fmla="*/ 35 h 40"/>
                <a:gd name="T2" fmla="*/ 5 w 35"/>
                <a:gd name="T3" fmla="*/ 13 h 40"/>
                <a:gd name="T4" fmla="*/ 27 w 35"/>
                <a:gd name="T5" fmla="*/ 4 h 40"/>
                <a:gd name="T6" fmla="*/ 30 w 35"/>
                <a:gd name="T7" fmla="*/ 27 h 40"/>
                <a:gd name="T8" fmla="*/ 9 w 35"/>
                <a:gd name="T9" fmla="*/ 35 h 40"/>
              </a:gdLst>
              <a:ahLst/>
              <a:cxnLst>
                <a:cxn ang="0">
                  <a:pos x="T0" y="T1"/>
                </a:cxn>
                <a:cxn ang="0">
                  <a:pos x="T2" y="T3"/>
                </a:cxn>
                <a:cxn ang="0">
                  <a:pos x="T4" y="T5"/>
                </a:cxn>
                <a:cxn ang="0">
                  <a:pos x="T6" y="T7"/>
                </a:cxn>
                <a:cxn ang="0">
                  <a:pos x="T8" y="T9"/>
                </a:cxn>
              </a:cxnLst>
              <a:rect l="0" t="0" r="r" b="b"/>
              <a:pathLst>
                <a:path w="35" h="40">
                  <a:moveTo>
                    <a:pt x="9" y="35"/>
                  </a:moveTo>
                  <a:cubicBezTo>
                    <a:pt x="2" y="31"/>
                    <a:pt x="0" y="21"/>
                    <a:pt x="5" y="13"/>
                  </a:cubicBezTo>
                  <a:cubicBezTo>
                    <a:pt x="10" y="4"/>
                    <a:pt x="20" y="0"/>
                    <a:pt x="27" y="4"/>
                  </a:cubicBezTo>
                  <a:cubicBezTo>
                    <a:pt x="34" y="8"/>
                    <a:pt x="35" y="19"/>
                    <a:pt x="30" y="27"/>
                  </a:cubicBezTo>
                  <a:cubicBezTo>
                    <a:pt x="25" y="36"/>
                    <a:pt x="16" y="40"/>
                    <a:pt x="9" y="3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Calibri" panose="020F0502020204030204"/>
                <a:ea typeface="宋体" panose="02010600030101010101" pitchFamily="2" charset="-122"/>
                <a:cs typeface="+mn-cs"/>
              </a:endParaRPr>
            </a:p>
          </p:txBody>
        </p:sp>
        <p:sp>
          <p:nvSpPr>
            <p:cNvPr id="90" name="Freeform 851"/>
            <p:cNvSpPr/>
            <p:nvPr/>
          </p:nvSpPr>
          <p:spPr bwMode="auto">
            <a:xfrm>
              <a:off x="8145843" y="5499388"/>
              <a:ext cx="489012" cy="397933"/>
            </a:xfrm>
            <a:custGeom>
              <a:avLst/>
              <a:gdLst>
                <a:gd name="T0" fmla="*/ 3 w 191"/>
                <a:gd name="T1" fmla="*/ 12 h 155"/>
                <a:gd name="T2" fmla="*/ 4 w 191"/>
                <a:gd name="T3" fmla="*/ 12 h 155"/>
                <a:gd name="T4" fmla="*/ 10 w 191"/>
                <a:gd name="T5" fmla="*/ 10 h 155"/>
                <a:gd name="T6" fmla="*/ 35 w 191"/>
                <a:gd name="T7" fmla="*/ 1 h 155"/>
                <a:gd name="T8" fmla="*/ 58 w 191"/>
                <a:gd name="T9" fmla="*/ 6 h 155"/>
                <a:gd name="T10" fmla="*/ 52 w 191"/>
                <a:gd name="T11" fmla="*/ 9 h 155"/>
                <a:gd name="T12" fmla="*/ 50 w 191"/>
                <a:gd name="T13" fmla="*/ 19 h 155"/>
                <a:gd name="T14" fmla="*/ 60 w 191"/>
                <a:gd name="T15" fmla="*/ 14 h 155"/>
                <a:gd name="T16" fmla="*/ 64 w 191"/>
                <a:gd name="T17" fmla="*/ 7 h 155"/>
                <a:gd name="T18" fmla="*/ 65 w 191"/>
                <a:gd name="T19" fmla="*/ 15 h 155"/>
                <a:gd name="T20" fmla="*/ 53 w 191"/>
                <a:gd name="T21" fmla="*/ 41 h 155"/>
                <a:gd name="T22" fmla="*/ 65 w 191"/>
                <a:gd name="T23" fmla="*/ 20 h 155"/>
                <a:gd name="T24" fmla="*/ 70 w 191"/>
                <a:gd name="T25" fmla="*/ 19 h 155"/>
                <a:gd name="T26" fmla="*/ 75 w 191"/>
                <a:gd name="T27" fmla="*/ 50 h 155"/>
                <a:gd name="T28" fmla="*/ 95 w 191"/>
                <a:gd name="T29" fmla="*/ 63 h 155"/>
                <a:gd name="T30" fmla="*/ 130 w 191"/>
                <a:gd name="T31" fmla="*/ 35 h 155"/>
                <a:gd name="T32" fmla="*/ 191 w 191"/>
                <a:gd name="T33" fmla="*/ 79 h 155"/>
                <a:gd name="T34" fmla="*/ 183 w 191"/>
                <a:gd name="T35" fmla="*/ 81 h 155"/>
                <a:gd name="T36" fmla="*/ 92 w 191"/>
                <a:gd name="T37" fmla="*/ 81 h 155"/>
                <a:gd name="T38" fmla="*/ 77 w 191"/>
                <a:gd name="T39" fmla="*/ 79 h 155"/>
                <a:gd name="T40" fmla="*/ 71 w 191"/>
                <a:gd name="T41" fmla="*/ 71 h 155"/>
                <a:gd name="T42" fmla="*/ 61 w 191"/>
                <a:gd name="T43" fmla="*/ 63 h 155"/>
                <a:gd name="T44" fmla="*/ 61 w 191"/>
                <a:gd name="T45" fmla="*/ 63 h 155"/>
                <a:gd name="T46" fmla="*/ 61 w 191"/>
                <a:gd name="T47" fmla="*/ 63 h 155"/>
                <a:gd name="T48" fmla="*/ 57 w 191"/>
                <a:gd name="T49" fmla="*/ 57 h 155"/>
                <a:gd name="T50" fmla="*/ 57 w 191"/>
                <a:gd name="T51" fmla="*/ 55 h 155"/>
                <a:gd name="T52" fmla="*/ 56 w 191"/>
                <a:gd name="T53" fmla="*/ 50 h 155"/>
                <a:gd name="T54" fmla="*/ 60 w 191"/>
                <a:gd name="T55" fmla="*/ 94 h 155"/>
                <a:gd name="T56" fmla="*/ 46 w 191"/>
                <a:gd name="T57" fmla="*/ 155 h 155"/>
                <a:gd name="T58" fmla="*/ 41 w 191"/>
                <a:gd name="T59" fmla="*/ 105 h 155"/>
                <a:gd name="T60" fmla="*/ 40 w 191"/>
                <a:gd name="T61" fmla="*/ 104 h 155"/>
                <a:gd name="T62" fmla="*/ 32 w 191"/>
                <a:gd name="T63" fmla="*/ 87 h 155"/>
                <a:gd name="T64" fmla="*/ 5 w 191"/>
                <a:gd name="T65" fmla="*/ 152 h 155"/>
                <a:gd name="T66" fmla="*/ 2 w 191"/>
                <a:gd name="T67" fmla="*/ 66 h 155"/>
                <a:gd name="T68" fmla="*/ 15 w 191"/>
                <a:gd name="T69" fmla="*/ 40 h 155"/>
                <a:gd name="T70" fmla="*/ 1 w 191"/>
                <a:gd name="T71" fmla="*/ 29 h 155"/>
                <a:gd name="T72" fmla="*/ 0 w 191"/>
                <a:gd name="T73" fmla="*/ 28 h 155"/>
                <a:gd name="T74" fmla="*/ 3 w 191"/>
                <a:gd name="T75" fmla="*/ 12 h 1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91" h="155">
                  <a:moveTo>
                    <a:pt x="3" y="12"/>
                  </a:moveTo>
                  <a:cubicBezTo>
                    <a:pt x="3" y="12"/>
                    <a:pt x="3" y="12"/>
                    <a:pt x="3" y="12"/>
                  </a:cubicBezTo>
                  <a:cubicBezTo>
                    <a:pt x="3" y="12"/>
                    <a:pt x="3" y="12"/>
                    <a:pt x="3" y="12"/>
                  </a:cubicBezTo>
                  <a:cubicBezTo>
                    <a:pt x="4" y="12"/>
                    <a:pt x="4" y="12"/>
                    <a:pt x="4" y="12"/>
                  </a:cubicBezTo>
                  <a:cubicBezTo>
                    <a:pt x="6" y="11"/>
                    <a:pt x="6" y="11"/>
                    <a:pt x="6" y="11"/>
                  </a:cubicBezTo>
                  <a:cubicBezTo>
                    <a:pt x="10" y="10"/>
                    <a:pt x="10" y="10"/>
                    <a:pt x="10" y="10"/>
                  </a:cubicBezTo>
                  <a:cubicBezTo>
                    <a:pt x="19" y="7"/>
                    <a:pt x="19" y="7"/>
                    <a:pt x="19" y="7"/>
                  </a:cubicBezTo>
                  <a:cubicBezTo>
                    <a:pt x="35" y="1"/>
                    <a:pt x="35" y="1"/>
                    <a:pt x="35" y="1"/>
                  </a:cubicBezTo>
                  <a:cubicBezTo>
                    <a:pt x="37" y="0"/>
                    <a:pt x="44" y="0"/>
                    <a:pt x="46" y="1"/>
                  </a:cubicBezTo>
                  <a:cubicBezTo>
                    <a:pt x="51" y="2"/>
                    <a:pt x="54" y="4"/>
                    <a:pt x="58" y="6"/>
                  </a:cubicBezTo>
                  <a:cubicBezTo>
                    <a:pt x="57" y="6"/>
                    <a:pt x="57" y="6"/>
                    <a:pt x="57" y="6"/>
                  </a:cubicBezTo>
                  <a:cubicBezTo>
                    <a:pt x="52" y="9"/>
                    <a:pt x="52" y="9"/>
                    <a:pt x="52" y="9"/>
                  </a:cubicBezTo>
                  <a:cubicBezTo>
                    <a:pt x="54" y="15"/>
                    <a:pt x="54" y="15"/>
                    <a:pt x="54" y="15"/>
                  </a:cubicBezTo>
                  <a:cubicBezTo>
                    <a:pt x="50" y="19"/>
                    <a:pt x="50" y="19"/>
                    <a:pt x="50" y="19"/>
                  </a:cubicBezTo>
                  <a:cubicBezTo>
                    <a:pt x="45" y="43"/>
                    <a:pt x="45" y="43"/>
                    <a:pt x="45" y="43"/>
                  </a:cubicBezTo>
                  <a:cubicBezTo>
                    <a:pt x="60" y="14"/>
                    <a:pt x="60" y="14"/>
                    <a:pt x="60" y="14"/>
                  </a:cubicBezTo>
                  <a:cubicBezTo>
                    <a:pt x="60" y="13"/>
                    <a:pt x="60" y="13"/>
                    <a:pt x="60" y="13"/>
                  </a:cubicBezTo>
                  <a:cubicBezTo>
                    <a:pt x="64" y="7"/>
                    <a:pt x="64" y="7"/>
                    <a:pt x="64" y="7"/>
                  </a:cubicBezTo>
                  <a:cubicBezTo>
                    <a:pt x="67" y="9"/>
                    <a:pt x="67" y="9"/>
                    <a:pt x="67" y="9"/>
                  </a:cubicBezTo>
                  <a:cubicBezTo>
                    <a:pt x="65" y="15"/>
                    <a:pt x="65" y="15"/>
                    <a:pt x="65" y="15"/>
                  </a:cubicBezTo>
                  <a:cubicBezTo>
                    <a:pt x="64" y="16"/>
                    <a:pt x="64" y="16"/>
                    <a:pt x="64" y="16"/>
                  </a:cubicBezTo>
                  <a:cubicBezTo>
                    <a:pt x="53" y="41"/>
                    <a:pt x="53" y="41"/>
                    <a:pt x="53" y="41"/>
                  </a:cubicBezTo>
                  <a:cubicBezTo>
                    <a:pt x="65" y="26"/>
                    <a:pt x="65" y="26"/>
                    <a:pt x="65" y="26"/>
                  </a:cubicBezTo>
                  <a:cubicBezTo>
                    <a:pt x="65" y="20"/>
                    <a:pt x="65" y="20"/>
                    <a:pt x="65" y="20"/>
                  </a:cubicBezTo>
                  <a:cubicBezTo>
                    <a:pt x="69" y="19"/>
                    <a:pt x="69" y="19"/>
                    <a:pt x="69" y="19"/>
                  </a:cubicBezTo>
                  <a:cubicBezTo>
                    <a:pt x="69" y="19"/>
                    <a:pt x="69" y="19"/>
                    <a:pt x="70" y="19"/>
                  </a:cubicBezTo>
                  <a:cubicBezTo>
                    <a:pt x="75" y="50"/>
                    <a:pt x="75" y="50"/>
                    <a:pt x="75" y="50"/>
                  </a:cubicBezTo>
                  <a:cubicBezTo>
                    <a:pt x="75" y="50"/>
                    <a:pt x="75" y="50"/>
                    <a:pt x="75" y="50"/>
                  </a:cubicBezTo>
                  <a:cubicBezTo>
                    <a:pt x="82" y="55"/>
                    <a:pt x="82" y="55"/>
                    <a:pt x="82" y="55"/>
                  </a:cubicBezTo>
                  <a:cubicBezTo>
                    <a:pt x="95" y="63"/>
                    <a:pt x="95" y="63"/>
                    <a:pt x="95" y="63"/>
                  </a:cubicBezTo>
                  <a:cubicBezTo>
                    <a:pt x="95" y="64"/>
                    <a:pt x="95" y="64"/>
                    <a:pt x="95" y="64"/>
                  </a:cubicBezTo>
                  <a:cubicBezTo>
                    <a:pt x="130" y="35"/>
                    <a:pt x="130" y="35"/>
                    <a:pt x="130" y="35"/>
                  </a:cubicBezTo>
                  <a:cubicBezTo>
                    <a:pt x="132" y="33"/>
                    <a:pt x="136" y="33"/>
                    <a:pt x="138" y="35"/>
                  </a:cubicBezTo>
                  <a:cubicBezTo>
                    <a:pt x="191" y="79"/>
                    <a:pt x="191" y="79"/>
                    <a:pt x="191" y="79"/>
                  </a:cubicBezTo>
                  <a:cubicBezTo>
                    <a:pt x="190" y="80"/>
                    <a:pt x="189" y="81"/>
                    <a:pt x="187" y="81"/>
                  </a:cubicBezTo>
                  <a:cubicBezTo>
                    <a:pt x="183" y="81"/>
                    <a:pt x="183" y="81"/>
                    <a:pt x="183" y="81"/>
                  </a:cubicBezTo>
                  <a:cubicBezTo>
                    <a:pt x="94" y="67"/>
                    <a:pt x="94" y="67"/>
                    <a:pt x="94" y="67"/>
                  </a:cubicBezTo>
                  <a:cubicBezTo>
                    <a:pt x="92" y="81"/>
                    <a:pt x="92" y="81"/>
                    <a:pt x="92" y="81"/>
                  </a:cubicBezTo>
                  <a:cubicBezTo>
                    <a:pt x="80" y="81"/>
                    <a:pt x="80" y="81"/>
                    <a:pt x="80" y="81"/>
                  </a:cubicBezTo>
                  <a:cubicBezTo>
                    <a:pt x="79" y="81"/>
                    <a:pt x="78" y="80"/>
                    <a:pt x="77" y="79"/>
                  </a:cubicBezTo>
                  <a:cubicBezTo>
                    <a:pt x="79" y="77"/>
                    <a:pt x="79" y="77"/>
                    <a:pt x="79" y="77"/>
                  </a:cubicBezTo>
                  <a:cubicBezTo>
                    <a:pt x="71" y="71"/>
                    <a:pt x="71" y="71"/>
                    <a:pt x="71" y="71"/>
                  </a:cubicBezTo>
                  <a:cubicBezTo>
                    <a:pt x="65" y="66"/>
                    <a:pt x="65" y="66"/>
                    <a:pt x="65" y="66"/>
                  </a:cubicBezTo>
                  <a:cubicBezTo>
                    <a:pt x="61" y="63"/>
                    <a:pt x="61" y="63"/>
                    <a:pt x="61" y="63"/>
                  </a:cubicBezTo>
                  <a:cubicBezTo>
                    <a:pt x="61" y="63"/>
                    <a:pt x="61" y="63"/>
                    <a:pt x="61" y="63"/>
                  </a:cubicBezTo>
                  <a:cubicBezTo>
                    <a:pt x="61" y="63"/>
                    <a:pt x="61" y="63"/>
                    <a:pt x="61" y="63"/>
                  </a:cubicBezTo>
                  <a:cubicBezTo>
                    <a:pt x="61" y="63"/>
                    <a:pt x="61" y="63"/>
                    <a:pt x="61" y="63"/>
                  </a:cubicBezTo>
                  <a:cubicBezTo>
                    <a:pt x="61" y="63"/>
                    <a:pt x="61" y="63"/>
                    <a:pt x="61" y="63"/>
                  </a:cubicBezTo>
                  <a:cubicBezTo>
                    <a:pt x="53" y="50"/>
                    <a:pt x="59" y="59"/>
                    <a:pt x="57" y="57"/>
                  </a:cubicBezTo>
                  <a:cubicBezTo>
                    <a:pt x="57" y="57"/>
                    <a:pt x="57" y="57"/>
                    <a:pt x="57" y="57"/>
                  </a:cubicBezTo>
                  <a:cubicBezTo>
                    <a:pt x="57" y="56"/>
                    <a:pt x="57" y="56"/>
                    <a:pt x="57" y="56"/>
                  </a:cubicBezTo>
                  <a:cubicBezTo>
                    <a:pt x="57" y="55"/>
                    <a:pt x="57" y="55"/>
                    <a:pt x="57" y="55"/>
                  </a:cubicBezTo>
                  <a:cubicBezTo>
                    <a:pt x="57" y="53"/>
                    <a:pt x="57" y="53"/>
                    <a:pt x="57" y="53"/>
                  </a:cubicBezTo>
                  <a:cubicBezTo>
                    <a:pt x="56" y="50"/>
                    <a:pt x="56" y="50"/>
                    <a:pt x="56" y="50"/>
                  </a:cubicBezTo>
                  <a:cubicBezTo>
                    <a:pt x="54" y="56"/>
                    <a:pt x="51" y="63"/>
                    <a:pt x="49" y="71"/>
                  </a:cubicBezTo>
                  <a:cubicBezTo>
                    <a:pt x="51" y="76"/>
                    <a:pt x="55" y="85"/>
                    <a:pt x="60" y="94"/>
                  </a:cubicBezTo>
                  <a:cubicBezTo>
                    <a:pt x="65" y="120"/>
                    <a:pt x="64" y="137"/>
                    <a:pt x="65" y="154"/>
                  </a:cubicBezTo>
                  <a:cubicBezTo>
                    <a:pt x="46" y="155"/>
                    <a:pt x="46" y="155"/>
                    <a:pt x="46" y="155"/>
                  </a:cubicBezTo>
                  <a:cubicBezTo>
                    <a:pt x="41" y="111"/>
                    <a:pt x="41" y="111"/>
                    <a:pt x="41" y="111"/>
                  </a:cubicBezTo>
                  <a:cubicBezTo>
                    <a:pt x="41" y="105"/>
                    <a:pt x="41" y="105"/>
                    <a:pt x="41" y="105"/>
                  </a:cubicBezTo>
                  <a:cubicBezTo>
                    <a:pt x="41" y="105"/>
                    <a:pt x="41" y="105"/>
                    <a:pt x="41" y="105"/>
                  </a:cubicBezTo>
                  <a:cubicBezTo>
                    <a:pt x="40" y="104"/>
                    <a:pt x="40" y="104"/>
                    <a:pt x="40" y="104"/>
                  </a:cubicBezTo>
                  <a:cubicBezTo>
                    <a:pt x="35" y="94"/>
                    <a:pt x="35" y="94"/>
                    <a:pt x="35" y="94"/>
                  </a:cubicBezTo>
                  <a:cubicBezTo>
                    <a:pt x="32" y="87"/>
                    <a:pt x="32" y="87"/>
                    <a:pt x="32" y="87"/>
                  </a:cubicBezTo>
                  <a:cubicBezTo>
                    <a:pt x="31" y="106"/>
                    <a:pt x="28" y="136"/>
                    <a:pt x="25" y="154"/>
                  </a:cubicBezTo>
                  <a:cubicBezTo>
                    <a:pt x="5" y="152"/>
                    <a:pt x="5" y="152"/>
                    <a:pt x="5" y="152"/>
                  </a:cubicBezTo>
                  <a:cubicBezTo>
                    <a:pt x="8" y="124"/>
                    <a:pt x="10" y="98"/>
                    <a:pt x="11" y="70"/>
                  </a:cubicBezTo>
                  <a:cubicBezTo>
                    <a:pt x="8" y="69"/>
                    <a:pt x="5" y="67"/>
                    <a:pt x="2" y="66"/>
                  </a:cubicBezTo>
                  <a:cubicBezTo>
                    <a:pt x="2" y="66"/>
                    <a:pt x="2" y="66"/>
                    <a:pt x="2" y="66"/>
                  </a:cubicBezTo>
                  <a:cubicBezTo>
                    <a:pt x="6" y="57"/>
                    <a:pt x="11" y="49"/>
                    <a:pt x="15" y="40"/>
                  </a:cubicBezTo>
                  <a:cubicBezTo>
                    <a:pt x="1" y="29"/>
                    <a:pt x="1" y="29"/>
                    <a:pt x="1" y="29"/>
                  </a:cubicBezTo>
                  <a:cubicBezTo>
                    <a:pt x="1" y="29"/>
                    <a:pt x="1" y="29"/>
                    <a:pt x="1" y="29"/>
                  </a:cubicBezTo>
                  <a:cubicBezTo>
                    <a:pt x="0" y="28"/>
                    <a:pt x="0" y="28"/>
                    <a:pt x="0" y="28"/>
                  </a:cubicBezTo>
                  <a:cubicBezTo>
                    <a:pt x="0" y="28"/>
                    <a:pt x="0" y="28"/>
                    <a:pt x="0" y="28"/>
                  </a:cubicBezTo>
                  <a:cubicBezTo>
                    <a:pt x="0" y="28"/>
                    <a:pt x="0" y="28"/>
                    <a:pt x="0" y="28"/>
                  </a:cubicBezTo>
                  <a:cubicBezTo>
                    <a:pt x="0" y="28"/>
                    <a:pt x="3" y="8"/>
                    <a:pt x="3" y="1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Calibri" panose="020F0502020204030204"/>
                <a:ea typeface="宋体" panose="02010600030101010101" pitchFamily="2" charset="-122"/>
                <a:cs typeface="+mn-cs"/>
              </a:endParaRPr>
            </a:p>
          </p:txBody>
        </p:sp>
        <p:sp>
          <p:nvSpPr>
            <p:cNvPr id="91" name="Freeform 852"/>
            <p:cNvSpPr>
              <a:spLocks noEditPoints="1"/>
            </p:cNvSpPr>
            <p:nvPr/>
          </p:nvSpPr>
          <p:spPr bwMode="auto">
            <a:xfrm>
              <a:off x="8337762" y="5711908"/>
              <a:ext cx="302516" cy="176739"/>
            </a:xfrm>
            <a:custGeom>
              <a:avLst/>
              <a:gdLst>
                <a:gd name="T0" fmla="*/ 63 w 118"/>
                <a:gd name="T1" fmla="*/ 46 h 69"/>
                <a:gd name="T2" fmla="*/ 118 w 118"/>
                <a:gd name="T3" fmla="*/ 0 h 69"/>
                <a:gd name="T4" fmla="*/ 118 w 118"/>
                <a:gd name="T5" fmla="*/ 63 h 69"/>
                <a:gd name="T6" fmla="*/ 112 w 118"/>
                <a:gd name="T7" fmla="*/ 69 h 69"/>
                <a:gd name="T8" fmla="*/ 5 w 118"/>
                <a:gd name="T9" fmla="*/ 69 h 69"/>
                <a:gd name="T10" fmla="*/ 0 w 118"/>
                <a:gd name="T11" fmla="*/ 63 h 69"/>
                <a:gd name="T12" fmla="*/ 0 w 118"/>
                <a:gd name="T13" fmla="*/ 0 h 69"/>
                <a:gd name="T14" fmla="*/ 55 w 118"/>
                <a:gd name="T15" fmla="*/ 46 h 69"/>
                <a:gd name="T16" fmla="*/ 63 w 118"/>
                <a:gd name="T17" fmla="*/ 46 h 69"/>
                <a:gd name="T18" fmla="*/ 84 w 118"/>
                <a:gd name="T19" fmla="*/ 39 h 69"/>
                <a:gd name="T20" fmla="*/ 110 w 118"/>
                <a:gd name="T21" fmla="*/ 64 h 69"/>
                <a:gd name="T22" fmla="*/ 111 w 118"/>
                <a:gd name="T23" fmla="*/ 64 h 69"/>
                <a:gd name="T24" fmla="*/ 113 w 118"/>
                <a:gd name="T25" fmla="*/ 64 h 69"/>
                <a:gd name="T26" fmla="*/ 113 w 118"/>
                <a:gd name="T27" fmla="*/ 61 h 69"/>
                <a:gd name="T28" fmla="*/ 87 w 118"/>
                <a:gd name="T29" fmla="*/ 36 h 69"/>
                <a:gd name="T30" fmla="*/ 84 w 118"/>
                <a:gd name="T31" fmla="*/ 37 h 69"/>
                <a:gd name="T32" fmla="*/ 84 w 118"/>
                <a:gd name="T33" fmla="*/ 39 h 69"/>
                <a:gd name="T34" fmla="*/ 34 w 118"/>
                <a:gd name="T35" fmla="*/ 37 h 69"/>
                <a:gd name="T36" fmla="*/ 31 w 118"/>
                <a:gd name="T37" fmla="*/ 36 h 69"/>
                <a:gd name="T38" fmla="*/ 5 w 118"/>
                <a:gd name="T39" fmla="*/ 61 h 69"/>
                <a:gd name="T40" fmla="*/ 5 w 118"/>
                <a:gd name="T41" fmla="*/ 64 h 69"/>
                <a:gd name="T42" fmla="*/ 6 w 118"/>
                <a:gd name="T43" fmla="*/ 64 h 69"/>
                <a:gd name="T44" fmla="*/ 8 w 118"/>
                <a:gd name="T45" fmla="*/ 64 h 69"/>
                <a:gd name="T46" fmla="*/ 34 w 118"/>
                <a:gd name="T47" fmla="*/ 39 h 69"/>
                <a:gd name="T48" fmla="*/ 34 w 118"/>
                <a:gd name="T49" fmla="*/ 37 h 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18" h="69">
                  <a:moveTo>
                    <a:pt x="63" y="46"/>
                  </a:moveTo>
                  <a:cubicBezTo>
                    <a:pt x="118" y="0"/>
                    <a:pt x="118" y="0"/>
                    <a:pt x="118" y="0"/>
                  </a:cubicBezTo>
                  <a:cubicBezTo>
                    <a:pt x="118" y="63"/>
                    <a:pt x="118" y="63"/>
                    <a:pt x="118" y="63"/>
                  </a:cubicBezTo>
                  <a:cubicBezTo>
                    <a:pt x="118" y="66"/>
                    <a:pt x="116" y="69"/>
                    <a:pt x="112" y="69"/>
                  </a:cubicBezTo>
                  <a:cubicBezTo>
                    <a:pt x="5" y="69"/>
                    <a:pt x="5" y="69"/>
                    <a:pt x="5" y="69"/>
                  </a:cubicBezTo>
                  <a:cubicBezTo>
                    <a:pt x="2" y="69"/>
                    <a:pt x="0" y="66"/>
                    <a:pt x="0" y="63"/>
                  </a:cubicBezTo>
                  <a:cubicBezTo>
                    <a:pt x="0" y="0"/>
                    <a:pt x="0" y="0"/>
                    <a:pt x="0" y="0"/>
                  </a:cubicBezTo>
                  <a:cubicBezTo>
                    <a:pt x="55" y="46"/>
                    <a:pt x="55" y="46"/>
                    <a:pt x="55" y="46"/>
                  </a:cubicBezTo>
                  <a:cubicBezTo>
                    <a:pt x="57" y="47"/>
                    <a:pt x="61" y="47"/>
                    <a:pt x="63" y="46"/>
                  </a:cubicBezTo>
                  <a:close/>
                  <a:moveTo>
                    <a:pt x="84" y="39"/>
                  </a:moveTo>
                  <a:cubicBezTo>
                    <a:pt x="110" y="64"/>
                    <a:pt x="110" y="64"/>
                    <a:pt x="110" y="64"/>
                  </a:cubicBezTo>
                  <a:cubicBezTo>
                    <a:pt x="110" y="64"/>
                    <a:pt x="111" y="64"/>
                    <a:pt x="111" y="64"/>
                  </a:cubicBezTo>
                  <a:cubicBezTo>
                    <a:pt x="112" y="64"/>
                    <a:pt x="112" y="64"/>
                    <a:pt x="113" y="64"/>
                  </a:cubicBezTo>
                  <a:cubicBezTo>
                    <a:pt x="113" y="63"/>
                    <a:pt x="113" y="62"/>
                    <a:pt x="113" y="61"/>
                  </a:cubicBezTo>
                  <a:cubicBezTo>
                    <a:pt x="87" y="36"/>
                    <a:pt x="87" y="36"/>
                    <a:pt x="87" y="36"/>
                  </a:cubicBezTo>
                  <a:cubicBezTo>
                    <a:pt x="86" y="36"/>
                    <a:pt x="85" y="36"/>
                    <a:pt x="84" y="37"/>
                  </a:cubicBezTo>
                  <a:cubicBezTo>
                    <a:pt x="84" y="37"/>
                    <a:pt x="84" y="38"/>
                    <a:pt x="84" y="39"/>
                  </a:cubicBezTo>
                  <a:close/>
                  <a:moveTo>
                    <a:pt x="34" y="37"/>
                  </a:moveTo>
                  <a:cubicBezTo>
                    <a:pt x="33" y="36"/>
                    <a:pt x="32" y="36"/>
                    <a:pt x="31" y="36"/>
                  </a:cubicBezTo>
                  <a:cubicBezTo>
                    <a:pt x="5" y="61"/>
                    <a:pt x="5" y="61"/>
                    <a:pt x="5" y="61"/>
                  </a:cubicBezTo>
                  <a:cubicBezTo>
                    <a:pt x="4" y="62"/>
                    <a:pt x="4" y="63"/>
                    <a:pt x="5" y="64"/>
                  </a:cubicBezTo>
                  <a:cubicBezTo>
                    <a:pt x="5" y="64"/>
                    <a:pt x="6" y="64"/>
                    <a:pt x="6" y="64"/>
                  </a:cubicBezTo>
                  <a:cubicBezTo>
                    <a:pt x="7" y="64"/>
                    <a:pt x="7" y="64"/>
                    <a:pt x="8" y="64"/>
                  </a:cubicBezTo>
                  <a:cubicBezTo>
                    <a:pt x="34" y="39"/>
                    <a:pt x="34" y="39"/>
                    <a:pt x="34" y="39"/>
                  </a:cubicBezTo>
                  <a:cubicBezTo>
                    <a:pt x="34" y="38"/>
                    <a:pt x="34" y="37"/>
                    <a:pt x="34" y="37"/>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Calibri" panose="020F0502020204030204"/>
                <a:ea typeface="宋体" panose="02010600030101010101" pitchFamily="2" charset="-122"/>
                <a:cs typeface="+mn-cs"/>
              </a:endParaRPr>
            </a:p>
          </p:txBody>
        </p:sp>
        <p:sp>
          <p:nvSpPr>
            <p:cNvPr id="92" name="Freeform 853"/>
            <p:cNvSpPr/>
            <p:nvPr/>
          </p:nvSpPr>
          <p:spPr bwMode="auto">
            <a:xfrm>
              <a:off x="8414746" y="5709740"/>
              <a:ext cx="169148" cy="43371"/>
            </a:xfrm>
            <a:custGeom>
              <a:avLst/>
              <a:gdLst>
                <a:gd name="T0" fmla="*/ 4 w 66"/>
                <a:gd name="T1" fmla="*/ 1 h 17"/>
                <a:gd name="T2" fmla="*/ 63 w 66"/>
                <a:gd name="T3" fmla="*/ 11 h 17"/>
                <a:gd name="T4" fmla="*/ 66 w 66"/>
                <a:gd name="T5" fmla="*/ 15 h 17"/>
                <a:gd name="T6" fmla="*/ 62 w 66"/>
                <a:gd name="T7" fmla="*/ 17 h 17"/>
                <a:gd name="T8" fmla="*/ 62 w 66"/>
                <a:gd name="T9" fmla="*/ 17 h 17"/>
                <a:gd name="T10" fmla="*/ 2 w 66"/>
                <a:gd name="T11" fmla="*/ 7 h 17"/>
                <a:gd name="T12" fmla="*/ 0 w 66"/>
                <a:gd name="T13" fmla="*/ 3 h 17"/>
                <a:gd name="T14" fmla="*/ 4 w 66"/>
                <a:gd name="T15" fmla="*/ 1 h 1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6" h="17">
                  <a:moveTo>
                    <a:pt x="4" y="1"/>
                  </a:moveTo>
                  <a:cubicBezTo>
                    <a:pt x="63" y="11"/>
                    <a:pt x="63" y="11"/>
                    <a:pt x="63" y="11"/>
                  </a:cubicBezTo>
                  <a:cubicBezTo>
                    <a:pt x="65" y="11"/>
                    <a:pt x="66" y="13"/>
                    <a:pt x="66" y="15"/>
                  </a:cubicBezTo>
                  <a:cubicBezTo>
                    <a:pt x="65" y="16"/>
                    <a:pt x="64" y="17"/>
                    <a:pt x="62" y="17"/>
                  </a:cubicBezTo>
                  <a:cubicBezTo>
                    <a:pt x="62" y="17"/>
                    <a:pt x="62" y="17"/>
                    <a:pt x="62" y="17"/>
                  </a:cubicBezTo>
                  <a:cubicBezTo>
                    <a:pt x="2" y="7"/>
                    <a:pt x="2" y="7"/>
                    <a:pt x="2" y="7"/>
                  </a:cubicBezTo>
                  <a:cubicBezTo>
                    <a:pt x="1" y="7"/>
                    <a:pt x="0" y="5"/>
                    <a:pt x="0" y="3"/>
                  </a:cubicBezTo>
                  <a:cubicBezTo>
                    <a:pt x="0" y="2"/>
                    <a:pt x="2" y="0"/>
                    <a:pt x="4"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Calibri" panose="020F0502020204030204"/>
                <a:ea typeface="宋体" panose="02010600030101010101" pitchFamily="2" charset="-122"/>
                <a:cs typeface="+mn-cs"/>
              </a:endParaRPr>
            </a:p>
          </p:txBody>
        </p:sp>
        <p:sp>
          <p:nvSpPr>
            <p:cNvPr id="93" name="Freeform 854"/>
            <p:cNvSpPr/>
            <p:nvPr/>
          </p:nvSpPr>
          <p:spPr bwMode="auto">
            <a:xfrm>
              <a:off x="8407156" y="5743352"/>
              <a:ext cx="135536" cy="35782"/>
            </a:xfrm>
            <a:custGeom>
              <a:avLst/>
              <a:gdLst>
                <a:gd name="T0" fmla="*/ 1 w 53"/>
                <a:gd name="T1" fmla="*/ 3 h 14"/>
                <a:gd name="T2" fmla="*/ 4 w 53"/>
                <a:gd name="T3" fmla="*/ 0 h 14"/>
                <a:gd name="T4" fmla="*/ 50 w 53"/>
                <a:gd name="T5" fmla="*/ 8 h 14"/>
                <a:gd name="T6" fmla="*/ 53 w 53"/>
                <a:gd name="T7" fmla="*/ 12 h 14"/>
                <a:gd name="T8" fmla="*/ 50 w 53"/>
                <a:gd name="T9" fmla="*/ 14 h 14"/>
                <a:gd name="T10" fmla="*/ 49 w 53"/>
                <a:gd name="T11" fmla="*/ 14 h 14"/>
                <a:gd name="T12" fmla="*/ 3 w 53"/>
                <a:gd name="T13" fmla="*/ 7 h 14"/>
                <a:gd name="T14" fmla="*/ 1 w 53"/>
                <a:gd name="T15" fmla="*/ 3 h 1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3" h="14">
                  <a:moveTo>
                    <a:pt x="1" y="3"/>
                  </a:moveTo>
                  <a:cubicBezTo>
                    <a:pt x="1" y="1"/>
                    <a:pt x="2" y="0"/>
                    <a:pt x="4" y="0"/>
                  </a:cubicBezTo>
                  <a:cubicBezTo>
                    <a:pt x="50" y="8"/>
                    <a:pt x="50" y="8"/>
                    <a:pt x="50" y="8"/>
                  </a:cubicBezTo>
                  <a:cubicBezTo>
                    <a:pt x="52" y="8"/>
                    <a:pt x="53" y="10"/>
                    <a:pt x="53" y="12"/>
                  </a:cubicBezTo>
                  <a:cubicBezTo>
                    <a:pt x="53" y="13"/>
                    <a:pt x="51" y="14"/>
                    <a:pt x="50" y="14"/>
                  </a:cubicBezTo>
                  <a:cubicBezTo>
                    <a:pt x="50" y="14"/>
                    <a:pt x="49" y="14"/>
                    <a:pt x="49" y="14"/>
                  </a:cubicBezTo>
                  <a:cubicBezTo>
                    <a:pt x="3" y="7"/>
                    <a:pt x="3" y="7"/>
                    <a:pt x="3" y="7"/>
                  </a:cubicBezTo>
                  <a:cubicBezTo>
                    <a:pt x="1" y="6"/>
                    <a:pt x="0" y="5"/>
                    <a:pt x="1" y="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Calibri" panose="020F0502020204030204"/>
                <a:ea typeface="宋体" panose="02010600030101010101" pitchFamily="2" charset="-122"/>
                <a:cs typeface="+mn-cs"/>
              </a:endParaRPr>
            </a:p>
          </p:txBody>
        </p:sp>
        <p:sp>
          <p:nvSpPr>
            <p:cNvPr id="94" name="Freeform 855"/>
            <p:cNvSpPr/>
            <p:nvPr/>
          </p:nvSpPr>
          <p:spPr bwMode="auto">
            <a:xfrm>
              <a:off x="8450527" y="5784555"/>
              <a:ext cx="61805" cy="22770"/>
            </a:xfrm>
            <a:custGeom>
              <a:avLst/>
              <a:gdLst>
                <a:gd name="T0" fmla="*/ 21 w 24"/>
                <a:gd name="T1" fmla="*/ 3 h 9"/>
                <a:gd name="T2" fmla="*/ 24 w 24"/>
                <a:gd name="T3" fmla="*/ 6 h 9"/>
                <a:gd name="T4" fmla="*/ 21 w 24"/>
                <a:gd name="T5" fmla="*/ 9 h 9"/>
                <a:gd name="T6" fmla="*/ 20 w 24"/>
                <a:gd name="T7" fmla="*/ 9 h 9"/>
                <a:gd name="T8" fmla="*/ 3 w 24"/>
                <a:gd name="T9" fmla="*/ 6 h 9"/>
                <a:gd name="T10" fmla="*/ 0 w 24"/>
                <a:gd name="T11" fmla="*/ 3 h 9"/>
                <a:gd name="T12" fmla="*/ 4 w 24"/>
                <a:gd name="T13" fmla="*/ 0 h 9"/>
                <a:gd name="T14" fmla="*/ 21 w 24"/>
                <a:gd name="T15" fmla="*/ 3 h 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4" h="9">
                  <a:moveTo>
                    <a:pt x="21" y="3"/>
                  </a:moveTo>
                  <a:cubicBezTo>
                    <a:pt x="23" y="3"/>
                    <a:pt x="24" y="5"/>
                    <a:pt x="24" y="6"/>
                  </a:cubicBezTo>
                  <a:cubicBezTo>
                    <a:pt x="24" y="8"/>
                    <a:pt x="22" y="9"/>
                    <a:pt x="21" y="9"/>
                  </a:cubicBezTo>
                  <a:cubicBezTo>
                    <a:pt x="21" y="9"/>
                    <a:pt x="21" y="9"/>
                    <a:pt x="20" y="9"/>
                  </a:cubicBezTo>
                  <a:cubicBezTo>
                    <a:pt x="3" y="6"/>
                    <a:pt x="3" y="6"/>
                    <a:pt x="3" y="6"/>
                  </a:cubicBezTo>
                  <a:cubicBezTo>
                    <a:pt x="1" y="6"/>
                    <a:pt x="0" y="4"/>
                    <a:pt x="0" y="3"/>
                  </a:cubicBezTo>
                  <a:cubicBezTo>
                    <a:pt x="0" y="1"/>
                    <a:pt x="2" y="0"/>
                    <a:pt x="4" y="0"/>
                  </a:cubicBezTo>
                  <a:lnTo>
                    <a:pt x="21" y="3"/>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Calibri" panose="020F0502020204030204"/>
                <a:ea typeface="宋体" panose="02010600030101010101" pitchFamily="2" charset="-122"/>
                <a:cs typeface="+mn-cs"/>
              </a:endParaRPr>
            </a:p>
          </p:txBody>
        </p:sp>
      </p:grpSp>
      <p:sp>
        <p:nvSpPr>
          <p:cNvPr id="95" name="椭圆 94"/>
          <p:cNvSpPr/>
          <p:nvPr/>
        </p:nvSpPr>
        <p:spPr>
          <a:xfrm>
            <a:off x="709696" y="497792"/>
            <a:ext cx="4015519" cy="466634"/>
          </a:xfrm>
          <a:prstGeom prst="ellipse">
            <a:avLst/>
          </a:prstGeom>
          <a:gradFill flip="none" rotWithShape="1">
            <a:gsLst>
              <a:gs pos="100000">
                <a:srgbClr val="C9C9C9">
                  <a:alpha val="0"/>
                </a:srgbClr>
              </a:gs>
              <a:gs pos="20000">
                <a:schemeClr val="bg1">
                  <a:lumMod val="50000"/>
                </a:schemeClr>
              </a:gs>
            </a:gsLst>
            <a:path path="shap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96" name="组合 95"/>
          <p:cNvGrpSpPr/>
          <p:nvPr/>
        </p:nvGrpSpPr>
        <p:grpSpPr>
          <a:xfrm>
            <a:off x="640284" y="184024"/>
            <a:ext cx="4021131" cy="613991"/>
            <a:chOff x="3418293" y="305852"/>
            <a:chExt cx="4844075" cy="872774"/>
          </a:xfrm>
        </p:grpSpPr>
        <p:sp>
          <p:nvSpPr>
            <p:cNvPr id="97" name="椭圆 96"/>
            <p:cNvSpPr/>
            <p:nvPr/>
          </p:nvSpPr>
          <p:spPr>
            <a:xfrm>
              <a:off x="3418293" y="305852"/>
              <a:ext cx="4844075" cy="466634"/>
            </a:xfrm>
            <a:prstGeom prst="ellipse">
              <a:avLst/>
            </a:prstGeom>
            <a:gradFill flip="none" rotWithShape="1">
              <a:gsLst>
                <a:gs pos="100000">
                  <a:srgbClr val="C9C9C9">
                    <a:alpha val="0"/>
                  </a:srgbClr>
                </a:gs>
                <a:gs pos="20000">
                  <a:schemeClr val="bg1">
                    <a:lumMod val="50000"/>
                  </a:schemeClr>
                </a:gs>
              </a:gsLst>
              <a:path path="shap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8" name="矩形 97"/>
            <p:cNvSpPr/>
            <p:nvPr/>
          </p:nvSpPr>
          <p:spPr>
            <a:xfrm>
              <a:off x="3502027" y="470122"/>
              <a:ext cx="4499303" cy="708504"/>
            </a:xfrm>
            <a:prstGeom prst="rect">
              <a:avLst/>
            </a:prstGeom>
            <a:gradFill>
              <a:gsLst>
                <a:gs pos="0">
                  <a:schemeClr val="bg1"/>
                </a:gs>
                <a:gs pos="100000">
                  <a:schemeClr val="bg1">
                    <a:lumMod val="95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99" name="组合 98"/>
          <p:cNvGrpSpPr/>
          <p:nvPr/>
        </p:nvGrpSpPr>
        <p:grpSpPr>
          <a:xfrm>
            <a:off x="574288" y="185585"/>
            <a:ext cx="970204" cy="1019136"/>
            <a:chOff x="1003288" y="1798087"/>
            <a:chExt cx="3398850" cy="3383513"/>
          </a:xfrm>
        </p:grpSpPr>
        <p:sp>
          <p:nvSpPr>
            <p:cNvPr id="100" name="AutoShape 3"/>
            <p:cNvSpPr>
              <a:spLocks noChangeAspect="1" noChangeArrowheads="1" noTextEdit="1"/>
            </p:cNvSpPr>
            <p:nvPr/>
          </p:nvSpPr>
          <p:spPr bwMode="auto">
            <a:xfrm>
              <a:off x="1566863" y="1863725"/>
              <a:ext cx="2835275" cy="3317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101" name="AutoShape 11"/>
            <p:cNvSpPr>
              <a:spLocks noChangeAspect="1" noChangeArrowheads="1" noTextEdit="1"/>
            </p:cNvSpPr>
            <p:nvPr/>
          </p:nvSpPr>
          <p:spPr bwMode="auto">
            <a:xfrm>
              <a:off x="1028024" y="1798087"/>
              <a:ext cx="2896276" cy="19966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grpSp>
          <p:nvGrpSpPr>
            <p:cNvPr id="102" name="组合 101"/>
            <p:cNvGrpSpPr/>
            <p:nvPr/>
          </p:nvGrpSpPr>
          <p:grpSpPr>
            <a:xfrm>
              <a:off x="1003288" y="1856944"/>
              <a:ext cx="3119221" cy="1919931"/>
              <a:chOff x="1028026" y="1617975"/>
              <a:chExt cx="3119221" cy="1919931"/>
            </a:xfrm>
          </p:grpSpPr>
          <p:sp>
            <p:nvSpPr>
              <p:cNvPr id="103" name="Freeform 13"/>
              <p:cNvSpPr/>
              <p:nvPr/>
            </p:nvSpPr>
            <p:spPr bwMode="auto">
              <a:xfrm>
                <a:off x="1028026" y="1617975"/>
                <a:ext cx="3119221" cy="1832376"/>
              </a:xfrm>
              <a:custGeom>
                <a:avLst/>
                <a:gdLst>
                  <a:gd name="T0" fmla="*/ 264 w 306"/>
                  <a:gd name="T1" fmla="*/ 91 h 210"/>
                  <a:gd name="T2" fmla="*/ 266 w 306"/>
                  <a:gd name="T3" fmla="*/ 73 h 210"/>
                  <a:gd name="T4" fmla="*/ 194 w 306"/>
                  <a:gd name="T5" fmla="*/ 0 h 210"/>
                  <a:gd name="T6" fmla="*/ 127 w 306"/>
                  <a:gd name="T7" fmla="*/ 43 h 210"/>
                  <a:gd name="T8" fmla="*/ 90 w 306"/>
                  <a:gd name="T9" fmla="*/ 27 h 210"/>
                  <a:gd name="T10" fmla="*/ 37 w 306"/>
                  <a:gd name="T11" fmla="*/ 80 h 210"/>
                  <a:gd name="T12" fmla="*/ 39 w 306"/>
                  <a:gd name="T13" fmla="*/ 92 h 210"/>
                  <a:gd name="T14" fmla="*/ 0 w 306"/>
                  <a:gd name="T15" fmla="*/ 149 h 210"/>
                  <a:gd name="T16" fmla="*/ 61 w 306"/>
                  <a:gd name="T17" fmla="*/ 210 h 210"/>
                  <a:gd name="T18" fmla="*/ 245 w 306"/>
                  <a:gd name="T19" fmla="*/ 210 h 210"/>
                  <a:gd name="T20" fmla="*/ 306 w 306"/>
                  <a:gd name="T21" fmla="*/ 149 h 210"/>
                  <a:gd name="T22" fmla="*/ 264 w 306"/>
                  <a:gd name="T23" fmla="*/ 91 h 2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06" h="210">
                    <a:moveTo>
                      <a:pt x="264" y="91"/>
                    </a:moveTo>
                    <a:cubicBezTo>
                      <a:pt x="265" y="85"/>
                      <a:pt x="266" y="79"/>
                      <a:pt x="266" y="73"/>
                    </a:cubicBezTo>
                    <a:cubicBezTo>
                      <a:pt x="266" y="33"/>
                      <a:pt x="234" y="0"/>
                      <a:pt x="194" y="0"/>
                    </a:cubicBezTo>
                    <a:cubicBezTo>
                      <a:pt x="164" y="0"/>
                      <a:pt x="139" y="18"/>
                      <a:pt x="127" y="43"/>
                    </a:cubicBezTo>
                    <a:cubicBezTo>
                      <a:pt x="118" y="33"/>
                      <a:pt x="104" y="27"/>
                      <a:pt x="90" y="27"/>
                    </a:cubicBezTo>
                    <a:cubicBezTo>
                      <a:pt x="61" y="27"/>
                      <a:pt x="37" y="50"/>
                      <a:pt x="37" y="80"/>
                    </a:cubicBezTo>
                    <a:cubicBezTo>
                      <a:pt x="37" y="84"/>
                      <a:pt x="38" y="88"/>
                      <a:pt x="39" y="92"/>
                    </a:cubicBezTo>
                    <a:cubicBezTo>
                      <a:pt x="16" y="101"/>
                      <a:pt x="0" y="123"/>
                      <a:pt x="0" y="149"/>
                    </a:cubicBezTo>
                    <a:cubicBezTo>
                      <a:pt x="0" y="183"/>
                      <a:pt x="28" y="210"/>
                      <a:pt x="61" y="210"/>
                    </a:cubicBezTo>
                    <a:cubicBezTo>
                      <a:pt x="245" y="210"/>
                      <a:pt x="245" y="210"/>
                      <a:pt x="245" y="210"/>
                    </a:cubicBezTo>
                    <a:cubicBezTo>
                      <a:pt x="278" y="210"/>
                      <a:pt x="306" y="183"/>
                      <a:pt x="306" y="149"/>
                    </a:cubicBezTo>
                    <a:cubicBezTo>
                      <a:pt x="306" y="122"/>
                      <a:pt x="288" y="99"/>
                      <a:pt x="264" y="91"/>
                    </a:cubicBezTo>
                    <a:close/>
                  </a:path>
                </a:pathLst>
              </a:custGeom>
              <a:gradFill flip="none" rotWithShape="1">
                <a:gsLst>
                  <a:gs pos="0">
                    <a:srgbClr val="9CCCC9"/>
                  </a:gs>
                  <a:gs pos="87000">
                    <a:srgbClr val="68B0AB"/>
                  </a:gs>
                </a:gsLst>
                <a:lin ang="0" scaled="0"/>
                <a:tileRect/>
              </a:gradFill>
              <a:ln w="101600">
                <a:gradFill>
                  <a:gsLst>
                    <a:gs pos="0">
                      <a:srgbClr val="81BDB9"/>
                    </a:gs>
                    <a:gs pos="100000">
                      <a:srgbClr val="9CCCC9"/>
                    </a:gs>
                  </a:gsLst>
                  <a:lin ang="0" scaled="0"/>
                </a:gradFill>
              </a:ln>
              <a:effectLst>
                <a:outerShdw blurRad="127000" dist="63500" dir="8100000" algn="tr" rotWithShape="0">
                  <a:prstClr val="black">
                    <a:alpha val="30000"/>
                  </a:prstClr>
                </a:outerShdw>
              </a:effectLst>
            </p:spPr>
            <p:txBody>
              <a:bodyPr vert="horz" wrap="square" lIns="91440" tIns="45720" rIns="91440" bIns="45720" numCol="1" anchor="t" anchorCtr="0" compatLnSpc="1"/>
              <a:lstStyle/>
              <a:p>
                <a:endParaRPr lang="zh-CN" altLang="en-US"/>
              </a:p>
            </p:txBody>
          </p:sp>
          <p:sp>
            <p:nvSpPr>
              <p:cNvPr id="104" name="Freeform 13"/>
              <p:cNvSpPr/>
              <p:nvPr/>
            </p:nvSpPr>
            <p:spPr bwMode="auto">
              <a:xfrm>
                <a:off x="1441600" y="1876870"/>
                <a:ext cx="2507439" cy="1661036"/>
              </a:xfrm>
              <a:custGeom>
                <a:avLst/>
                <a:gdLst>
                  <a:gd name="T0" fmla="*/ 264 w 306"/>
                  <a:gd name="T1" fmla="*/ 91 h 210"/>
                  <a:gd name="T2" fmla="*/ 266 w 306"/>
                  <a:gd name="T3" fmla="*/ 73 h 210"/>
                  <a:gd name="T4" fmla="*/ 194 w 306"/>
                  <a:gd name="T5" fmla="*/ 0 h 210"/>
                  <a:gd name="T6" fmla="*/ 127 w 306"/>
                  <a:gd name="T7" fmla="*/ 43 h 210"/>
                  <a:gd name="T8" fmla="*/ 90 w 306"/>
                  <a:gd name="T9" fmla="*/ 27 h 210"/>
                  <a:gd name="T10" fmla="*/ 37 w 306"/>
                  <a:gd name="T11" fmla="*/ 80 h 210"/>
                  <a:gd name="T12" fmla="*/ 39 w 306"/>
                  <a:gd name="T13" fmla="*/ 92 h 210"/>
                  <a:gd name="T14" fmla="*/ 0 w 306"/>
                  <a:gd name="T15" fmla="*/ 149 h 210"/>
                  <a:gd name="T16" fmla="*/ 61 w 306"/>
                  <a:gd name="T17" fmla="*/ 210 h 210"/>
                  <a:gd name="T18" fmla="*/ 245 w 306"/>
                  <a:gd name="T19" fmla="*/ 210 h 210"/>
                  <a:gd name="T20" fmla="*/ 306 w 306"/>
                  <a:gd name="T21" fmla="*/ 149 h 210"/>
                  <a:gd name="T22" fmla="*/ 264 w 306"/>
                  <a:gd name="T23" fmla="*/ 91 h 2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06" h="210">
                    <a:moveTo>
                      <a:pt x="264" y="91"/>
                    </a:moveTo>
                    <a:cubicBezTo>
                      <a:pt x="265" y="85"/>
                      <a:pt x="266" y="79"/>
                      <a:pt x="266" y="73"/>
                    </a:cubicBezTo>
                    <a:cubicBezTo>
                      <a:pt x="266" y="33"/>
                      <a:pt x="234" y="0"/>
                      <a:pt x="194" y="0"/>
                    </a:cubicBezTo>
                    <a:cubicBezTo>
                      <a:pt x="164" y="0"/>
                      <a:pt x="139" y="18"/>
                      <a:pt x="127" y="43"/>
                    </a:cubicBezTo>
                    <a:cubicBezTo>
                      <a:pt x="118" y="33"/>
                      <a:pt x="104" y="27"/>
                      <a:pt x="90" y="27"/>
                    </a:cubicBezTo>
                    <a:cubicBezTo>
                      <a:pt x="61" y="27"/>
                      <a:pt x="37" y="50"/>
                      <a:pt x="37" y="80"/>
                    </a:cubicBezTo>
                    <a:cubicBezTo>
                      <a:pt x="37" y="84"/>
                      <a:pt x="38" y="88"/>
                      <a:pt x="39" y="92"/>
                    </a:cubicBezTo>
                    <a:cubicBezTo>
                      <a:pt x="16" y="101"/>
                      <a:pt x="0" y="123"/>
                      <a:pt x="0" y="149"/>
                    </a:cubicBezTo>
                    <a:cubicBezTo>
                      <a:pt x="0" y="183"/>
                      <a:pt x="28" y="210"/>
                      <a:pt x="61" y="210"/>
                    </a:cubicBezTo>
                    <a:cubicBezTo>
                      <a:pt x="245" y="210"/>
                      <a:pt x="245" y="210"/>
                      <a:pt x="245" y="210"/>
                    </a:cubicBezTo>
                    <a:cubicBezTo>
                      <a:pt x="278" y="210"/>
                      <a:pt x="306" y="183"/>
                      <a:pt x="306" y="149"/>
                    </a:cubicBezTo>
                    <a:cubicBezTo>
                      <a:pt x="306" y="122"/>
                      <a:pt x="288" y="99"/>
                      <a:pt x="264" y="91"/>
                    </a:cubicBezTo>
                    <a:close/>
                  </a:path>
                </a:pathLst>
              </a:custGeom>
              <a:gradFill flip="none" rotWithShape="1">
                <a:gsLst>
                  <a:gs pos="0">
                    <a:schemeClr val="bg1"/>
                  </a:gs>
                  <a:gs pos="87000">
                    <a:schemeClr val="bg1">
                      <a:lumMod val="85000"/>
                    </a:schemeClr>
                  </a:gs>
                </a:gsLst>
                <a:lin ang="0" scaled="0"/>
                <a:tileRect/>
              </a:gradFill>
              <a:ln w="63500">
                <a:gradFill>
                  <a:gsLst>
                    <a:gs pos="0">
                      <a:schemeClr val="bg1">
                        <a:lumMod val="85000"/>
                      </a:schemeClr>
                    </a:gs>
                    <a:gs pos="100000">
                      <a:schemeClr val="bg1"/>
                    </a:gs>
                  </a:gsLst>
                  <a:lin ang="5400000" scaled="1"/>
                </a:gradFill>
              </a:ln>
              <a:effectLst>
                <a:outerShdw blurRad="127000" dist="63500" dir="8100000" algn="tr" rotWithShape="0">
                  <a:prstClr val="black">
                    <a:alpha val="30000"/>
                  </a:prstClr>
                </a:outerShdw>
              </a:effectLst>
            </p:spPr>
            <p:txBody>
              <a:bodyPr vert="horz" wrap="square" lIns="91440" tIns="45720" rIns="91440" bIns="45720" numCol="1" anchor="t" anchorCtr="0" compatLnSpc="1"/>
              <a:lstStyle/>
              <a:p>
                <a:endParaRPr lang="zh-CN" altLang="en-US"/>
              </a:p>
            </p:txBody>
          </p:sp>
        </p:grpSp>
      </p:grpSp>
      <p:sp>
        <p:nvSpPr>
          <p:cNvPr id="105" name="文本框 104"/>
          <p:cNvSpPr txBox="1"/>
          <p:nvPr/>
        </p:nvSpPr>
        <p:spPr>
          <a:xfrm>
            <a:off x="1723411" y="299043"/>
            <a:ext cx="2645285" cy="461665"/>
          </a:xfrm>
          <a:prstGeom prst="rect">
            <a:avLst/>
          </a:prstGeom>
          <a:noFill/>
        </p:spPr>
        <p:txBody>
          <a:bodyPr wrap="square" rtlCol="0">
            <a:spAutoFit/>
          </a:bodyPr>
          <a:lstStyle/>
          <a:p>
            <a:r>
              <a:rPr lang="zh-CN" altLang="en-US" sz="2400" b="1" dirty="0">
                <a:solidFill>
                  <a:srgbClr val="3A6461"/>
                </a:solidFill>
                <a:latin typeface="微软雅黑" panose="020B0503020204020204" pitchFamily="34" charset="-122"/>
                <a:ea typeface="微软雅黑" panose="020B0503020204020204" pitchFamily="34" charset="-122"/>
              </a:rPr>
              <a:t>并列关系图表</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9" name="组合 88"/>
          <p:cNvGrpSpPr/>
          <p:nvPr/>
        </p:nvGrpSpPr>
        <p:grpSpPr>
          <a:xfrm>
            <a:off x="1686874" y="921084"/>
            <a:ext cx="2371923" cy="2371923"/>
            <a:chOff x="1754497" y="1068697"/>
            <a:chExt cx="2419598" cy="2419598"/>
          </a:xfrm>
        </p:grpSpPr>
        <p:grpSp>
          <p:nvGrpSpPr>
            <p:cNvPr id="4" name="组合 3"/>
            <p:cNvGrpSpPr/>
            <p:nvPr/>
          </p:nvGrpSpPr>
          <p:grpSpPr>
            <a:xfrm>
              <a:off x="1754497" y="1068697"/>
              <a:ext cx="2419598" cy="2419598"/>
              <a:chOff x="1595120" y="525779"/>
              <a:chExt cx="3520440" cy="3520440"/>
            </a:xfrm>
          </p:grpSpPr>
          <p:sp>
            <p:nvSpPr>
              <p:cNvPr id="2" name="椭圆 1"/>
              <p:cNvSpPr/>
              <p:nvPr/>
            </p:nvSpPr>
            <p:spPr>
              <a:xfrm>
                <a:off x="1595120" y="525779"/>
                <a:ext cx="3520440" cy="3520440"/>
              </a:xfrm>
              <a:prstGeom prst="ellipse">
                <a:avLst/>
              </a:prstGeom>
              <a:gradFill flip="none" rotWithShape="1">
                <a:gsLst>
                  <a:gs pos="100000">
                    <a:srgbClr val="F7F7F9"/>
                  </a:gs>
                  <a:gs pos="0">
                    <a:schemeClr val="bg1"/>
                  </a:gs>
                </a:gsLst>
                <a:lin ang="5400000" scaled="1"/>
                <a:tileRect/>
              </a:gradFill>
              <a:ln>
                <a:noFill/>
              </a:ln>
              <a:effectLst>
                <a:softEdge rad="381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Calibri" panose="020F0502020204030204"/>
                  <a:ea typeface="宋体" panose="02010600030101010101" pitchFamily="2" charset="-122"/>
                  <a:cs typeface="+mn-cs"/>
                </a:endParaRPr>
              </a:p>
            </p:txBody>
          </p:sp>
          <p:sp>
            <p:nvSpPr>
              <p:cNvPr id="3" name="椭圆 2"/>
              <p:cNvSpPr/>
              <p:nvPr/>
            </p:nvSpPr>
            <p:spPr>
              <a:xfrm>
                <a:off x="1900612" y="831271"/>
                <a:ext cx="2909455" cy="2909455"/>
              </a:xfrm>
              <a:prstGeom prst="ellipse">
                <a:avLst/>
              </a:prstGeom>
              <a:gradFill flip="none" rotWithShape="1">
                <a:gsLst>
                  <a:gs pos="100000">
                    <a:srgbClr val="E4E4E4"/>
                  </a:gs>
                  <a:gs pos="0">
                    <a:schemeClr val="bg1"/>
                  </a:gs>
                </a:gsLst>
                <a:lin ang="5400000" scaled="1"/>
                <a:tileRect/>
              </a:gradFill>
              <a:ln>
                <a:noFill/>
              </a:ln>
              <a:effectLst>
                <a:innerShdw blurRad="355600" dist="266700" dir="5400000">
                  <a:prstClr val="black">
                    <a:alpha val="57000"/>
                  </a:prstClr>
                </a:innerShdw>
                <a:softEdge rad="266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Calibri" panose="020F0502020204030204"/>
                  <a:ea typeface="宋体" panose="02010600030101010101" pitchFamily="2" charset="-122"/>
                  <a:cs typeface="+mn-cs"/>
                </a:endParaRPr>
              </a:p>
            </p:txBody>
          </p:sp>
        </p:grpSp>
        <p:sp>
          <p:nvSpPr>
            <p:cNvPr id="5" name="椭圆 4"/>
            <p:cNvSpPr/>
            <p:nvPr/>
          </p:nvSpPr>
          <p:spPr>
            <a:xfrm>
              <a:off x="2392852" y="1707052"/>
              <a:ext cx="1142885" cy="1142885"/>
            </a:xfrm>
            <a:prstGeom prst="ellipse">
              <a:avLst/>
            </a:prstGeom>
            <a:gradFill flip="none" rotWithShape="1">
              <a:gsLst>
                <a:gs pos="0">
                  <a:schemeClr val="accent1">
                    <a:lumMod val="40000"/>
                    <a:lumOff val="60000"/>
                  </a:schemeClr>
                </a:gs>
                <a:gs pos="100000">
                  <a:schemeClr val="accent1">
                    <a:lumMod val="75000"/>
                  </a:schemeClr>
                </a:gs>
              </a:gsLst>
              <a:lin ang="5400000" scaled="1"/>
              <a:tileRect/>
            </a:gradFill>
            <a:ln>
              <a:gradFill flip="none" rotWithShape="1">
                <a:gsLst>
                  <a:gs pos="0">
                    <a:srgbClr val="D9D9D9"/>
                  </a:gs>
                  <a:gs pos="100000">
                    <a:schemeClr val="bg1"/>
                  </a:gs>
                </a:gsLst>
                <a:lin ang="5400000" scaled="1"/>
                <a:tileRect/>
              </a:gradFill>
            </a:ln>
            <a:effectLst>
              <a:innerShdw blurRad="342900" dist="50800" dir="16200000">
                <a:srgbClr val="7A4C00">
                  <a:alpha val="70000"/>
                </a:srgb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Calibri" panose="020F0502020204030204"/>
                <a:ea typeface="宋体" panose="02010600030101010101" pitchFamily="2" charset="-122"/>
                <a:cs typeface="+mn-cs"/>
              </a:endParaRPr>
            </a:p>
          </p:txBody>
        </p:sp>
        <p:grpSp>
          <p:nvGrpSpPr>
            <p:cNvPr id="33" name="组合 32"/>
            <p:cNvGrpSpPr/>
            <p:nvPr/>
          </p:nvGrpSpPr>
          <p:grpSpPr>
            <a:xfrm>
              <a:off x="2738177" y="2094546"/>
              <a:ext cx="440936" cy="366050"/>
              <a:chOff x="3132963" y="3140191"/>
              <a:chExt cx="645573" cy="535933"/>
            </a:xfrm>
            <a:solidFill>
              <a:schemeClr val="bg1"/>
            </a:solidFill>
          </p:grpSpPr>
          <p:sp>
            <p:nvSpPr>
              <p:cNvPr id="34" name="Freeform 226"/>
              <p:cNvSpPr/>
              <p:nvPr/>
            </p:nvSpPr>
            <p:spPr bwMode="auto">
              <a:xfrm>
                <a:off x="3421629" y="3217854"/>
                <a:ext cx="356907" cy="392027"/>
              </a:xfrm>
              <a:custGeom>
                <a:avLst/>
                <a:gdLst>
                  <a:gd name="T0" fmla="*/ 0 w 529"/>
                  <a:gd name="T1" fmla="*/ 0 h 581"/>
                  <a:gd name="T2" fmla="*/ 2 w 529"/>
                  <a:gd name="T3" fmla="*/ 11 h 581"/>
                  <a:gd name="T4" fmla="*/ 25 w 529"/>
                  <a:gd name="T5" fmla="*/ 56 h 581"/>
                  <a:gd name="T6" fmla="*/ 473 w 529"/>
                  <a:gd name="T7" fmla="*/ 56 h 581"/>
                  <a:gd name="T8" fmla="*/ 473 w 529"/>
                  <a:gd name="T9" fmla="*/ 525 h 581"/>
                  <a:gd name="T10" fmla="*/ 127 w 529"/>
                  <a:gd name="T11" fmla="*/ 525 h 581"/>
                  <a:gd name="T12" fmla="*/ 127 w 529"/>
                  <a:gd name="T13" fmla="*/ 581 h 581"/>
                  <a:gd name="T14" fmla="*/ 529 w 529"/>
                  <a:gd name="T15" fmla="*/ 581 h 581"/>
                  <a:gd name="T16" fmla="*/ 529 w 529"/>
                  <a:gd name="T17" fmla="*/ 0 h 581"/>
                  <a:gd name="T18" fmla="*/ 0 w 529"/>
                  <a:gd name="T19" fmla="*/ 0 h 5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29" h="581">
                    <a:moveTo>
                      <a:pt x="0" y="0"/>
                    </a:moveTo>
                    <a:cubicBezTo>
                      <a:pt x="1" y="4"/>
                      <a:pt x="2" y="7"/>
                      <a:pt x="2" y="11"/>
                    </a:cubicBezTo>
                    <a:cubicBezTo>
                      <a:pt x="14" y="22"/>
                      <a:pt x="22" y="38"/>
                      <a:pt x="25" y="56"/>
                    </a:cubicBezTo>
                    <a:cubicBezTo>
                      <a:pt x="473" y="56"/>
                      <a:pt x="473" y="56"/>
                      <a:pt x="473" y="56"/>
                    </a:cubicBezTo>
                    <a:cubicBezTo>
                      <a:pt x="473" y="525"/>
                      <a:pt x="473" y="525"/>
                      <a:pt x="473" y="525"/>
                    </a:cubicBezTo>
                    <a:cubicBezTo>
                      <a:pt x="127" y="525"/>
                      <a:pt x="127" y="525"/>
                      <a:pt x="127" y="525"/>
                    </a:cubicBezTo>
                    <a:cubicBezTo>
                      <a:pt x="127" y="581"/>
                      <a:pt x="127" y="581"/>
                      <a:pt x="127" y="581"/>
                    </a:cubicBezTo>
                    <a:cubicBezTo>
                      <a:pt x="529" y="581"/>
                      <a:pt x="529" y="581"/>
                      <a:pt x="529" y="581"/>
                    </a:cubicBezTo>
                    <a:cubicBezTo>
                      <a:pt x="529" y="0"/>
                      <a:pt x="529" y="0"/>
                      <a:pt x="529" y="0"/>
                    </a:cubicBezTo>
                    <a:lnTo>
                      <a:pt x="0"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Calibri" panose="020F0502020204030204"/>
                  <a:ea typeface="宋体" panose="02010600030101010101" pitchFamily="2" charset="-122"/>
                  <a:cs typeface="+mn-cs"/>
                </a:endParaRPr>
              </a:p>
            </p:txBody>
          </p:sp>
          <p:sp>
            <p:nvSpPr>
              <p:cNvPr id="35" name="Freeform 227"/>
              <p:cNvSpPr/>
              <p:nvPr/>
            </p:nvSpPr>
            <p:spPr bwMode="auto">
              <a:xfrm>
                <a:off x="3198348" y="3140191"/>
                <a:ext cx="224709" cy="247551"/>
              </a:xfrm>
              <a:custGeom>
                <a:avLst/>
                <a:gdLst>
                  <a:gd name="T0" fmla="*/ 45 w 333"/>
                  <a:gd name="T1" fmla="*/ 243 h 367"/>
                  <a:gd name="T2" fmla="*/ 170 w 333"/>
                  <a:gd name="T3" fmla="*/ 367 h 367"/>
                  <a:gd name="T4" fmla="*/ 289 w 333"/>
                  <a:gd name="T5" fmla="*/ 243 h 367"/>
                  <a:gd name="T6" fmla="*/ 326 w 333"/>
                  <a:gd name="T7" fmla="*/ 203 h 367"/>
                  <a:gd name="T8" fmla="*/ 306 w 333"/>
                  <a:gd name="T9" fmla="*/ 142 h 367"/>
                  <a:gd name="T10" fmla="*/ 166 w 333"/>
                  <a:gd name="T11" fmla="*/ 0 h 367"/>
                  <a:gd name="T12" fmla="*/ 26 w 333"/>
                  <a:gd name="T13" fmla="*/ 142 h 367"/>
                  <a:gd name="T14" fmla="*/ 7 w 333"/>
                  <a:gd name="T15" fmla="*/ 203 h 367"/>
                  <a:gd name="T16" fmla="*/ 45 w 333"/>
                  <a:gd name="T17" fmla="*/ 243 h 3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33" h="367">
                    <a:moveTo>
                      <a:pt x="45" y="243"/>
                    </a:moveTo>
                    <a:cubicBezTo>
                      <a:pt x="71" y="308"/>
                      <a:pt x="118" y="367"/>
                      <a:pt x="170" y="367"/>
                    </a:cubicBezTo>
                    <a:cubicBezTo>
                      <a:pt x="222" y="367"/>
                      <a:pt x="266" y="308"/>
                      <a:pt x="289" y="243"/>
                    </a:cubicBezTo>
                    <a:cubicBezTo>
                      <a:pt x="305" y="242"/>
                      <a:pt x="320" y="226"/>
                      <a:pt x="326" y="203"/>
                    </a:cubicBezTo>
                    <a:cubicBezTo>
                      <a:pt x="333" y="176"/>
                      <a:pt x="324" y="149"/>
                      <a:pt x="306" y="142"/>
                    </a:cubicBezTo>
                    <a:cubicBezTo>
                      <a:pt x="302" y="63"/>
                      <a:pt x="241" y="0"/>
                      <a:pt x="166" y="0"/>
                    </a:cubicBezTo>
                    <a:cubicBezTo>
                      <a:pt x="92" y="0"/>
                      <a:pt x="31" y="63"/>
                      <a:pt x="26" y="142"/>
                    </a:cubicBezTo>
                    <a:cubicBezTo>
                      <a:pt x="9" y="149"/>
                      <a:pt x="0" y="176"/>
                      <a:pt x="7" y="203"/>
                    </a:cubicBezTo>
                    <a:cubicBezTo>
                      <a:pt x="13" y="227"/>
                      <a:pt x="29" y="243"/>
                      <a:pt x="45" y="24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Calibri" panose="020F0502020204030204"/>
                  <a:ea typeface="宋体" panose="02010600030101010101" pitchFamily="2" charset="-122"/>
                  <a:cs typeface="+mn-cs"/>
                </a:endParaRPr>
              </a:p>
            </p:txBody>
          </p:sp>
          <p:sp>
            <p:nvSpPr>
              <p:cNvPr id="36" name="Freeform 228"/>
              <p:cNvSpPr/>
              <p:nvPr/>
            </p:nvSpPr>
            <p:spPr bwMode="auto">
              <a:xfrm>
                <a:off x="3481875" y="3306367"/>
                <a:ext cx="233275" cy="180738"/>
              </a:xfrm>
              <a:custGeom>
                <a:avLst/>
                <a:gdLst>
                  <a:gd name="T0" fmla="*/ 41 w 346"/>
                  <a:gd name="T1" fmla="*/ 111 h 268"/>
                  <a:gd name="T2" fmla="*/ 0 w 346"/>
                  <a:gd name="T3" fmla="*/ 151 h 268"/>
                  <a:gd name="T4" fmla="*/ 90 w 346"/>
                  <a:gd name="T5" fmla="*/ 268 h 268"/>
                  <a:gd name="T6" fmla="*/ 254 w 346"/>
                  <a:gd name="T7" fmla="*/ 125 h 268"/>
                  <a:gd name="T8" fmla="*/ 284 w 346"/>
                  <a:gd name="T9" fmla="*/ 158 h 268"/>
                  <a:gd name="T10" fmla="*/ 346 w 346"/>
                  <a:gd name="T11" fmla="*/ 0 h 268"/>
                  <a:gd name="T12" fmla="*/ 184 w 346"/>
                  <a:gd name="T13" fmla="*/ 50 h 268"/>
                  <a:gd name="T14" fmla="*/ 218 w 346"/>
                  <a:gd name="T15" fmla="*/ 87 h 268"/>
                  <a:gd name="T16" fmla="*/ 99 w 346"/>
                  <a:gd name="T17" fmla="*/ 190 h 268"/>
                  <a:gd name="T18" fmla="*/ 41 w 346"/>
                  <a:gd name="T19" fmla="*/ 111 h 2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46" h="268">
                    <a:moveTo>
                      <a:pt x="41" y="111"/>
                    </a:moveTo>
                    <a:cubicBezTo>
                      <a:pt x="0" y="151"/>
                      <a:pt x="0" y="151"/>
                      <a:pt x="0" y="151"/>
                    </a:cubicBezTo>
                    <a:cubicBezTo>
                      <a:pt x="12" y="165"/>
                      <a:pt x="90" y="268"/>
                      <a:pt x="90" y="268"/>
                    </a:cubicBezTo>
                    <a:cubicBezTo>
                      <a:pt x="254" y="125"/>
                      <a:pt x="254" y="125"/>
                      <a:pt x="254" y="125"/>
                    </a:cubicBezTo>
                    <a:cubicBezTo>
                      <a:pt x="284" y="158"/>
                      <a:pt x="284" y="158"/>
                      <a:pt x="284" y="158"/>
                    </a:cubicBezTo>
                    <a:cubicBezTo>
                      <a:pt x="346" y="0"/>
                      <a:pt x="346" y="0"/>
                      <a:pt x="346" y="0"/>
                    </a:cubicBezTo>
                    <a:cubicBezTo>
                      <a:pt x="184" y="50"/>
                      <a:pt x="184" y="50"/>
                      <a:pt x="184" y="50"/>
                    </a:cubicBezTo>
                    <a:cubicBezTo>
                      <a:pt x="218" y="87"/>
                      <a:pt x="218" y="87"/>
                      <a:pt x="218" y="87"/>
                    </a:cubicBezTo>
                    <a:cubicBezTo>
                      <a:pt x="99" y="190"/>
                      <a:pt x="99" y="190"/>
                      <a:pt x="99" y="190"/>
                    </a:cubicBezTo>
                    <a:lnTo>
                      <a:pt x="41" y="111"/>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Calibri" panose="020F0502020204030204"/>
                  <a:ea typeface="宋体" panose="02010600030101010101" pitchFamily="2" charset="-122"/>
                  <a:cs typeface="+mn-cs"/>
                </a:endParaRPr>
              </a:p>
            </p:txBody>
          </p:sp>
          <p:sp>
            <p:nvSpPr>
              <p:cNvPr id="37" name="Freeform 229"/>
              <p:cNvSpPr/>
              <p:nvPr/>
            </p:nvSpPr>
            <p:spPr bwMode="auto">
              <a:xfrm>
                <a:off x="3132963" y="3377178"/>
                <a:ext cx="355480" cy="298946"/>
              </a:xfrm>
              <a:custGeom>
                <a:avLst/>
                <a:gdLst>
                  <a:gd name="T0" fmla="*/ 407 w 527"/>
                  <a:gd name="T1" fmla="*/ 0 h 443"/>
                  <a:gd name="T2" fmla="*/ 294 w 527"/>
                  <a:gd name="T3" fmla="*/ 190 h 443"/>
                  <a:gd name="T4" fmla="*/ 280 w 527"/>
                  <a:gd name="T5" fmla="*/ 105 h 443"/>
                  <a:gd name="T6" fmla="*/ 295 w 527"/>
                  <a:gd name="T7" fmla="*/ 77 h 443"/>
                  <a:gd name="T8" fmla="*/ 263 w 527"/>
                  <a:gd name="T9" fmla="*/ 44 h 443"/>
                  <a:gd name="T10" fmla="*/ 230 w 527"/>
                  <a:gd name="T11" fmla="*/ 77 h 443"/>
                  <a:gd name="T12" fmla="*/ 246 w 527"/>
                  <a:gd name="T13" fmla="*/ 105 h 443"/>
                  <a:gd name="T14" fmla="*/ 232 w 527"/>
                  <a:gd name="T15" fmla="*/ 189 h 443"/>
                  <a:gd name="T16" fmla="*/ 120 w 527"/>
                  <a:gd name="T17" fmla="*/ 0 h 443"/>
                  <a:gd name="T18" fmla="*/ 2 w 527"/>
                  <a:gd name="T19" fmla="*/ 125 h 443"/>
                  <a:gd name="T20" fmla="*/ 0 w 527"/>
                  <a:gd name="T21" fmla="*/ 125 h 443"/>
                  <a:gd name="T22" fmla="*/ 0 w 527"/>
                  <a:gd name="T23" fmla="*/ 402 h 443"/>
                  <a:gd name="T24" fmla="*/ 1 w 527"/>
                  <a:gd name="T25" fmla="*/ 402 h 443"/>
                  <a:gd name="T26" fmla="*/ 263 w 527"/>
                  <a:gd name="T27" fmla="*/ 443 h 443"/>
                  <a:gd name="T28" fmla="*/ 526 w 527"/>
                  <a:gd name="T29" fmla="*/ 402 h 443"/>
                  <a:gd name="T30" fmla="*/ 527 w 527"/>
                  <a:gd name="T31" fmla="*/ 402 h 443"/>
                  <a:gd name="T32" fmla="*/ 527 w 527"/>
                  <a:gd name="T33" fmla="*/ 125 h 443"/>
                  <a:gd name="T34" fmla="*/ 525 w 527"/>
                  <a:gd name="T35" fmla="*/ 125 h 443"/>
                  <a:gd name="T36" fmla="*/ 407 w 527"/>
                  <a:gd name="T37" fmla="*/ 0 h 4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527" h="443">
                    <a:moveTo>
                      <a:pt x="407" y="0"/>
                    </a:moveTo>
                    <a:cubicBezTo>
                      <a:pt x="294" y="190"/>
                      <a:pt x="294" y="190"/>
                      <a:pt x="294" y="190"/>
                    </a:cubicBezTo>
                    <a:cubicBezTo>
                      <a:pt x="280" y="105"/>
                      <a:pt x="280" y="105"/>
                      <a:pt x="280" y="105"/>
                    </a:cubicBezTo>
                    <a:cubicBezTo>
                      <a:pt x="289" y="99"/>
                      <a:pt x="295" y="89"/>
                      <a:pt x="295" y="77"/>
                    </a:cubicBezTo>
                    <a:cubicBezTo>
                      <a:pt x="295" y="59"/>
                      <a:pt x="281" y="44"/>
                      <a:pt x="263" y="44"/>
                    </a:cubicBezTo>
                    <a:cubicBezTo>
                      <a:pt x="245" y="44"/>
                      <a:pt x="230" y="59"/>
                      <a:pt x="230" y="77"/>
                    </a:cubicBezTo>
                    <a:cubicBezTo>
                      <a:pt x="230" y="89"/>
                      <a:pt x="237" y="99"/>
                      <a:pt x="246" y="105"/>
                    </a:cubicBezTo>
                    <a:cubicBezTo>
                      <a:pt x="232" y="189"/>
                      <a:pt x="232" y="189"/>
                      <a:pt x="232" y="189"/>
                    </a:cubicBezTo>
                    <a:cubicBezTo>
                      <a:pt x="120" y="0"/>
                      <a:pt x="120" y="0"/>
                      <a:pt x="120" y="0"/>
                    </a:cubicBezTo>
                    <a:cubicBezTo>
                      <a:pt x="56" y="27"/>
                      <a:pt x="12" y="72"/>
                      <a:pt x="2" y="125"/>
                    </a:cubicBezTo>
                    <a:cubicBezTo>
                      <a:pt x="0" y="125"/>
                      <a:pt x="0" y="125"/>
                      <a:pt x="0" y="125"/>
                    </a:cubicBezTo>
                    <a:cubicBezTo>
                      <a:pt x="0" y="402"/>
                      <a:pt x="0" y="402"/>
                      <a:pt x="0" y="402"/>
                    </a:cubicBezTo>
                    <a:cubicBezTo>
                      <a:pt x="1" y="402"/>
                      <a:pt x="1" y="402"/>
                      <a:pt x="1" y="402"/>
                    </a:cubicBezTo>
                    <a:cubicBezTo>
                      <a:pt x="14" y="425"/>
                      <a:pt x="126" y="443"/>
                      <a:pt x="263" y="443"/>
                    </a:cubicBezTo>
                    <a:cubicBezTo>
                      <a:pt x="401" y="443"/>
                      <a:pt x="513" y="425"/>
                      <a:pt x="526" y="402"/>
                    </a:cubicBezTo>
                    <a:cubicBezTo>
                      <a:pt x="527" y="402"/>
                      <a:pt x="527" y="402"/>
                      <a:pt x="527" y="402"/>
                    </a:cubicBezTo>
                    <a:cubicBezTo>
                      <a:pt x="527" y="125"/>
                      <a:pt x="527" y="125"/>
                      <a:pt x="527" y="125"/>
                    </a:cubicBezTo>
                    <a:cubicBezTo>
                      <a:pt x="525" y="125"/>
                      <a:pt x="525" y="125"/>
                      <a:pt x="525" y="125"/>
                    </a:cubicBezTo>
                    <a:cubicBezTo>
                      <a:pt x="515" y="72"/>
                      <a:pt x="471" y="27"/>
                      <a:pt x="407"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Calibri" panose="020F0502020204030204"/>
                  <a:ea typeface="宋体" panose="02010600030101010101" pitchFamily="2" charset="-122"/>
                  <a:cs typeface="+mn-cs"/>
                </a:endParaRPr>
              </a:p>
            </p:txBody>
          </p:sp>
          <p:sp>
            <p:nvSpPr>
              <p:cNvPr id="38" name="Freeform 230"/>
              <p:cNvSpPr/>
              <p:nvPr/>
            </p:nvSpPr>
            <p:spPr bwMode="auto">
              <a:xfrm>
                <a:off x="3598655" y="3487105"/>
                <a:ext cx="54536" cy="68241"/>
              </a:xfrm>
              <a:custGeom>
                <a:avLst/>
                <a:gdLst>
                  <a:gd name="T0" fmla="*/ 0 w 81"/>
                  <a:gd name="T1" fmla="*/ 0 h 101"/>
                  <a:gd name="T2" fmla="*/ 0 w 81"/>
                  <a:gd name="T3" fmla="*/ 55 h 101"/>
                  <a:gd name="T4" fmla="*/ 40 w 81"/>
                  <a:gd name="T5" fmla="*/ 101 h 101"/>
                  <a:gd name="T6" fmla="*/ 81 w 81"/>
                  <a:gd name="T7" fmla="*/ 56 h 101"/>
                  <a:gd name="T8" fmla="*/ 81 w 81"/>
                  <a:gd name="T9" fmla="*/ 0 h 101"/>
                  <a:gd name="T10" fmla="*/ 59 w 81"/>
                  <a:gd name="T11" fmla="*/ 0 h 101"/>
                  <a:gd name="T12" fmla="*/ 59 w 81"/>
                  <a:gd name="T13" fmla="*/ 57 h 101"/>
                  <a:gd name="T14" fmla="*/ 40 w 81"/>
                  <a:gd name="T15" fmla="*/ 83 h 101"/>
                  <a:gd name="T16" fmla="*/ 22 w 81"/>
                  <a:gd name="T17" fmla="*/ 57 h 101"/>
                  <a:gd name="T18" fmla="*/ 22 w 81"/>
                  <a:gd name="T19" fmla="*/ 0 h 101"/>
                  <a:gd name="T20" fmla="*/ 0 w 81"/>
                  <a:gd name="T21" fmla="*/ 0 h 1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81" h="101">
                    <a:moveTo>
                      <a:pt x="0" y="0"/>
                    </a:moveTo>
                    <a:cubicBezTo>
                      <a:pt x="0" y="55"/>
                      <a:pt x="0" y="55"/>
                      <a:pt x="0" y="55"/>
                    </a:cubicBezTo>
                    <a:cubicBezTo>
                      <a:pt x="0" y="87"/>
                      <a:pt x="15" y="101"/>
                      <a:pt x="40" y="101"/>
                    </a:cubicBezTo>
                    <a:cubicBezTo>
                      <a:pt x="65" y="101"/>
                      <a:pt x="81" y="86"/>
                      <a:pt x="81" y="56"/>
                    </a:cubicBezTo>
                    <a:cubicBezTo>
                      <a:pt x="81" y="0"/>
                      <a:pt x="81" y="0"/>
                      <a:pt x="81" y="0"/>
                    </a:cubicBezTo>
                    <a:cubicBezTo>
                      <a:pt x="59" y="0"/>
                      <a:pt x="59" y="0"/>
                      <a:pt x="59" y="0"/>
                    </a:cubicBezTo>
                    <a:cubicBezTo>
                      <a:pt x="59" y="57"/>
                      <a:pt x="59" y="57"/>
                      <a:pt x="59" y="57"/>
                    </a:cubicBezTo>
                    <a:cubicBezTo>
                      <a:pt x="59" y="75"/>
                      <a:pt x="52" y="83"/>
                      <a:pt x="40" y="83"/>
                    </a:cubicBezTo>
                    <a:cubicBezTo>
                      <a:pt x="29" y="83"/>
                      <a:pt x="22" y="74"/>
                      <a:pt x="22" y="57"/>
                    </a:cubicBezTo>
                    <a:cubicBezTo>
                      <a:pt x="22" y="0"/>
                      <a:pt x="22" y="0"/>
                      <a:pt x="22" y="0"/>
                    </a:cubicBezTo>
                    <a:lnTo>
                      <a:pt x="0"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Calibri" panose="020F0502020204030204"/>
                  <a:ea typeface="宋体" panose="02010600030101010101" pitchFamily="2" charset="-122"/>
                  <a:cs typeface="+mn-cs"/>
                </a:endParaRPr>
              </a:p>
            </p:txBody>
          </p:sp>
          <p:sp>
            <p:nvSpPr>
              <p:cNvPr id="39" name="Freeform 231"/>
              <p:cNvSpPr>
                <a:spLocks noEditPoints="1"/>
              </p:cNvSpPr>
              <p:nvPr/>
            </p:nvSpPr>
            <p:spPr bwMode="auto">
              <a:xfrm>
                <a:off x="3666040" y="3486534"/>
                <a:ext cx="47968" cy="67384"/>
              </a:xfrm>
              <a:custGeom>
                <a:avLst/>
                <a:gdLst>
                  <a:gd name="T0" fmla="*/ 31 w 71"/>
                  <a:gd name="T1" fmla="*/ 0 h 100"/>
                  <a:gd name="T2" fmla="*/ 0 w 71"/>
                  <a:gd name="T3" fmla="*/ 2 h 100"/>
                  <a:gd name="T4" fmla="*/ 0 w 71"/>
                  <a:gd name="T5" fmla="*/ 100 h 100"/>
                  <a:gd name="T6" fmla="*/ 23 w 71"/>
                  <a:gd name="T7" fmla="*/ 100 h 100"/>
                  <a:gd name="T8" fmla="*/ 23 w 71"/>
                  <a:gd name="T9" fmla="*/ 65 h 100"/>
                  <a:gd name="T10" fmla="*/ 30 w 71"/>
                  <a:gd name="T11" fmla="*/ 65 h 100"/>
                  <a:gd name="T12" fmla="*/ 62 w 71"/>
                  <a:gd name="T13" fmla="*/ 55 h 100"/>
                  <a:gd name="T14" fmla="*/ 71 w 71"/>
                  <a:gd name="T15" fmla="*/ 31 h 100"/>
                  <a:gd name="T16" fmla="*/ 61 w 71"/>
                  <a:gd name="T17" fmla="*/ 8 h 100"/>
                  <a:gd name="T18" fmla="*/ 31 w 71"/>
                  <a:gd name="T19" fmla="*/ 0 h 100"/>
                  <a:gd name="T20" fmla="*/ 30 w 71"/>
                  <a:gd name="T21" fmla="*/ 48 h 100"/>
                  <a:gd name="T22" fmla="*/ 23 w 71"/>
                  <a:gd name="T23" fmla="*/ 47 h 100"/>
                  <a:gd name="T24" fmla="*/ 23 w 71"/>
                  <a:gd name="T25" fmla="*/ 18 h 100"/>
                  <a:gd name="T26" fmla="*/ 32 w 71"/>
                  <a:gd name="T27" fmla="*/ 17 h 100"/>
                  <a:gd name="T28" fmla="*/ 49 w 71"/>
                  <a:gd name="T29" fmla="*/ 32 h 100"/>
                  <a:gd name="T30" fmla="*/ 30 w 71"/>
                  <a:gd name="T31" fmla="*/ 48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71" h="100">
                    <a:moveTo>
                      <a:pt x="31" y="0"/>
                    </a:moveTo>
                    <a:cubicBezTo>
                      <a:pt x="17" y="0"/>
                      <a:pt x="7" y="1"/>
                      <a:pt x="0" y="2"/>
                    </a:cubicBezTo>
                    <a:cubicBezTo>
                      <a:pt x="0" y="100"/>
                      <a:pt x="0" y="100"/>
                      <a:pt x="0" y="100"/>
                    </a:cubicBezTo>
                    <a:cubicBezTo>
                      <a:pt x="23" y="100"/>
                      <a:pt x="23" y="100"/>
                      <a:pt x="23" y="100"/>
                    </a:cubicBezTo>
                    <a:cubicBezTo>
                      <a:pt x="23" y="65"/>
                      <a:pt x="23" y="65"/>
                      <a:pt x="23" y="65"/>
                    </a:cubicBezTo>
                    <a:cubicBezTo>
                      <a:pt x="25" y="65"/>
                      <a:pt x="27" y="65"/>
                      <a:pt x="30" y="65"/>
                    </a:cubicBezTo>
                    <a:cubicBezTo>
                      <a:pt x="43" y="65"/>
                      <a:pt x="55" y="62"/>
                      <a:pt x="62" y="55"/>
                    </a:cubicBezTo>
                    <a:cubicBezTo>
                      <a:pt x="68" y="49"/>
                      <a:pt x="71" y="41"/>
                      <a:pt x="71" y="31"/>
                    </a:cubicBezTo>
                    <a:cubicBezTo>
                      <a:pt x="71" y="22"/>
                      <a:pt x="67" y="13"/>
                      <a:pt x="61" y="8"/>
                    </a:cubicBezTo>
                    <a:cubicBezTo>
                      <a:pt x="54" y="3"/>
                      <a:pt x="44" y="0"/>
                      <a:pt x="31" y="0"/>
                    </a:cubicBezTo>
                    <a:close/>
                    <a:moveTo>
                      <a:pt x="30" y="48"/>
                    </a:moveTo>
                    <a:cubicBezTo>
                      <a:pt x="27" y="48"/>
                      <a:pt x="24" y="48"/>
                      <a:pt x="23" y="47"/>
                    </a:cubicBezTo>
                    <a:cubicBezTo>
                      <a:pt x="23" y="18"/>
                      <a:pt x="23" y="18"/>
                      <a:pt x="23" y="18"/>
                    </a:cubicBezTo>
                    <a:cubicBezTo>
                      <a:pt x="24" y="18"/>
                      <a:pt x="27" y="17"/>
                      <a:pt x="32" y="17"/>
                    </a:cubicBezTo>
                    <a:cubicBezTo>
                      <a:pt x="43" y="17"/>
                      <a:pt x="49" y="23"/>
                      <a:pt x="49" y="32"/>
                    </a:cubicBezTo>
                    <a:cubicBezTo>
                      <a:pt x="49" y="42"/>
                      <a:pt x="42" y="48"/>
                      <a:pt x="30" y="4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Calibri" panose="020F0502020204030204"/>
                  <a:ea typeface="宋体" panose="02010600030101010101" pitchFamily="2" charset="-122"/>
                  <a:cs typeface="+mn-cs"/>
                </a:endParaRPr>
              </a:p>
            </p:txBody>
          </p:sp>
        </p:grpSp>
      </p:grpSp>
      <p:grpSp>
        <p:nvGrpSpPr>
          <p:cNvPr id="90" name="组合 89"/>
          <p:cNvGrpSpPr/>
          <p:nvPr/>
        </p:nvGrpSpPr>
        <p:grpSpPr>
          <a:xfrm>
            <a:off x="4330783" y="921084"/>
            <a:ext cx="2371923" cy="2371923"/>
            <a:chOff x="4398406" y="1068697"/>
            <a:chExt cx="2419598" cy="2419598"/>
          </a:xfrm>
        </p:grpSpPr>
        <p:grpSp>
          <p:nvGrpSpPr>
            <p:cNvPr id="8" name="组合 7"/>
            <p:cNvGrpSpPr/>
            <p:nvPr/>
          </p:nvGrpSpPr>
          <p:grpSpPr>
            <a:xfrm>
              <a:off x="4398406" y="1068697"/>
              <a:ext cx="2419598" cy="2419598"/>
              <a:chOff x="1595120" y="525779"/>
              <a:chExt cx="3520440" cy="3520440"/>
            </a:xfrm>
          </p:grpSpPr>
          <p:sp>
            <p:nvSpPr>
              <p:cNvPr id="10" name="椭圆 9"/>
              <p:cNvSpPr/>
              <p:nvPr/>
            </p:nvSpPr>
            <p:spPr>
              <a:xfrm>
                <a:off x="1595120" y="525779"/>
                <a:ext cx="3520440" cy="3520440"/>
              </a:xfrm>
              <a:prstGeom prst="ellipse">
                <a:avLst/>
              </a:prstGeom>
              <a:gradFill flip="none" rotWithShape="1">
                <a:gsLst>
                  <a:gs pos="100000">
                    <a:srgbClr val="F7F7F9"/>
                  </a:gs>
                  <a:gs pos="0">
                    <a:schemeClr val="bg1"/>
                  </a:gs>
                </a:gsLst>
                <a:lin ang="5400000" scaled="1"/>
                <a:tileRect/>
              </a:gradFill>
              <a:ln>
                <a:noFill/>
              </a:ln>
              <a:effectLst>
                <a:softEdge rad="381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Calibri" panose="020F0502020204030204"/>
                  <a:ea typeface="宋体" panose="02010600030101010101" pitchFamily="2" charset="-122"/>
                  <a:cs typeface="+mn-cs"/>
                </a:endParaRPr>
              </a:p>
            </p:txBody>
          </p:sp>
          <p:sp>
            <p:nvSpPr>
              <p:cNvPr id="11" name="椭圆 10"/>
              <p:cNvSpPr/>
              <p:nvPr/>
            </p:nvSpPr>
            <p:spPr>
              <a:xfrm>
                <a:off x="1900612" y="831271"/>
                <a:ext cx="2909455" cy="2909455"/>
              </a:xfrm>
              <a:prstGeom prst="ellipse">
                <a:avLst/>
              </a:prstGeom>
              <a:gradFill flip="none" rotWithShape="1">
                <a:gsLst>
                  <a:gs pos="100000">
                    <a:srgbClr val="E4E4E4"/>
                  </a:gs>
                  <a:gs pos="0">
                    <a:schemeClr val="bg1"/>
                  </a:gs>
                </a:gsLst>
                <a:lin ang="5400000" scaled="1"/>
                <a:tileRect/>
              </a:gradFill>
              <a:ln>
                <a:noFill/>
              </a:ln>
              <a:effectLst>
                <a:innerShdw blurRad="355600" dist="266700" dir="5400000">
                  <a:prstClr val="black">
                    <a:alpha val="57000"/>
                  </a:prstClr>
                </a:innerShdw>
                <a:softEdge rad="266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Calibri" panose="020F0502020204030204"/>
                  <a:ea typeface="宋体" panose="02010600030101010101" pitchFamily="2" charset="-122"/>
                  <a:cs typeface="+mn-cs"/>
                </a:endParaRPr>
              </a:p>
            </p:txBody>
          </p:sp>
        </p:grpSp>
        <p:sp>
          <p:nvSpPr>
            <p:cNvPr id="9" name="椭圆 8"/>
            <p:cNvSpPr/>
            <p:nvPr/>
          </p:nvSpPr>
          <p:spPr>
            <a:xfrm>
              <a:off x="5036761" y="1707052"/>
              <a:ext cx="1142885" cy="1142885"/>
            </a:xfrm>
            <a:prstGeom prst="ellipse">
              <a:avLst/>
            </a:prstGeom>
            <a:gradFill flip="none" rotWithShape="1">
              <a:gsLst>
                <a:gs pos="0">
                  <a:srgbClr val="8EF3FE"/>
                </a:gs>
                <a:gs pos="100000">
                  <a:srgbClr val="01A6B7"/>
                </a:gs>
              </a:gsLst>
              <a:lin ang="5400000" scaled="1"/>
              <a:tileRect/>
            </a:gradFill>
            <a:ln>
              <a:gradFill flip="none" rotWithShape="1">
                <a:gsLst>
                  <a:gs pos="0">
                    <a:srgbClr val="D9D9D9"/>
                  </a:gs>
                  <a:gs pos="100000">
                    <a:schemeClr val="bg1"/>
                  </a:gs>
                </a:gsLst>
                <a:lin ang="5400000" scaled="1"/>
                <a:tileRect/>
              </a:gradFill>
            </a:ln>
            <a:effectLst>
              <a:innerShdw blurRad="342900" dist="50800" dir="16200000">
                <a:srgbClr val="00717A">
                  <a:alpha val="80000"/>
                </a:srgb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Calibri" panose="020F0502020204030204"/>
                <a:ea typeface="宋体" panose="02010600030101010101" pitchFamily="2" charset="-122"/>
                <a:cs typeface="+mn-cs"/>
              </a:endParaRPr>
            </a:p>
          </p:txBody>
        </p:sp>
        <p:grpSp>
          <p:nvGrpSpPr>
            <p:cNvPr id="40" name="组合 39"/>
            <p:cNvGrpSpPr/>
            <p:nvPr/>
          </p:nvGrpSpPr>
          <p:grpSpPr>
            <a:xfrm>
              <a:off x="5393647" y="2070657"/>
              <a:ext cx="438595" cy="413829"/>
              <a:chOff x="3098700" y="5569159"/>
              <a:chExt cx="642147" cy="605886"/>
            </a:xfrm>
            <a:solidFill>
              <a:schemeClr val="bg1"/>
            </a:solidFill>
          </p:grpSpPr>
          <p:sp>
            <p:nvSpPr>
              <p:cNvPr id="41" name="Freeform 349"/>
              <p:cNvSpPr/>
              <p:nvPr/>
            </p:nvSpPr>
            <p:spPr bwMode="auto">
              <a:xfrm>
                <a:off x="3119543" y="5569159"/>
                <a:ext cx="621304" cy="392027"/>
              </a:xfrm>
              <a:custGeom>
                <a:avLst/>
                <a:gdLst>
                  <a:gd name="T0" fmla="*/ 880 w 921"/>
                  <a:gd name="T1" fmla="*/ 447 h 581"/>
                  <a:gd name="T2" fmla="*/ 879 w 921"/>
                  <a:gd name="T3" fmla="*/ 427 h 581"/>
                  <a:gd name="T4" fmla="*/ 431 w 921"/>
                  <a:gd name="T5" fmla="*/ 0 h 581"/>
                  <a:gd name="T6" fmla="*/ 3 w 921"/>
                  <a:gd name="T7" fmla="*/ 317 h 581"/>
                  <a:gd name="T8" fmla="*/ 0 w 921"/>
                  <a:gd name="T9" fmla="*/ 326 h 581"/>
                  <a:gd name="T10" fmla="*/ 108 w 921"/>
                  <a:gd name="T11" fmla="*/ 326 h 581"/>
                  <a:gd name="T12" fmla="*/ 109 w 921"/>
                  <a:gd name="T13" fmla="*/ 322 h 581"/>
                  <a:gd name="T14" fmla="*/ 431 w 921"/>
                  <a:gd name="T15" fmla="*/ 102 h 581"/>
                  <a:gd name="T16" fmla="*/ 776 w 921"/>
                  <a:gd name="T17" fmla="*/ 424 h 581"/>
                  <a:gd name="T18" fmla="*/ 778 w 921"/>
                  <a:gd name="T19" fmla="*/ 447 h 581"/>
                  <a:gd name="T20" fmla="*/ 729 w 921"/>
                  <a:gd name="T21" fmla="*/ 447 h 581"/>
                  <a:gd name="T22" fmla="*/ 826 w 921"/>
                  <a:gd name="T23" fmla="*/ 581 h 581"/>
                  <a:gd name="T24" fmla="*/ 921 w 921"/>
                  <a:gd name="T25" fmla="*/ 447 h 581"/>
                  <a:gd name="T26" fmla="*/ 880 w 921"/>
                  <a:gd name="T27" fmla="*/ 447 h 5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921" h="581">
                    <a:moveTo>
                      <a:pt x="880" y="447"/>
                    </a:moveTo>
                    <a:cubicBezTo>
                      <a:pt x="879" y="427"/>
                      <a:pt x="879" y="427"/>
                      <a:pt x="879" y="427"/>
                    </a:cubicBezTo>
                    <a:cubicBezTo>
                      <a:pt x="867" y="187"/>
                      <a:pt x="670" y="0"/>
                      <a:pt x="431" y="0"/>
                    </a:cubicBezTo>
                    <a:cubicBezTo>
                      <a:pt x="236" y="0"/>
                      <a:pt x="60" y="130"/>
                      <a:pt x="3" y="317"/>
                    </a:cubicBezTo>
                    <a:cubicBezTo>
                      <a:pt x="0" y="326"/>
                      <a:pt x="0" y="326"/>
                      <a:pt x="0" y="326"/>
                    </a:cubicBezTo>
                    <a:cubicBezTo>
                      <a:pt x="108" y="326"/>
                      <a:pt x="108" y="326"/>
                      <a:pt x="108" y="326"/>
                    </a:cubicBezTo>
                    <a:cubicBezTo>
                      <a:pt x="109" y="322"/>
                      <a:pt x="109" y="322"/>
                      <a:pt x="109" y="322"/>
                    </a:cubicBezTo>
                    <a:cubicBezTo>
                      <a:pt x="162" y="188"/>
                      <a:pt x="288" y="102"/>
                      <a:pt x="431" y="102"/>
                    </a:cubicBezTo>
                    <a:cubicBezTo>
                      <a:pt x="612" y="102"/>
                      <a:pt x="763" y="244"/>
                      <a:pt x="776" y="424"/>
                    </a:cubicBezTo>
                    <a:cubicBezTo>
                      <a:pt x="778" y="447"/>
                      <a:pt x="778" y="447"/>
                      <a:pt x="778" y="447"/>
                    </a:cubicBezTo>
                    <a:cubicBezTo>
                      <a:pt x="729" y="447"/>
                      <a:pt x="729" y="447"/>
                      <a:pt x="729" y="447"/>
                    </a:cubicBezTo>
                    <a:cubicBezTo>
                      <a:pt x="826" y="581"/>
                      <a:pt x="826" y="581"/>
                      <a:pt x="826" y="581"/>
                    </a:cubicBezTo>
                    <a:cubicBezTo>
                      <a:pt x="921" y="447"/>
                      <a:pt x="921" y="447"/>
                      <a:pt x="921" y="447"/>
                    </a:cubicBezTo>
                    <a:lnTo>
                      <a:pt x="880" y="447"/>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Calibri" panose="020F0502020204030204"/>
                  <a:ea typeface="宋体" panose="02010600030101010101" pitchFamily="2" charset="-122"/>
                  <a:cs typeface="+mn-cs"/>
                </a:endParaRPr>
              </a:p>
            </p:txBody>
          </p:sp>
          <p:sp>
            <p:nvSpPr>
              <p:cNvPr id="42" name="Freeform 350"/>
              <p:cNvSpPr/>
              <p:nvPr/>
            </p:nvSpPr>
            <p:spPr bwMode="auto">
              <a:xfrm>
                <a:off x="3098700" y="5880953"/>
                <a:ext cx="565341" cy="294092"/>
              </a:xfrm>
              <a:custGeom>
                <a:avLst/>
                <a:gdLst>
                  <a:gd name="T0" fmla="*/ 704 w 838"/>
                  <a:gd name="T1" fmla="*/ 235 h 436"/>
                  <a:gd name="T2" fmla="*/ 462 w 838"/>
                  <a:gd name="T3" fmla="*/ 334 h 436"/>
                  <a:gd name="T4" fmla="*/ 166 w 838"/>
                  <a:gd name="T5" fmla="*/ 166 h 436"/>
                  <a:gd name="T6" fmla="*/ 147 w 838"/>
                  <a:gd name="T7" fmla="*/ 134 h 436"/>
                  <a:gd name="T8" fmla="*/ 192 w 838"/>
                  <a:gd name="T9" fmla="*/ 134 h 436"/>
                  <a:gd name="T10" fmla="*/ 95 w 838"/>
                  <a:gd name="T11" fmla="*/ 0 h 436"/>
                  <a:gd name="T12" fmla="*/ 0 w 838"/>
                  <a:gd name="T13" fmla="*/ 134 h 436"/>
                  <a:gd name="T14" fmla="*/ 38 w 838"/>
                  <a:gd name="T15" fmla="*/ 134 h 436"/>
                  <a:gd name="T16" fmla="*/ 43 w 838"/>
                  <a:gd name="T17" fmla="*/ 147 h 436"/>
                  <a:gd name="T18" fmla="*/ 462 w 838"/>
                  <a:gd name="T19" fmla="*/ 436 h 436"/>
                  <a:gd name="T20" fmla="*/ 830 w 838"/>
                  <a:gd name="T21" fmla="*/ 244 h 436"/>
                  <a:gd name="T22" fmla="*/ 838 w 838"/>
                  <a:gd name="T23" fmla="*/ 233 h 436"/>
                  <a:gd name="T24" fmla="*/ 706 w 838"/>
                  <a:gd name="T25" fmla="*/ 233 h 436"/>
                  <a:gd name="T26" fmla="*/ 704 w 838"/>
                  <a:gd name="T27" fmla="*/ 235 h 4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38" h="436">
                    <a:moveTo>
                      <a:pt x="704" y="235"/>
                    </a:moveTo>
                    <a:cubicBezTo>
                      <a:pt x="640" y="298"/>
                      <a:pt x="551" y="334"/>
                      <a:pt x="462" y="334"/>
                    </a:cubicBezTo>
                    <a:cubicBezTo>
                      <a:pt x="342" y="334"/>
                      <a:pt x="228" y="270"/>
                      <a:pt x="166" y="166"/>
                    </a:cubicBezTo>
                    <a:cubicBezTo>
                      <a:pt x="147" y="134"/>
                      <a:pt x="147" y="134"/>
                      <a:pt x="147" y="134"/>
                    </a:cubicBezTo>
                    <a:cubicBezTo>
                      <a:pt x="192" y="134"/>
                      <a:pt x="192" y="134"/>
                      <a:pt x="192" y="134"/>
                    </a:cubicBezTo>
                    <a:cubicBezTo>
                      <a:pt x="95" y="0"/>
                      <a:pt x="95" y="0"/>
                      <a:pt x="95" y="0"/>
                    </a:cubicBezTo>
                    <a:cubicBezTo>
                      <a:pt x="0" y="134"/>
                      <a:pt x="0" y="134"/>
                      <a:pt x="0" y="134"/>
                    </a:cubicBezTo>
                    <a:cubicBezTo>
                      <a:pt x="38" y="134"/>
                      <a:pt x="38" y="134"/>
                      <a:pt x="38" y="134"/>
                    </a:cubicBezTo>
                    <a:cubicBezTo>
                      <a:pt x="43" y="147"/>
                      <a:pt x="43" y="147"/>
                      <a:pt x="43" y="147"/>
                    </a:cubicBezTo>
                    <a:cubicBezTo>
                      <a:pt x="109" y="320"/>
                      <a:pt x="278" y="436"/>
                      <a:pt x="462" y="436"/>
                    </a:cubicBezTo>
                    <a:cubicBezTo>
                      <a:pt x="609" y="436"/>
                      <a:pt x="746" y="364"/>
                      <a:pt x="830" y="244"/>
                    </a:cubicBezTo>
                    <a:cubicBezTo>
                      <a:pt x="838" y="233"/>
                      <a:pt x="838" y="233"/>
                      <a:pt x="838" y="233"/>
                    </a:cubicBezTo>
                    <a:cubicBezTo>
                      <a:pt x="706" y="233"/>
                      <a:pt x="706" y="233"/>
                      <a:pt x="706" y="233"/>
                    </a:cubicBezTo>
                    <a:lnTo>
                      <a:pt x="704" y="235"/>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Calibri" panose="020F0502020204030204"/>
                  <a:ea typeface="宋体" panose="02010600030101010101" pitchFamily="2" charset="-122"/>
                  <a:cs typeface="+mn-cs"/>
                </a:endParaRPr>
              </a:p>
            </p:txBody>
          </p:sp>
          <p:sp>
            <p:nvSpPr>
              <p:cNvPr id="43" name="Freeform 351"/>
              <p:cNvSpPr>
                <a:spLocks noEditPoints="1"/>
              </p:cNvSpPr>
              <p:nvPr/>
            </p:nvSpPr>
            <p:spPr bwMode="auto">
              <a:xfrm>
                <a:off x="3217193" y="5689366"/>
                <a:ext cx="380606" cy="371184"/>
              </a:xfrm>
              <a:custGeom>
                <a:avLst/>
                <a:gdLst>
                  <a:gd name="T0" fmla="*/ 0 w 564"/>
                  <a:gd name="T1" fmla="*/ 227 h 550"/>
                  <a:gd name="T2" fmla="*/ 0 w 564"/>
                  <a:gd name="T3" fmla="*/ 327 h 550"/>
                  <a:gd name="T4" fmla="*/ 46 w 564"/>
                  <a:gd name="T5" fmla="*/ 327 h 550"/>
                  <a:gd name="T6" fmla="*/ 80 w 564"/>
                  <a:gd name="T7" fmla="*/ 407 h 550"/>
                  <a:gd name="T8" fmla="*/ 48 w 564"/>
                  <a:gd name="T9" fmla="*/ 439 h 550"/>
                  <a:gd name="T10" fmla="*/ 119 w 564"/>
                  <a:gd name="T11" fmla="*/ 510 h 550"/>
                  <a:gd name="T12" fmla="*/ 151 w 564"/>
                  <a:gd name="T13" fmla="*/ 478 h 550"/>
                  <a:gd name="T14" fmla="*/ 230 w 564"/>
                  <a:gd name="T15" fmla="*/ 511 h 550"/>
                  <a:gd name="T16" fmla="*/ 230 w 564"/>
                  <a:gd name="T17" fmla="*/ 550 h 550"/>
                  <a:gd name="T18" fmla="*/ 330 w 564"/>
                  <a:gd name="T19" fmla="*/ 550 h 550"/>
                  <a:gd name="T20" fmla="*/ 330 w 564"/>
                  <a:gd name="T21" fmla="*/ 512 h 550"/>
                  <a:gd name="T22" fmla="*/ 414 w 564"/>
                  <a:gd name="T23" fmla="*/ 478 h 550"/>
                  <a:gd name="T24" fmla="*/ 444 w 564"/>
                  <a:gd name="T25" fmla="*/ 509 h 550"/>
                  <a:gd name="T26" fmla="*/ 515 w 564"/>
                  <a:gd name="T27" fmla="*/ 438 h 550"/>
                  <a:gd name="T28" fmla="*/ 485 w 564"/>
                  <a:gd name="T29" fmla="*/ 408 h 550"/>
                  <a:gd name="T30" fmla="*/ 520 w 564"/>
                  <a:gd name="T31" fmla="*/ 327 h 550"/>
                  <a:gd name="T32" fmla="*/ 564 w 564"/>
                  <a:gd name="T33" fmla="*/ 327 h 550"/>
                  <a:gd name="T34" fmla="*/ 564 w 564"/>
                  <a:gd name="T35" fmla="*/ 227 h 550"/>
                  <a:gd name="T36" fmla="*/ 521 w 564"/>
                  <a:gd name="T37" fmla="*/ 227 h 550"/>
                  <a:gd name="T38" fmla="*/ 486 w 564"/>
                  <a:gd name="T39" fmla="*/ 143 h 550"/>
                  <a:gd name="T40" fmla="*/ 518 w 564"/>
                  <a:gd name="T41" fmla="*/ 111 h 550"/>
                  <a:gd name="T42" fmla="*/ 447 w 564"/>
                  <a:gd name="T43" fmla="*/ 40 h 550"/>
                  <a:gd name="T44" fmla="*/ 415 w 564"/>
                  <a:gd name="T45" fmla="*/ 72 h 550"/>
                  <a:gd name="T46" fmla="*/ 330 w 564"/>
                  <a:gd name="T47" fmla="*/ 38 h 550"/>
                  <a:gd name="T48" fmla="*/ 330 w 564"/>
                  <a:gd name="T49" fmla="*/ 0 h 550"/>
                  <a:gd name="T50" fmla="*/ 230 w 564"/>
                  <a:gd name="T51" fmla="*/ 0 h 550"/>
                  <a:gd name="T52" fmla="*/ 230 w 564"/>
                  <a:gd name="T53" fmla="*/ 39 h 550"/>
                  <a:gd name="T54" fmla="*/ 150 w 564"/>
                  <a:gd name="T55" fmla="*/ 73 h 550"/>
                  <a:gd name="T56" fmla="*/ 116 w 564"/>
                  <a:gd name="T57" fmla="*/ 39 h 550"/>
                  <a:gd name="T58" fmla="*/ 45 w 564"/>
                  <a:gd name="T59" fmla="*/ 110 h 550"/>
                  <a:gd name="T60" fmla="*/ 79 w 564"/>
                  <a:gd name="T61" fmla="*/ 144 h 550"/>
                  <a:gd name="T62" fmla="*/ 45 w 564"/>
                  <a:gd name="T63" fmla="*/ 227 h 550"/>
                  <a:gd name="T64" fmla="*/ 0 w 564"/>
                  <a:gd name="T65" fmla="*/ 227 h 550"/>
                  <a:gd name="T66" fmla="*/ 283 w 564"/>
                  <a:gd name="T67" fmla="*/ 104 h 550"/>
                  <a:gd name="T68" fmla="*/ 456 w 564"/>
                  <a:gd name="T69" fmla="*/ 275 h 550"/>
                  <a:gd name="T70" fmla="*/ 283 w 564"/>
                  <a:gd name="T71" fmla="*/ 446 h 550"/>
                  <a:gd name="T72" fmla="*/ 110 w 564"/>
                  <a:gd name="T73" fmla="*/ 275 h 550"/>
                  <a:gd name="T74" fmla="*/ 283 w 564"/>
                  <a:gd name="T75" fmla="*/ 104 h 5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564" h="550">
                    <a:moveTo>
                      <a:pt x="0" y="227"/>
                    </a:moveTo>
                    <a:cubicBezTo>
                      <a:pt x="0" y="327"/>
                      <a:pt x="0" y="327"/>
                      <a:pt x="0" y="327"/>
                    </a:cubicBezTo>
                    <a:cubicBezTo>
                      <a:pt x="46" y="327"/>
                      <a:pt x="46" y="327"/>
                      <a:pt x="46" y="327"/>
                    </a:cubicBezTo>
                    <a:cubicBezTo>
                      <a:pt x="52" y="356"/>
                      <a:pt x="64" y="383"/>
                      <a:pt x="80" y="407"/>
                    </a:cubicBezTo>
                    <a:cubicBezTo>
                      <a:pt x="48" y="439"/>
                      <a:pt x="48" y="439"/>
                      <a:pt x="48" y="439"/>
                    </a:cubicBezTo>
                    <a:cubicBezTo>
                      <a:pt x="119" y="510"/>
                      <a:pt x="119" y="510"/>
                      <a:pt x="119" y="510"/>
                    </a:cubicBezTo>
                    <a:cubicBezTo>
                      <a:pt x="151" y="478"/>
                      <a:pt x="151" y="478"/>
                      <a:pt x="151" y="478"/>
                    </a:cubicBezTo>
                    <a:cubicBezTo>
                      <a:pt x="175" y="493"/>
                      <a:pt x="202" y="504"/>
                      <a:pt x="230" y="511"/>
                    </a:cubicBezTo>
                    <a:cubicBezTo>
                      <a:pt x="230" y="550"/>
                      <a:pt x="230" y="550"/>
                      <a:pt x="230" y="550"/>
                    </a:cubicBezTo>
                    <a:cubicBezTo>
                      <a:pt x="330" y="550"/>
                      <a:pt x="330" y="550"/>
                      <a:pt x="330" y="550"/>
                    </a:cubicBezTo>
                    <a:cubicBezTo>
                      <a:pt x="330" y="512"/>
                      <a:pt x="330" y="512"/>
                      <a:pt x="330" y="512"/>
                    </a:cubicBezTo>
                    <a:cubicBezTo>
                      <a:pt x="360" y="506"/>
                      <a:pt x="389" y="494"/>
                      <a:pt x="414" y="478"/>
                    </a:cubicBezTo>
                    <a:cubicBezTo>
                      <a:pt x="444" y="509"/>
                      <a:pt x="444" y="509"/>
                      <a:pt x="444" y="509"/>
                    </a:cubicBezTo>
                    <a:cubicBezTo>
                      <a:pt x="515" y="438"/>
                      <a:pt x="515" y="438"/>
                      <a:pt x="515" y="438"/>
                    </a:cubicBezTo>
                    <a:cubicBezTo>
                      <a:pt x="485" y="408"/>
                      <a:pt x="485" y="408"/>
                      <a:pt x="485" y="408"/>
                    </a:cubicBezTo>
                    <a:cubicBezTo>
                      <a:pt x="502" y="384"/>
                      <a:pt x="514" y="356"/>
                      <a:pt x="520" y="327"/>
                    </a:cubicBezTo>
                    <a:cubicBezTo>
                      <a:pt x="564" y="327"/>
                      <a:pt x="564" y="327"/>
                      <a:pt x="564" y="327"/>
                    </a:cubicBezTo>
                    <a:cubicBezTo>
                      <a:pt x="564" y="227"/>
                      <a:pt x="564" y="227"/>
                      <a:pt x="564" y="227"/>
                    </a:cubicBezTo>
                    <a:cubicBezTo>
                      <a:pt x="521" y="227"/>
                      <a:pt x="521" y="227"/>
                      <a:pt x="521" y="227"/>
                    </a:cubicBezTo>
                    <a:cubicBezTo>
                      <a:pt x="515" y="196"/>
                      <a:pt x="503" y="168"/>
                      <a:pt x="486" y="143"/>
                    </a:cubicBezTo>
                    <a:cubicBezTo>
                      <a:pt x="518" y="111"/>
                      <a:pt x="518" y="111"/>
                      <a:pt x="518" y="111"/>
                    </a:cubicBezTo>
                    <a:cubicBezTo>
                      <a:pt x="447" y="40"/>
                      <a:pt x="447" y="40"/>
                      <a:pt x="447" y="40"/>
                    </a:cubicBezTo>
                    <a:cubicBezTo>
                      <a:pt x="415" y="72"/>
                      <a:pt x="415" y="72"/>
                      <a:pt x="415" y="72"/>
                    </a:cubicBezTo>
                    <a:cubicBezTo>
                      <a:pt x="389" y="56"/>
                      <a:pt x="361" y="44"/>
                      <a:pt x="330" y="38"/>
                    </a:cubicBezTo>
                    <a:cubicBezTo>
                      <a:pt x="330" y="0"/>
                      <a:pt x="330" y="0"/>
                      <a:pt x="330" y="0"/>
                    </a:cubicBezTo>
                    <a:cubicBezTo>
                      <a:pt x="230" y="0"/>
                      <a:pt x="230" y="0"/>
                      <a:pt x="230" y="0"/>
                    </a:cubicBezTo>
                    <a:cubicBezTo>
                      <a:pt x="230" y="39"/>
                      <a:pt x="230" y="39"/>
                      <a:pt x="230" y="39"/>
                    </a:cubicBezTo>
                    <a:cubicBezTo>
                      <a:pt x="201" y="46"/>
                      <a:pt x="174" y="57"/>
                      <a:pt x="150" y="73"/>
                    </a:cubicBezTo>
                    <a:cubicBezTo>
                      <a:pt x="116" y="39"/>
                      <a:pt x="116" y="39"/>
                      <a:pt x="116" y="39"/>
                    </a:cubicBezTo>
                    <a:cubicBezTo>
                      <a:pt x="45" y="110"/>
                      <a:pt x="45" y="110"/>
                      <a:pt x="45" y="110"/>
                    </a:cubicBezTo>
                    <a:cubicBezTo>
                      <a:pt x="79" y="144"/>
                      <a:pt x="79" y="144"/>
                      <a:pt x="79" y="144"/>
                    </a:cubicBezTo>
                    <a:cubicBezTo>
                      <a:pt x="63" y="169"/>
                      <a:pt x="51" y="197"/>
                      <a:pt x="45" y="227"/>
                    </a:cubicBezTo>
                    <a:lnTo>
                      <a:pt x="0" y="227"/>
                    </a:lnTo>
                    <a:close/>
                    <a:moveTo>
                      <a:pt x="283" y="104"/>
                    </a:moveTo>
                    <a:cubicBezTo>
                      <a:pt x="378" y="104"/>
                      <a:pt x="456" y="181"/>
                      <a:pt x="456" y="275"/>
                    </a:cubicBezTo>
                    <a:cubicBezTo>
                      <a:pt x="456" y="369"/>
                      <a:pt x="378" y="446"/>
                      <a:pt x="283" y="446"/>
                    </a:cubicBezTo>
                    <a:cubicBezTo>
                      <a:pt x="188" y="446"/>
                      <a:pt x="110" y="369"/>
                      <a:pt x="110" y="275"/>
                    </a:cubicBezTo>
                    <a:cubicBezTo>
                      <a:pt x="110" y="181"/>
                      <a:pt x="188" y="104"/>
                      <a:pt x="283" y="10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Calibri" panose="020F0502020204030204"/>
                  <a:ea typeface="宋体" panose="02010600030101010101" pitchFamily="2" charset="-122"/>
                  <a:cs typeface="+mn-cs"/>
                </a:endParaRPr>
              </a:p>
            </p:txBody>
          </p:sp>
          <p:sp>
            <p:nvSpPr>
              <p:cNvPr id="44" name="Freeform 352"/>
              <p:cNvSpPr>
                <a:spLocks noEditPoints="1"/>
              </p:cNvSpPr>
              <p:nvPr/>
            </p:nvSpPr>
            <p:spPr bwMode="auto">
              <a:xfrm>
                <a:off x="3319126" y="5787872"/>
                <a:ext cx="176170" cy="174742"/>
              </a:xfrm>
              <a:custGeom>
                <a:avLst/>
                <a:gdLst>
                  <a:gd name="T0" fmla="*/ 131 w 261"/>
                  <a:gd name="T1" fmla="*/ 259 h 259"/>
                  <a:gd name="T2" fmla="*/ 261 w 261"/>
                  <a:gd name="T3" fmla="*/ 129 h 259"/>
                  <a:gd name="T4" fmla="*/ 131 w 261"/>
                  <a:gd name="T5" fmla="*/ 0 h 259"/>
                  <a:gd name="T6" fmla="*/ 0 w 261"/>
                  <a:gd name="T7" fmla="*/ 129 h 259"/>
                  <a:gd name="T8" fmla="*/ 131 w 261"/>
                  <a:gd name="T9" fmla="*/ 259 h 259"/>
                  <a:gd name="T10" fmla="*/ 131 w 261"/>
                  <a:gd name="T11" fmla="*/ 42 h 259"/>
                  <a:gd name="T12" fmla="*/ 219 w 261"/>
                  <a:gd name="T13" fmla="*/ 129 h 259"/>
                  <a:gd name="T14" fmla="*/ 131 w 261"/>
                  <a:gd name="T15" fmla="*/ 217 h 259"/>
                  <a:gd name="T16" fmla="*/ 42 w 261"/>
                  <a:gd name="T17" fmla="*/ 129 h 259"/>
                  <a:gd name="T18" fmla="*/ 131 w 261"/>
                  <a:gd name="T19" fmla="*/ 42 h 2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61" h="259">
                    <a:moveTo>
                      <a:pt x="131" y="259"/>
                    </a:moveTo>
                    <a:cubicBezTo>
                      <a:pt x="203" y="259"/>
                      <a:pt x="261" y="201"/>
                      <a:pt x="261" y="129"/>
                    </a:cubicBezTo>
                    <a:cubicBezTo>
                      <a:pt x="261" y="58"/>
                      <a:pt x="203" y="0"/>
                      <a:pt x="131" y="0"/>
                    </a:cubicBezTo>
                    <a:cubicBezTo>
                      <a:pt x="58" y="0"/>
                      <a:pt x="0" y="58"/>
                      <a:pt x="0" y="129"/>
                    </a:cubicBezTo>
                    <a:cubicBezTo>
                      <a:pt x="0" y="201"/>
                      <a:pt x="58" y="259"/>
                      <a:pt x="131" y="259"/>
                    </a:cubicBezTo>
                    <a:close/>
                    <a:moveTo>
                      <a:pt x="131" y="42"/>
                    </a:moveTo>
                    <a:cubicBezTo>
                      <a:pt x="179" y="42"/>
                      <a:pt x="219" y="81"/>
                      <a:pt x="219" y="129"/>
                    </a:cubicBezTo>
                    <a:cubicBezTo>
                      <a:pt x="219" y="177"/>
                      <a:pt x="179" y="217"/>
                      <a:pt x="131" y="217"/>
                    </a:cubicBezTo>
                    <a:cubicBezTo>
                      <a:pt x="82" y="217"/>
                      <a:pt x="42" y="177"/>
                      <a:pt x="42" y="129"/>
                    </a:cubicBezTo>
                    <a:cubicBezTo>
                      <a:pt x="42" y="81"/>
                      <a:pt x="82" y="42"/>
                      <a:pt x="131" y="4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Calibri" panose="020F0502020204030204"/>
                  <a:ea typeface="宋体" panose="02010600030101010101" pitchFamily="2" charset="-122"/>
                  <a:cs typeface="+mn-cs"/>
                </a:endParaRPr>
              </a:p>
            </p:txBody>
          </p:sp>
          <p:sp>
            <p:nvSpPr>
              <p:cNvPr id="45" name="Oval 353"/>
              <p:cNvSpPr>
                <a:spLocks noChangeArrowheads="1"/>
              </p:cNvSpPr>
              <p:nvPr/>
            </p:nvSpPr>
            <p:spPr bwMode="auto">
              <a:xfrm>
                <a:off x="3375945" y="5844406"/>
                <a:ext cx="62530" cy="60817"/>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Calibri" panose="020F0502020204030204"/>
                  <a:ea typeface="宋体" panose="02010600030101010101" pitchFamily="2" charset="-122"/>
                  <a:cs typeface="+mn-cs"/>
                </a:endParaRPr>
              </a:p>
            </p:txBody>
          </p:sp>
        </p:grpSp>
      </p:grpSp>
      <p:grpSp>
        <p:nvGrpSpPr>
          <p:cNvPr id="91" name="组合 90"/>
          <p:cNvGrpSpPr/>
          <p:nvPr/>
        </p:nvGrpSpPr>
        <p:grpSpPr>
          <a:xfrm>
            <a:off x="1686874" y="3564993"/>
            <a:ext cx="2371923" cy="2371923"/>
            <a:chOff x="1754497" y="3712606"/>
            <a:chExt cx="2419598" cy="2419598"/>
          </a:xfrm>
        </p:grpSpPr>
        <p:grpSp>
          <p:nvGrpSpPr>
            <p:cNvPr id="23" name="组合 22"/>
            <p:cNvGrpSpPr/>
            <p:nvPr/>
          </p:nvGrpSpPr>
          <p:grpSpPr>
            <a:xfrm>
              <a:off x="1754497" y="3712606"/>
              <a:ext cx="2419598" cy="2419598"/>
              <a:chOff x="1595120" y="525779"/>
              <a:chExt cx="3520440" cy="3520440"/>
            </a:xfrm>
          </p:grpSpPr>
          <p:sp>
            <p:nvSpPr>
              <p:cNvPr id="25" name="椭圆 24"/>
              <p:cNvSpPr/>
              <p:nvPr/>
            </p:nvSpPr>
            <p:spPr>
              <a:xfrm>
                <a:off x="1595120" y="525779"/>
                <a:ext cx="3520440" cy="3520440"/>
              </a:xfrm>
              <a:prstGeom prst="ellipse">
                <a:avLst/>
              </a:prstGeom>
              <a:gradFill flip="none" rotWithShape="1">
                <a:gsLst>
                  <a:gs pos="100000">
                    <a:srgbClr val="F7F7F9"/>
                  </a:gs>
                  <a:gs pos="0">
                    <a:schemeClr val="bg1"/>
                  </a:gs>
                </a:gsLst>
                <a:lin ang="5400000" scaled="1"/>
                <a:tileRect/>
              </a:gradFill>
              <a:ln>
                <a:noFill/>
              </a:ln>
              <a:effectLst>
                <a:softEdge rad="381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Calibri" panose="020F0502020204030204"/>
                  <a:ea typeface="宋体" panose="02010600030101010101" pitchFamily="2" charset="-122"/>
                  <a:cs typeface="+mn-cs"/>
                </a:endParaRPr>
              </a:p>
            </p:txBody>
          </p:sp>
          <p:sp>
            <p:nvSpPr>
              <p:cNvPr id="26" name="椭圆 25"/>
              <p:cNvSpPr/>
              <p:nvPr/>
            </p:nvSpPr>
            <p:spPr>
              <a:xfrm>
                <a:off x="1900612" y="831271"/>
                <a:ext cx="2909455" cy="2909455"/>
              </a:xfrm>
              <a:prstGeom prst="ellipse">
                <a:avLst/>
              </a:prstGeom>
              <a:gradFill flip="none" rotWithShape="1">
                <a:gsLst>
                  <a:gs pos="100000">
                    <a:srgbClr val="E4E4E4"/>
                  </a:gs>
                  <a:gs pos="0">
                    <a:schemeClr val="bg1"/>
                  </a:gs>
                </a:gsLst>
                <a:lin ang="5400000" scaled="1"/>
                <a:tileRect/>
              </a:gradFill>
              <a:ln>
                <a:noFill/>
              </a:ln>
              <a:effectLst>
                <a:innerShdw blurRad="355600" dist="266700" dir="5400000">
                  <a:prstClr val="black">
                    <a:alpha val="57000"/>
                  </a:prstClr>
                </a:innerShdw>
                <a:softEdge rad="266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Calibri" panose="020F0502020204030204"/>
                  <a:ea typeface="宋体" panose="02010600030101010101" pitchFamily="2" charset="-122"/>
                  <a:cs typeface="+mn-cs"/>
                </a:endParaRPr>
              </a:p>
            </p:txBody>
          </p:sp>
        </p:grpSp>
        <p:sp>
          <p:nvSpPr>
            <p:cNvPr id="24" name="椭圆 23"/>
            <p:cNvSpPr/>
            <p:nvPr/>
          </p:nvSpPr>
          <p:spPr>
            <a:xfrm>
              <a:off x="2392852" y="4350961"/>
              <a:ext cx="1142885" cy="1142885"/>
            </a:xfrm>
            <a:prstGeom prst="ellipse">
              <a:avLst/>
            </a:prstGeom>
            <a:gradFill flip="none" rotWithShape="1">
              <a:gsLst>
                <a:gs pos="0">
                  <a:schemeClr val="accent2">
                    <a:lumMod val="40000"/>
                    <a:lumOff val="60000"/>
                  </a:schemeClr>
                </a:gs>
                <a:gs pos="100000">
                  <a:schemeClr val="accent2">
                    <a:lumMod val="75000"/>
                  </a:schemeClr>
                </a:gs>
              </a:gsLst>
              <a:lin ang="5400000" scaled="1"/>
              <a:tileRect/>
            </a:gradFill>
            <a:ln>
              <a:gradFill flip="none" rotWithShape="1">
                <a:gsLst>
                  <a:gs pos="0">
                    <a:srgbClr val="D9D9D9"/>
                  </a:gs>
                  <a:gs pos="100000">
                    <a:schemeClr val="bg1"/>
                  </a:gs>
                </a:gsLst>
                <a:lin ang="5400000" scaled="1"/>
                <a:tileRect/>
              </a:gradFill>
            </a:ln>
            <a:effectLst>
              <a:innerShdw blurRad="342900" dist="50800" dir="16200000">
                <a:schemeClr val="accent2">
                  <a:lumMod val="50000"/>
                  <a:alpha val="7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Calibri" panose="020F0502020204030204"/>
                <a:ea typeface="宋体" panose="02010600030101010101" pitchFamily="2" charset="-122"/>
                <a:cs typeface="+mn-cs"/>
              </a:endParaRPr>
            </a:p>
          </p:txBody>
        </p:sp>
        <p:grpSp>
          <p:nvGrpSpPr>
            <p:cNvPr id="46" name="组合 45"/>
            <p:cNvGrpSpPr/>
            <p:nvPr/>
          </p:nvGrpSpPr>
          <p:grpSpPr>
            <a:xfrm>
              <a:off x="2754071" y="4718814"/>
              <a:ext cx="409147" cy="426114"/>
              <a:chOff x="4445240" y="4337972"/>
              <a:chExt cx="599033" cy="623874"/>
            </a:xfrm>
            <a:solidFill>
              <a:schemeClr val="bg1"/>
            </a:solidFill>
          </p:grpSpPr>
          <p:sp>
            <p:nvSpPr>
              <p:cNvPr id="47" name="Freeform 399"/>
              <p:cNvSpPr/>
              <p:nvPr/>
            </p:nvSpPr>
            <p:spPr bwMode="auto">
              <a:xfrm>
                <a:off x="4445240" y="4357388"/>
                <a:ext cx="599033" cy="598462"/>
              </a:xfrm>
              <a:custGeom>
                <a:avLst/>
                <a:gdLst>
                  <a:gd name="T0" fmla="*/ 1092 w 2098"/>
                  <a:gd name="T1" fmla="*/ 1007 h 2096"/>
                  <a:gd name="T2" fmla="*/ 1092 w 2098"/>
                  <a:gd name="T3" fmla="*/ 0 h 2096"/>
                  <a:gd name="T4" fmla="*/ 1007 w 2098"/>
                  <a:gd name="T5" fmla="*/ 0 h 2096"/>
                  <a:gd name="T6" fmla="*/ 1007 w 2098"/>
                  <a:gd name="T7" fmla="*/ 1007 h 2096"/>
                  <a:gd name="T8" fmla="*/ 0 w 2098"/>
                  <a:gd name="T9" fmla="*/ 1007 h 2096"/>
                  <a:gd name="T10" fmla="*/ 0 w 2098"/>
                  <a:gd name="T11" fmla="*/ 1090 h 2096"/>
                  <a:gd name="T12" fmla="*/ 1007 w 2098"/>
                  <a:gd name="T13" fmla="*/ 1090 h 2096"/>
                  <a:gd name="T14" fmla="*/ 1007 w 2098"/>
                  <a:gd name="T15" fmla="*/ 2096 h 2096"/>
                  <a:gd name="T16" fmla="*/ 1092 w 2098"/>
                  <a:gd name="T17" fmla="*/ 2096 h 2096"/>
                  <a:gd name="T18" fmla="*/ 1092 w 2098"/>
                  <a:gd name="T19" fmla="*/ 1090 h 2096"/>
                  <a:gd name="T20" fmla="*/ 2098 w 2098"/>
                  <a:gd name="T21" fmla="*/ 1090 h 2096"/>
                  <a:gd name="T22" fmla="*/ 2098 w 2098"/>
                  <a:gd name="T23" fmla="*/ 1007 h 2096"/>
                  <a:gd name="T24" fmla="*/ 1092 w 2098"/>
                  <a:gd name="T25" fmla="*/ 1007 h 20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098" h="2096">
                    <a:moveTo>
                      <a:pt x="1092" y="1007"/>
                    </a:moveTo>
                    <a:lnTo>
                      <a:pt x="1092" y="0"/>
                    </a:lnTo>
                    <a:lnTo>
                      <a:pt x="1007" y="0"/>
                    </a:lnTo>
                    <a:lnTo>
                      <a:pt x="1007" y="1007"/>
                    </a:lnTo>
                    <a:lnTo>
                      <a:pt x="0" y="1007"/>
                    </a:lnTo>
                    <a:lnTo>
                      <a:pt x="0" y="1090"/>
                    </a:lnTo>
                    <a:lnTo>
                      <a:pt x="1007" y="1090"/>
                    </a:lnTo>
                    <a:lnTo>
                      <a:pt x="1007" y="2096"/>
                    </a:lnTo>
                    <a:lnTo>
                      <a:pt x="1092" y="2096"/>
                    </a:lnTo>
                    <a:lnTo>
                      <a:pt x="1092" y="1090"/>
                    </a:lnTo>
                    <a:lnTo>
                      <a:pt x="2098" y="1090"/>
                    </a:lnTo>
                    <a:lnTo>
                      <a:pt x="2098" y="1007"/>
                    </a:lnTo>
                    <a:lnTo>
                      <a:pt x="1092" y="1007"/>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Calibri" panose="020F0502020204030204"/>
                  <a:ea typeface="宋体" panose="02010600030101010101" pitchFamily="2" charset="-122"/>
                  <a:cs typeface="+mn-cs"/>
                </a:endParaRPr>
              </a:p>
            </p:txBody>
          </p:sp>
          <p:sp>
            <p:nvSpPr>
              <p:cNvPr id="48" name="Freeform 400"/>
              <p:cNvSpPr/>
              <p:nvPr/>
            </p:nvSpPr>
            <p:spPr bwMode="auto">
              <a:xfrm>
                <a:off x="4478932" y="4337972"/>
                <a:ext cx="189589" cy="269822"/>
              </a:xfrm>
              <a:custGeom>
                <a:avLst/>
                <a:gdLst>
                  <a:gd name="T0" fmla="*/ 166 w 664"/>
                  <a:gd name="T1" fmla="*/ 945 h 945"/>
                  <a:gd name="T2" fmla="*/ 499 w 664"/>
                  <a:gd name="T3" fmla="*/ 945 h 945"/>
                  <a:gd name="T4" fmla="*/ 499 w 664"/>
                  <a:gd name="T5" fmla="*/ 434 h 945"/>
                  <a:gd name="T6" fmla="*/ 664 w 664"/>
                  <a:gd name="T7" fmla="*/ 434 h 945"/>
                  <a:gd name="T8" fmla="*/ 338 w 664"/>
                  <a:gd name="T9" fmla="*/ 0 h 945"/>
                  <a:gd name="T10" fmla="*/ 0 w 664"/>
                  <a:gd name="T11" fmla="*/ 434 h 945"/>
                  <a:gd name="T12" fmla="*/ 166 w 664"/>
                  <a:gd name="T13" fmla="*/ 434 h 945"/>
                  <a:gd name="T14" fmla="*/ 166 w 664"/>
                  <a:gd name="T15" fmla="*/ 945 h 94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64" h="945">
                    <a:moveTo>
                      <a:pt x="166" y="945"/>
                    </a:moveTo>
                    <a:lnTo>
                      <a:pt x="499" y="945"/>
                    </a:lnTo>
                    <a:lnTo>
                      <a:pt x="499" y="434"/>
                    </a:lnTo>
                    <a:lnTo>
                      <a:pt x="664" y="434"/>
                    </a:lnTo>
                    <a:lnTo>
                      <a:pt x="338" y="0"/>
                    </a:lnTo>
                    <a:lnTo>
                      <a:pt x="0" y="434"/>
                    </a:lnTo>
                    <a:lnTo>
                      <a:pt x="166" y="434"/>
                    </a:lnTo>
                    <a:lnTo>
                      <a:pt x="166" y="945"/>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Calibri" panose="020F0502020204030204"/>
                  <a:ea typeface="宋体" panose="02010600030101010101" pitchFamily="2" charset="-122"/>
                  <a:cs typeface="+mn-cs"/>
                </a:endParaRPr>
              </a:p>
            </p:txBody>
          </p:sp>
          <p:sp>
            <p:nvSpPr>
              <p:cNvPr id="49" name="Freeform 401"/>
              <p:cNvSpPr/>
              <p:nvPr/>
            </p:nvSpPr>
            <p:spPr bwMode="auto">
              <a:xfrm>
                <a:off x="4817565" y="4692024"/>
                <a:ext cx="189589" cy="269822"/>
              </a:xfrm>
              <a:custGeom>
                <a:avLst/>
                <a:gdLst>
                  <a:gd name="T0" fmla="*/ 499 w 664"/>
                  <a:gd name="T1" fmla="*/ 0 h 945"/>
                  <a:gd name="T2" fmla="*/ 163 w 664"/>
                  <a:gd name="T3" fmla="*/ 0 h 945"/>
                  <a:gd name="T4" fmla="*/ 163 w 664"/>
                  <a:gd name="T5" fmla="*/ 511 h 945"/>
                  <a:gd name="T6" fmla="*/ 0 w 664"/>
                  <a:gd name="T7" fmla="*/ 511 h 945"/>
                  <a:gd name="T8" fmla="*/ 326 w 664"/>
                  <a:gd name="T9" fmla="*/ 945 h 945"/>
                  <a:gd name="T10" fmla="*/ 664 w 664"/>
                  <a:gd name="T11" fmla="*/ 511 h 945"/>
                  <a:gd name="T12" fmla="*/ 499 w 664"/>
                  <a:gd name="T13" fmla="*/ 511 h 945"/>
                  <a:gd name="T14" fmla="*/ 499 w 664"/>
                  <a:gd name="T15" fmla="*/ 0 h 94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64" h="945">
                    <a:moveTo>
                      <a:pt x="499" y="0"/>
                    </a:moveTo>
                    <a:lnTo>
                      <a:pt x="163" y="0"/>
                    </a:lnTo>
                    <a:lnTo>
                      <a:pt x="163" y="511"/>
                    </a:lnTo>
                    <a:lnTo>
                      <a:pt x="0" y="511"/>
                    </a:lnTo>
                    <a:lnTo>
                      <a:pt x="326" y="945"/>
                    </a:lnTo>
                    <a:lnTo>
                      <a:pt x="664" y="511"/>
                    </a:lnTo>
                    <a:lnTo>
                      <a:pt x="499" y="511"/>
                    </a:lnTo>
                    <a:lnTo>
                      <a:pt x="499"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Calibri" panose="020F0502020204030204"/>
                  <a:ea typeface="宋体" panose="02010600030101010101" pitchFamily="2" charset="-122"/>
                  <a:cs typeface="+mn-cs"/>
                </a:endParaRPr>
              </a:p>
            </p:txBody>
          </p:sp>
          <p:sp>
            <p:nvSpPr>
              <p:cNvPr id="50" name="Freeform 402"/>
              <p:cNvSpPr>
                <a:spLocks noEditPoints="1"/>
              </p:cNvSpPr>
              <p:nvPr/>
            </p:nvSpPr>
            <p:spPr bwMode="auto">
              <a:xfrm>
                <a:off x="4790726" y="4357388"/>
                <a:ext cx="242983" cy="236986"/>
              </a:xfrm>
              <a:custGeom>
                <a:avLst/>
                <a:gdLst>
                  <a:gd name="T0" fmla="*/ 52 w 360"/>
                  <a:gd name="T1" fmla="*/ 259 h 351"/>
                  <a:gd name="T2" fmla="*/ 31 w 360"/>
                  <a:gd name="T3" fmla="*/ 279 h 351"/>
                  <a:gd name="T4" fmla="*/ 77 w 360"/>
                  <a:gd name="T5" fmla="*/ 325 h 351"/>
                  <a:gd name="T6" fmla="*/ 97 w 360"/>
                  <a:gd name="T7" fmla="*/ 304 h 351"/>
                  <a:gd name="T8" fmla="*/ 147 w 360"/>
                  <a:gd name="T9" fmla="*/ 325 h 351"/>
                  <a:gd name="T10" fmla="*/ 147 w 360"/>
                  <a:gd name="T11" fmla="*/ 351 h 351"/>
                  <a:gd name="T12" fmla="*/ 211 w 360"/>
                  <a:gd name="T13" fmla="*/ 351 h 351"/>
                  <a:gd name="T14" fmla="*/ 211 w 360"/>
                  <a:gd name="T15" fmla="*/ 326 h 351"/>
                  <a:gd name="T16" fmla="*/ 264 w 360"/>
                  <a:gd name="T17" fmla="*/ 305 h 351"/>
                  <a:gd name="T18" fmla="*/ 284 w 360"/>
                  <a:gd name="T19" fmla="*/ 324 h 351"/>
                  <a:gd name="T20" fmla="*/ 329 w 360"/>
                  <a:gd name="T21" fmla="*/ 279 h 351"/>
                  <a:gd name="T22" fmla="*/ 310 w 360"/>
                  <a:gd name="T23" fmla="*/ 260 h 351"/>
                  <a:gd name="T24" fmla="*/ 332 w 360"/>
                  <a:gd name="T25" fmla="*/ 208 h 351"/>
                  <a:gd name="T26" fmla="*/ 360 w 360"/>
                  <a:gd name="T27" fmla="*/ 208 h 351"/>
                  <a:gd name="T28" fmla="*/ 360 w 360"/>
                  <a:gd name="T29" fmla="*/ 144 h 351"/>
                  <a:gd name="T30" fmla="*/ 333 w 360"/>
                  <a:gd name="T31" fmla="*/ 144 h 351"/>
                  <a:gd name="T32" fmla="*/ 311 w 360"/>
                  <a:gd name="T33" fmla="*/ 91 h 351"/>
                  <a:gd name="T34" fmla="*/ 331 w 360"/>
                  <a:gd name="T35" fmla="*/ 70 h 351"/>
                  <a:gd name="T36" fmla="*/ 286 w 360"/>
                  <a:gd name="T37" fmla="*/ 25 h 351"/>
                  <a:gd name="T38" fmla="*/ 265 w 360"/>
                  <a:gd name="T39" fmla="*/ 46 h 351"/>
                  <a:gd name="T40" fmla="*/ 211 w 360"/>
                  <a:gd name="T41" fmla="*/ 24 h 351"/>
                  <a:gd name="T42" fmla="*/ 211 w 360"/>
                  <a:gd name="T43" fmla="*/ 0 h 351"/>
                  <a:gd name="T44" fmla="*/ 147 w 360"/>
                  <a:gd name="T45" fmla="*/ 0 h 351"/>
                  <a:gd name="T46" fmla="*/ 147 w 360"/>
                  <a:gd name="T47" fmla="*/ 25 h 351"/>
                  <a:gd name="T48" fmla="*/ 96 w 360"/>
                  <a:gd name="T49" fmla="*/ 46 h 351"/>
                  <a:gd name="T50" fmla="*/ 75 w 360"/>
                  <a:gd name="T51" fmla="*/ 24 h 351"/>
                  <a:gd name="T52" fmla="*/ 29 w 360"/>
                  <a:gd name="T53" fmla="*/ 70 h 351"/>
                  <a:gd name="T54" fmla="*/ 51 w 360"/>
                  <a:gd name="T55" fmla="*/ 91 h 351"/>
                  <a:gd name="T56" fmla="*/ 29 w 360"/>
                  <a:gd name="T57" fmla="*/ 144 h 351"/>
                  <a:gd name="T58" fmla="*/ 0 w 360"/>
                  <a:gd name="T59" fmla="*/ 144 h 351"/>
                  <a:gd name="T60" fmla="*/ 0 w 360"/>
                  <a:gd name="T61" fmla="*/ 208 h 351"/>
                  <a:gd name="T62" fmla="*/ 30 w 360"/>
                  <a:gd name="T63" fmla="*/ 208 h 351"/>
                  <a:gd name="T64" fmla="*/ 52 w 360"/>
                  <a:gd name="T65" fmla="*/ 259 h 351"/>
                  <a:gd name="T66" fmla="*/ 181 w 360"/>
                  <a:gd name="T67" fmla="*/ 66 h 351"/>
                  <a:gd name="T68" fmla="*/ 291 w 360"/>
                  <a:gd name="T69" fmla="*/ 175 h 351"/>
                  <a:gd name="T70" fmla="*/ 181 w 360"/>
                  <a:gd name="T71" fmla="*/ 284 h 351"/>
                  <a:gd name="T72" fmla="*/ 71 w 360"/>
                  <a:gd name="T73" fmla="*/ 175 h 351"/>
                  <a:gd name="T74" fmla="*/ 181 w 360"/>
                  <a:gd name="T75" fmla="*/ 66 h 3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360" h="351">
                    <a:moveTo>
                      <a:pt x="52" y="259"/>
                    </a:moveTo>
                    <a:cubicBezTo>
                      <a:pt x="31" y="279"/>
                      <a:pt x="31" y="279"/>
                      <a:pt x="31" y="279"/>
                    </a:cubicBezTo>
                    <a:cubicBezTo>
                      <a:pt x="77" y="325"/>
                      <a:pt x="77" y="325"/>
                      <a:pt x="77" y="325"/>
                    </a:cubicBezTo>
                    <a:cubicBezTo>
                      <a:pt x="97" y="304"/>
                      <a:pt x="97" y="304"/>
                      <a:pt x="97" y="304"/>
                    </a:cubicBezTo>
                    <a:cubicBezTo>
                      <a:pt x="112" y="314"/>
                      <a:pt x="129" y="321"/>
                      <a:pt x="147" y="325"/>
                    </a:cubicBezTo>
                    <a:cubicBezTo>
                      <a:pt x="147" y="351"/>
                      <a:pt x="147" y="351"/>
                      <a:pt x="147" y="351"/>
                    </a:cubicBezTo>
                    <a:cubicBezTo>
                      <a:pt x="211" y="351"/>
                      <a:pt x="211" y="351"/>
                      <a:pt x="211" y="351"/>
                    </a:cubicBezTo>
                    <a:cubicBezTo>
                      <a:pt x="211" y="326"/>
                      <a:pt x="211" y="326"/>
                      <a:pt x="211" y="326"/>
                    </a:cubicBezTo>
                    <a:cubicBezTo>
                      <a:pt x="230" y="322"/>
                      <a:pt x="248" y="315"/>
                      <a:pt x="264" y="305"/>
                    </a:cubicBezTo>
                    <a:cubicBezTo>
                      <a:pt x="284" y="324"/>
                      <a:pt x="284" y="324"/>
                      <a:pt x="284" y="324"/>
                    </a:cubicBezTo>
                    <a:cubicBezTo>
                      <a:pt x="329" y="279"/>
                      <a:pt x="329" y="279"/>
                      <a:pt x="329" y="279"/>
                    </a:cubicBezTo>
                    <a:cubicBezTo>
                      <a:pt x="310" y="260"/>
                      <a:pt x="310" y="260"/>
                      <a:pt x="310" y="260"/>
                    </a:cubicBezTo>
                    <a:cubicBezTo>
                      <a:pt x="320" y="244"/>
                      <a:pt x="328" y="227"/>
                      <a:pt x="332" y="208"/>
                    </a:cubicBezTo>
                    <a:cubicBezTo>
                      <a:pt x="360" y="208"/>
                      <a:pt x="360" y="208"/>
                      <a:pt x="360" y="208"/>
                    </a:cubicBezTo>
                    <a:cubicBezTo>
                      <a:pt x="360" y="144"/>
                      <a:pt x="360" y="144"/>
                      <a:pt x="360" y="144"/>
                    </a:cubicBezTo>
                    <a:cubicBezTo>
                      <a:pt x="333" y="144"/>
                      <a:pt x="333" y="144"/>
                      <a:pt x="333" y="144"/>
                    </a:cubicBezTo>
                    <a:cubicBezTo>
                      <a:pt x="329" y="125"/>
                      <a:pt x="321" y="107"/>
                      <a:pt x="311" y="91"/>
                    </a:cubicBezTo>
                    <a:cubicBezTo>
                      <a:pt x="331" y="70"/>
                      <a:pt x="331" y="70"/>
                      <a:pt x="331" y="70"/>
                    </a:cubicBezTo>
                    <a:cubicBezTo>
                      <a:pt x="286" y="25"/>
                      <a:pt x="286" y="25"/>
                      <a:pt x="286" y="25"/>
                    </a:cubicBezTo>
                    <a:cubicBezTo>
                      <a:pt x="265" y="46"/>
                      <a:pt x="265" y="46"/>
                      <a:pt x="265" y="46"/>
                    </a:cubicBezTo>
                    <a:cubicBezTo>
                      <a:pt x="249" y="35"/>
                      <a:pt x="231" y="28"/>
                      <a:pt x="211" y="24"/>
                    </a:cubicBezTo>
                    <a:cubicBezTo>
                      <a:pt x="211" y="0"/>
                      <a:pt x="211" y="0"/>
                      <a:pt x="211" y="0"/>
                    </a:cubicBezTo>
                    <a:cubicBezTo>
                      <a:pt x="147" y="0"/>
                      <a:pt x="147" y="0"/>
                      <a:pt x="147" y="0"/>
                    </a:cubicBezTo>
                    <a:cubicBezTo>
                      <a:pt x="147" y="25"/>
                      <a:pt x="147" y="25"/>
                      <a:pt x="147" y="25"/>
                    </a:cubicBezTo>
                    <a:cubicBezTo>
                      <a:pt x="129" y="29"/>
                      <a:pt x="112" y="36"/>
                      <a:pt x="96" y="46"/>
                    </a:cubicBezTo>
                    <a:cubicBezTo>
                      <a:pt x="75" y="24"/>
                      <a:pt x="75" y="24"/>
                      <a:pt x="75" y="24"/>
                    </a:cubicBezTo>
                    <a:cubicBezTo>
                      <a:pt x="29" y="70"/>
                      <a:pt x="29" y="70"/>
                      <a:pt x="29" y="70"/>
                    </a:cubicBezTo>
                    <a:cubicBezTo>
                      <a:pt x="51" y="91"/>
                      <a:pt x="51" y="91"/>
                      <a:pt x="51" y="91"/>
                    </a:cubicBezTo>
                    <a:cubicBezTo>
                      <a:pt x="41" y="107"/>
                      <a:pt x="33" y="125"/>
                      <a:pt x="29" y="144"/>
                    </a:cubicBezTo>
                    <a:cubicBezTo>
                      <a:pt x="0" y="144"/>
                      <a:pt x="0" y="144"/>
                      <a:pt x="0" y="144"/>
                    </a:cubicBezTo>
                    <a:cubicBezTo>
                      <a:pt x="0" y="208"/>
                      <a:pt x="0" y="208"/>
                      <a:pt x="0" y="208"/>
                    </a:cubicBezTo>
                    <a:cubicBezTo>
                      <a:pt x="30" y="208"/>
                      <a:pt x="30" y="208"/>
                      <a:pt x="30" y="208"/>
                    </a:cubicBezTo>
                    <a:cubicBezTo>
                      <a:pt x="34" y="227"/>
                      <a:pt x="41" y="244"/>
                      <a:pt x="52" y="259"/>
                    </a:cubicBezTo>
                    <a:close/>
                    <a:moveTo>
                      <a:pt x="181" y="66"/>
                    </a:moveTo>
                    <a:cubicBezTo>
                      <a:pt x="242" y="66"/>
                      <a:pt x="291" y="115"/>
                      <a:pt x="291" y="175"/>
                    </a:cubicBezTo>
                    <a:cubicBezTo>
                      <a:pt x="291" y="235"/>
                      <a:pt x="242" y="284"/>
                      <a:pt x="181" y="284"/>
                    </a:cubicBezTo>
                    <a:cubicBezTo>
                      <a:pt x="120" y="284"/>
                      <a:pt x="71" y="235"/>
                      <a:pt x="71" y="175"/>
                    </a:cubicBezTo>
                    <a:cubicBezTo>
                      <a:pt x="71" y="115"/>
                      <a:pt x="120" y="66"/>
                      <a:pt x="181" y="6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Calibri" panose="020F0502020204030204"/>
                  <a:ea typeface="宋体" panose="02010600030101010101" pitchFamily="2" charset="-122"/>
                  <a:cs typeface="+mn-cs"/>
                </a:endParaRPr>
              </a:p>
            </p:txBody>
          </p:sp>
          <p:sp>
            <p:nvSpPr>
              <p:cNvPr id="51" name="Freeform 403"/>
              <p:cNvSpPr>
                <a:spLocks noEditPoints="1"/>
              </p:cNvSpPr>
              <p:nvPr/>
            </p:nvSpPr>
            <p:spPr bwMode="auto">
              <a:xfrm>
                <a:off x="4856111" y="4420203"/>
                <a:ext cx="112783" cy="111355"/>
              </a:xfrm>
              <a:custGeom>
                <a:avLst/>
                <a:gdLst>
                  <a:gd name="T0" fmla="*/ 83 w 167"/>
                  <a:gd name="T1" fmla="*/ 165 h 165"/>
                  <a:gd name="T2" fmla="*/ 167 w 167"/>
                  <a:gd name="T3" fmla="*/ 82 h 165"/>
                  <a:gd name="T4" fmla="*/ 83 w 167"/>
                  <a:gd name="T5" fmla="*/ 0 h 165"/>
                  <a:gd name="T6" fmla="*/ 0 w 167"/>
                  <a:gd name="T7" fmla="*/ 82 h 165"/>
                  <a:gd name="T8" fmla="*/ 83 w 167"/>
                  <a:gd name="T9" fmla="*/ 165 h 165"/>
                  <a:gd name="T10" fmla="*/ 83 w 167"/>
                  <a:gd name="T11" fmla="*/ 26 h 165"/>
                  <a:gd name="T12" fmla="*/ 140 w 167"/>
                  <a:gd name="T13" fmla="*/ 82 h 165"/>
                  <a:gd name="T14" fmla="*/ 83 w 167"/>
                  <a:gd name="T15" fmla="*/ 138 h 165"/>
                  <a:gd name="T16" fmla="*/ 27 w 167"/>
                  <a:gd name="T17" fmla="*/ 82 h 165"/>
                  <a:gd name="T18" fmla="*/ 83 w 167"/>
                  <a:gd name="T19" fmla="*/ 26 h 1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67" h="165">
                    <a:moveTo>
                      <a:pt x="83" y="165"/>
                    </a:moveTo>
                    <a:cubicBezTo>
                      <a:pt x="129" y="165"/>
                      <a:pt x="167" y="128"/>
                      <a:pt x="167" y="82"/>
                    </a:cubicBezTo>
                    <a:cubicBezTo>
                      <a:pt x="167" y="37"/>
                      <a:pt x="129" y="0"/>
                      <a:pt x="83" y="0"/>
                    </a:cubicBezTo>
                    <a:cubicBezTo>
                      <a:pt x="37" y="0"/>
                      <a:pt x="0" y="37"/>
                      <a:pt x="0" y="82"/>
                    </a:cubicBezTo>
                    <a:cubicBezTo>
                      <a:pt x="0" y="128"/>
                      <a:pt x="37" y="165"/>
                      <a:pt x="83" y="165"/>
                    </a:cubicBezTo>
                    <a:close/>
                    <a:moveTo>
                      <a:pt x="83" y="26"/>
                    </a:moveTo>
                    <a:cubicBezTo>
                      <a:pt x="114" y="26"/>
                      <a:pt x="140" y="51"/>
                      <a:pt x="140" y="82"/>
                    </a:cubicBezTo>
                    <a:cubicBezTo>
                      <a:pt x="140" y="113"/>
                      <a:pt x="114" y="138"/>
                      <a:pt x="83" y="138"/>
                    </a:cubicBezTo>
                    <a:cubicBezTo>
                      <a:pt x="52" y="138"/>
                      <a:pt x="27" y="113"/>
                      <a:pt x="27" y="82"/>
                    </a:cubicBezTo>
                    <a:cubicBezTo>
                      <a:pt x="27" y="51"/>
                      <a:pt x="52" y="26"/>
                      <a:pt x="83" y="2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Calibri" panose="020F0502020204030204"/>
                  <a:ea typeface="宋体" panose="02010600030101010101" pitchFamily="2" charset="-122"/>
                  <a:cs typeface="+mn-cs"/>
                </a:endParaRPr>
              </a:p>
            </p:txBody>
          </p:sp>
          <p:sp>
            <p:nvSpPr>
              <p:cNvPr id="52" name="Oval 404"/>
              <p:cNvSpPr>
                <a:spLocks noChangeArrowheads="1"/>
              </p:cNvSpPr>
              <p:nvPr/>
            </p:nvSpPr>
            <p:spPr bwMode="auto">
              <a:xfrm>
                <a:off x="4891802" y="4455894"/>
                <a:ext cx="40545" cy="39117"/>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Calibri" panose="020F0502020204030204"/>
                  <a:ea typeface="宋体" panose="02010600030101010101" pitchFamily="2" charset="-122"/>
                  <a:cs typeface="+mn-cs"/>
                </a:endParaRPr>
              </a:p>
            </p:txBody>
          </p:sp>
          <p:sp>
            <p:nvSpPr>
              <p:cNvPr id="53" name="Freeform 405"/>
              <p:cNvSpPr/>
              <p:nvPr/>
            </p:nvSpPr>
            <p:spPr bwMode="auto">
              <a:xfrm>
                <a:off x="4525472" y="4677177"/>
                <a:ext cx="107358" cy="117351"/>
              </a:xfrm>
              <a:custGeom>
                <a:avLst/>
                <a:gdLst>
                  <a:gd name="T0" fmla="*/ 22 w 159"/>
                  <a:gd name="T1" fmla="*/ 115 h 174"/>
                  <a:gd name="T2" fmla="*/ 81 w 159"/>
                  <a:gd name="T3" fmla="*/ 174 h 174"/>
                  <a:gd name="T4" fmla="*/ 138 w 159"/>
                  <a:gd name="T5" fmla="*/ 115 h 174"/>
                  <a:gd name="T6" fmla="*/ 155 w 159"/>
                  <a:gd name="T7" fmla="*/ 96 h 174"/>
                  <a:gd name="T8" fmla="*/ 146 w 159"/>
                  <a:gd name="T9" fmla="*/ 67 h 174"/>
                  <a:gd name="T10" fmla="*/ 79 w 159"/>
                  <a:gd name="T11" fmla="*/ 0 h 174"/>
                  <a:gd name="T12" fmla="*/ 13 w 159"/>
                  <a:gd name="T13" fmla="*/ 67 h 174"/>
                  <a:gd name="T14" fmla="*/ 4 w 159"/>
                  <a:gd name="T15" fmla="*/ 96 h 174"/>
                  <a:gd name="T16" fmla="*/ 22 w 159"/>
                  <a:gd name="T17" fmla="*/ 115 h 1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59" h="174">
                    <a:moveTo>
                      <a:pt x="22" y="115"/>
                    </a:moveTo>
                    <a:cubicBezTo>
                      <a:pt x="34" y="146"/>
                      <a:pt x="56" y="174"/>
                      <a:pt x="81" y="174"/>
                    </a:cubicBezTo>
                    <a:cubicBezTo>
                      <a:pt x="106" y="174"/>
                      <a:pt x="127" y="146"/>
                      <a:pt x="138" y="115"/>
                    </a:cubicBezTo>
                    <a:cubicBezTo>
                      <a:pt x="145" y="114"/>
                      <a:pt x="152" y="107"/>
                      <a:pt x="155" y="96"/>
                    </a:cubicBezTo>
                    <a:cubicBezTo>
                      <a:pt x="159" y="83"/>
                      <a:pt x="154" y="70"/>
                      <a:pt x="146" y="67"/>
                    </a:cubicBezTo>
                    <a:cubicBezTo>
                      <a:pt x="144" y="30"/>
                      <a:pt x="115" y="0"/>
                      <a:pt x="79" y="0"/>
                    </a:cubicBezTo>
                    <a:cubicBezTo>
                      <a:pt x="44" y="0"/>
                      <a:pt x="15" y="30"/>
                      <a:pt x="13" y="67"/>
                    </a:cubicBezTo>
                    <a:cubicBezTo>
                      <a:pt x="5" y="70"/>
                      <a:pt x="0" y="83"/>
                      <a:pt x="4" y="96"/>
                    </a:cubicBezTo>
                    <a:cubicBezTo>
                      <a:pt x="7" y="107"/>
                      <a:pt x="14" y="115"/>
                      <a:pt x="22" y="11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Calibri" panose="020F0502020204030204"/>
                  <a:ea typeface="宋体" panose="02010600030101010101" pitchFamily="2" charset="-122"/>
                  <a:cs typeface="+mn-cs"/>
                </a:endParaRPr>
              </a:p>
            </p:txBody>
          </p:sp>
          <p:sp>
            <p:nvSpPr>
              <p:cNvPr id="54" name="Freeform 407"/>
              <p:cNvSpPr/>
              <p:nvPr/>
            </p:nvSpPr>
            <p:spPr bwMode="auto">
              <a:xfrm>
                <a:off x="4494636" y="4789388"/>
                <a:ext cx="169317" cy="142192"/>
              </a:xfrm>
              <a:custGeom>
                <a:avLst/>
                <a:gdLst>
                  <a:gd name="T0" fmla="*/ 194 w 251"/>
                  <a:gd name="T1" fmla="*/ 0 h 211"/>
                  <a:gd name="T2" fmla="*/ 140 w 251"/>
                  <a:gd name="T3" fmla="*/ 91 h 211"/>
                  <a:gd name="T4" fmla="*/ 133 w 251"/>
                  <a:gd name="T5" fmla="*/ 50 h 211"/>
                  <a:gd name="T6" fmla="*/ 141 w 251"/>
                  <a:gd name="T7" fmla="*/ 37 h 211"/>
                  <a:gd name="T8" fmla="*/ 125 w 251"/>
                  <a:gd name="T9" fmla="*/ 21 h 211"/>
                  <a:gd name="T10" fmla="*/ 110 w 251"/>
                  <a:gd name="T11" fmla="*/ 37 h 211"/>
                  <a:gd name="T12" fmla="*/ 117 w 251"/>
                  <a:gd name="T13" fmla="*/ 50 h 211"/>
                  <a:gd name="T14" fmla="*/ 111 w 251"/>
                  <a:gd name="T15" fmla="*/ 90 h 211"/>
                  <a:gd name="T16" fmla="*/ 57 w 251"/>
                  <a:gd name="T17" fmla="*/ 0 h 211"/>
                  <a:gd name="T18" fmla="*/ 1 w 251"/>
                  <a:gd name="T19" fmla="*/ 60 h 211"/>
                  <a:gd name="T20" fmla="*/ 0 w 251"/>
                  <a:gd name="T21" fmla="*/ 60 h 211"/>
                  <a:gd name="T22" fmla="*/ 0 w 251"/>
                  <a:gd name="T23" fmla="*/ 191 h 211"/>
                  <a:gd name="T24" fmla="*/ 1 w 251"/>
                  <a:gd name="T25" fmla="*/ 191 h 211"/>
                  <a:gd name="T26" fmla="*/ 125 w 251"/>
                  <a:gd name="T27" fmla="*/ 211 h 211"/>
                  <a:gd name="T28" fmla="*/ 250 w 251"/>
                  <a:gd name="T29" fmla="*/ 191 h 211"/>
                  <a:gd name="T30" fmla="*/ 251 w 251"/>
                  <a:gd name="T31" fmla="*/ 191 h 211"/>
                  <a:gd name="T32" fmla="*/ 250 w 251"/>
                  <a:gd name="T33" fmla="*/ 60 h 211"/>
                  <a:gd name="T34" fmla="*/ 194 w 251"/>
                  <a:gd name="T35" fmla="*/ 0 h 2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51" h="211">
                    <a:moveTo>
                      <a:pt x="194" y="0"/>
                    </a:moveTo>
                    <a:cubicBezTo>
                      <a:pt x="140" y="91"/>
                      <a:pt x="140" y="91"/>
                      <a:pt x="140" y="91"/>
                    </a:cubicBezTo>
                    <a:cubicBezTo>
                      <a:pt x="133" y="50"/>
                      <a:pt x="133" y="50"/>
                      <a:pt x="133" y="50"/>
                    </a:cubicBezTo>
                    <a:cubicBezTo>
                      <a:pt x="138" y="47"/>
                      <a:pt x="141" y="42"/>
                      <a:pt x="141" y="37"/>
                    </a:cubicBezTo>
                    <a:cubicBezTo>
                      <a:pt x="141" y="28"/>
                      <a:pt x="134" y="21"/>
                      <a:pt x="125" y="21"/>
                    </a:cubicBezTo>
                    <a:cubicBezTo>
                      <a:pt x="117" y="21"/>
                      <a:pt x="110" y="28"/>
                      <a:pt x="110" y="37"/>
                    </a:cubicBezTo>
                    <a:cubicBezTo>
                      <a:pt x="110" y="42"/>
                      <a:pt x="113" y="47"/>
                      <a:pt x="117" y="50"/>
                    </a:cubicBezTo>
                    <a:cubicBezTo>
                      <a:pt x="111" y="90"/>
                      <a:pt x="111" y="90"/>
                      <a:pt x="111" y="90"/>
                    </a:cubicBezTo>
                    <a:cubicBezTo>
                      <a:pt x="57" y="0"/>
                      <a:pt x="57" y="0"/>
                      <a:pt x="57" y="0"/>
                    </a:cubicBezTo>
                    <a:cubicBezTo>
                      <a:pt x="27" y="13"/>
                      <a:pt x="6" y="35"/>
                      <a:pt x="1" y="60"/>
                    </a:cubicBezTo>
                    <a:cubicBezTo>
                      <a:pt x="0" y="60"/>
                      <a:pt x="0" y="60"/>
                      <a:pt x="0" y="60"/>
                    </a:cubicBezTo>
                    <a:cubicBezTo>
                      <a:pt x="0" y="191"/>
                      <a:pt x="0" y="191"/>
                      <a:pt x="0" y="191"/>
                    </a:cubicBezTo>
                    <a:cubicBezTo>
                      <a:pt x="1" y="191"/>
                      <a:pt x="1" y="191"/>
                      <a:pt x="1" y="191"/>
                    </a:cubicBezTo>
                    <a:cubicBezTo>
                      <a:pt x="7" y="202"/>
                      <a:pt x="60" y="211"/>
                      <a:pt x="125" y="211"/>
                    </a:cubicBezTo>
                    <a:cubicBezTo>
                      <a:pt x="191" y="211"/>
                      <a:pt x="244" y="202"/>
                      <a:pt x="250" y="191"/>
                    </a:cubicBezTo>
                    <a:cubicBezTo>
                      <a:pt x="251" y="191"/>
                      <a:pt x="251" y="191"/>
                      <a:pt x="251" y="191"/>
                    </a:cubicBezTo>
                    <a:cubicBezTo>
                      <a:pt x="250" y="60"/>
                      <a:pt x="250" y="60"/>
                      <a:pt x="250" y="60"/>
                    </a:cubicBezTo>
                    <a:cubicBezTo>
                      <a:pt x="245" y="35"/>
                      <a:pt x="224" y="13"/>
                      <a:pt x="194"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Calibri" panose="020F0502020204030204"/>
                  <a:ea typeface="宋体" panose="02010600030101010101" pitchFamily="2" charset="-122"/>
                  <a:cs typeface="+mn-cs"/>
                </a:endParaRPr>
              </a:p>
            </p:txBody>
          </p:sp>
        </p:grpSp>
      </p:grpSp>
      <p:grpSp>
        <p:nvGrpSpPr>
          <p:cNvPr id="92" name="组合 91"/>
          <p:cNvGrpSpPr/>
          <p:nvPr/>
        </p:nvGrpSpPr>
        <p:grpSpPr>
          <a:xfrm>
            <a:off x="4330783" y="3564993"/>
            <a:ext cx="2371923" cy="2371923"/>
            <a:chOff x="4398406" y="3712606"/>
            <a:chExt cx="2419598" cy="2419598"/>
          </a:xfrm>
        </p:grpSpPr>
        <p:grpSp>
          <p:nvGrpSpPr>
            <p:cNvPr id="28" name="组合 27"/>
            <p:cNvGrpSpPr/>
            <p:nvPr/>
          </p:nvGrpSpPr>
          <p:grpSpPr>
            <a:xfrm>
              <a:off x="4398406" y="3712606"/>
              <a:ext cx="2419598" cy="2419598"/>
              <a:chOff x="1595120" y="525779"/>
              <a:chExt cx="3520440" cy="3520440"/>
            </a:xfrm>
          </p:grpSpPr>
          <p:sp>
            <p:nvSpPr>
              <p:cNvPr id="30" name="椭圆 29"/>
              <p:cNvSpPr/>
              <p:nvPr/>
            </p:nvSpPr>
            <p:spPr>
              <a:xfrm>
                <a:off x="1595120" y="525779"/>
                <a:ext cx="3520440" cy="3520440"/>
              </a:xfrm>
              <a:prstGeom prst="ellipse">
                <a:avLst/>
              </a:prstGeom>
              <a:gradFill flip="none" rotWithShape="1">
                <a:gsLst>
                  <a:gs pos="100000">
                    <a:srgbClr val="F7F7F9"/>
                  </a:gs>
                  <a:gs pos="0">
                    <a:schemeClr val="bg1"/>
                  </a:gs>
                </a:gsLst>
                <a:lin ang="5400000" scaled="1"/>
                <a:tileRect/>
              </a:gradFill>
              <a:ln>
                <a:noFill/>
              </a:ln>
              <a:effectLst>
                <a:softEdge rad="381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Calibri" panose="020F0502020204030204"/>
                  <a:ea typeface="宋体" panose="02010600030101010101" pitchFamily="2" charset="-122"/>
                  <a:cs typeface="+mn-cs"/>
                </a:endParaRPr>
              </a:p>
            </p:txBody>
          </p:sp>
          <p:sp>
            <p:nvSpPr>
              <p:cNvPr id="31" name="椭圆 30"/>
              <p:cNvSpPr/>
              <p:nvPr/>
            </p:nvSpPr>
            <p:spPr>
              <a:xfrm>
                <a:off x="1900612" y="831271"/>
                <a:ext cx="2909455" cy="2909455"/>
              </a:xfrm>
              <a:prstGeom prst="ellipse">
                <a:avLst/>
              </a:prstGeom>
              <a:gradFill flip="none" rotWithShape="1">
                <a:gsLst>
                  <a:gs pos="100000">
                    <a:srgbClr val="E4E4E4"/>
                  </a:gs>
                  <a:gs pos="0">
                    <a:schemeClr val="bg1"/>
                  </a:gs>
                </a:gsLst>
                <a:lin ang="5400000" scaled="1"/>
                <a:tileRect/>
              </a:gradFill>
              <a:ln>
                <a:noFill/>
              </a:ln>
              <a:effectLst>
                <a:innerShdw blurRad="355600" dist="266700" dir="5400000">
                  <a:prstClr val="black">
                    <a:alpha val="57000"/>
                  </a:prstClr>
                </a:innerShdw>
                <a:softEdge rad="266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Calibri" panose="020F0502020204030204"/>
                  <a:ea typeface="宋体" panose="02010600030101010101" pitchFamily="2" charset="-122"/>
                  <a:cs typeface="+mn-cs"/>
                </a:endParaRPr>
              </a:p>
            </p:txBody>
          </p:sp>
        </p:grpSp>
        <p:sp>
          <p:nvSpPr>
            <p:cNvPr id="29" name="椭圆 28"/>
            <p:cNvSpPr/>
            <p:nvPr/>
          </p:nvSpPr>
          <p:spPr>
            <a:xfrm>
              <a:off x="5036761" y="4350961"/>
              <a:ext cx="1142885" cy="1142885"/>
            </a:xfrm>
            <a:prstGeom prst="ellipse">
              <a:avLst/>
            </a:prstGeom>
            <a:gradFill flip="none" rotWithShape="1">
              <a:gsLst>
                <a:gs pos="0">
                  <a:schemeClr val="accent4">
                    <a:lumMod val="40000"/>
                    <a:lumOff val="60000"/>
                  </a:schemeClr>
                </a:gs>
                <a:gs pos="100000">
                  <a:schemeClr val="accent4">
                    <a:lumMod val="75000"/>
                  </a:schemeClr>
                </a:gs>
              </a:gsLst>
              <a:lin ang="5400000" scaled="1"/>
              <a:tileRect/>
            </a:gradFill>
            <a:ln>
              <a:gradFill flip="none" rotWithShape="1">
                <a:gsLst>
                  <a:gs pos="0">
                    <a:srgbClr val="D9D9D9"/>
                  </a:gs>
                  <a:gs pos="100000">
                    <a:schemeClr val="bg1"/>
                  </a:gs>
                </a:gsLst>
                <a:lin ang="5400000" scaled="1"/>
                <a:tileRect/>
              </a:gradFill>
            </a:ln>
            <a:effectLst>
              <a:innerShdw blurRad="342900" dist="50800" dir="16200000">
                <a:schemeClr val="accent4">
                  <a:lumMod val="50000"/>
                  <a:alpha val="8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Calibri" panose="020F0502020204030204"/>
                <a:ea typeface="宋体" panose="02010600030101010101" pitchFamily="2" charset="-122"/>
                <a:cs typeface="+mn-cs"/>
              </a:endParaRPr>
            </a:p>
          </p:txBody>
        </p:sp>
        <p:grpSp>
          <p:nvGrpSpPr>
            <p:cNvPr id="55" name="组合 54"/>
            <p:cNvGrpSpPr/>
            <p:nvPr/>
          </p:nvGrpSpPr>
          <p:grpSpPr>
            <a:xfrm>
              <a:off x="5443766" y="4701944"/>
              <a:ext cx="338356" cy="459855"/>
              <a:chOff x="5758088" y="4284007"/>
              <a:chExt cx="495387" cy="673270"/>
            </a:xfrm>
            <a:solidFill>
              <a:schemeClr val="bg1"/>
            </a:solidFill>
          </p:grpSpPr>
          <p:sp>
            <p:nvSpPr>
              <p:cNvPr id="56" name="Freeform 422"/>
              <p:cNvSpPr/>
              <p:nvPr/>
            </p:nvSpPr>
            <p:spPr bwMode="auto">
              <a:xfrm>
                <a:off x="5822902" y="4284007"/>
                <a:ext cx="221283" cy="243554"/>
              </a:xfrm>
              <a:custGeom>
                <a:avLst/>
                <a:gdLst>
                  <a:gd name="T0" fmla="*/ 45 w 328"/>
                  <a:gd name="T1" fmla="*/ 239 h 361"/>
                  <a:gd name="T2" fmla="*/ 167 w 328"/>
                  <a:gd name="T3" fmla="*/ 361 h 361"/>
                  <a:gd name="T4" fmla="*/ 285 w 328"/>
                  <a:gd name="T5" fmla="*/ 239 h 361"/>
                  <a:gd name="T6" fmla="*/ 321 w 328"/>
                  <a:gd name="T7" fmla="*/ 199 h 361"/>
                  <a:gd name="T8" fmla="*/ 302 w 328"/>
                  <a:gd name="T9" fmla="*/ 140 h 361"/>
                  <a:gd name="T10" fmla="*/ 164 w 328"/>
                  <a:gd name="T11" fmla="*/ 0 h 361"/>
                  <a:gd name="T12" fmla="*/ 26 w 328"/>
                  <a:gd name="T13" fmla="*/ 140 h 361"/>
                  <a:gd name="T14" fmla="*/ 7 w 328"/>
                  <a:gd name="T15" fmla="*/ 199 h 361"/>
                  <a:gd name="T16" fmla="*/ 45 w 328"/>
                  <a:gd name="T17" fmla="*/ 239 h 3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28" h="361">
                    <a:moveTo>
                      <a:pt x="45" y="239"/>
                    </a:moveTo>
                    <a:cubicBezTo>
                      <a:pt x="70" y="303"/>
                      <a:pt x="116" y="361"/>
                      <a:pt x="167" y="361"/>
                    </a:cubicBezTo>
                    <a:cubicBezTo>
                      <a:pt x="219" y="361"/>
                      <a:pt x="262" y="303"/>
                      <a:pt x="285" y="239"/>
                    </a:cubicBezTo>
                    <a:cubicBezTo>
                      <a:pt x="300" y="238"/>
                      <a:pt x="315" y="222"/>
                      <a:pt x="321" y="199"/>
                    </a:cubicBezTo>
                    <a:cubicBezTo>
                      <a:pt x="328" y="173"/>
                      <a:pt x="319" y="146"/>
                      <a:pt x="302" y="140"/>
                    </a:cubicBezTo>
                    <a:cubicBezTo>
                      <a:pt x="297" y="62"/>
                      <a:pt x="237" y="0"/>
                      <a:pt x="164" y="0"/>
                    </a:cubicBezTo>
                    <a:cubicBezTo>
                      <a:pt x="90" y="0"/>
                      <a:pt x="30" y="62"/>
                      <a:pt x="26" y="140"/>
                    </a:cubicBezTo>
                    <a:cubicBezTo>
                      <a:pt x="8" y="146"/>
                      <a:pt x="0" y="173"/>
                      <a:pt x="7" y="199"/>
                    </a:cubicBezTo>
                    <a:cubicBezTo>
                      <a:pt x="13" y="223"/>
                      <a:pt x="29" y="239"/>
                      <a:pt x="45" y="23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Calibri" panose="020F0502020204030204"/>
                  <a:ea typeface="宋体" panose="02010600030101010101" pitchFamily="2" charset="-122"/>
                  <a:cs typeface="+mn-cs"/>
                </a:endParaRPr>
              </a:p>
            </p:txBody>
          </p:sp>
          <p:sp>
            <p:nvSpPr>
              <p:cNvPr id="57" name="Freeform 423"/>
              <p:cNvSpPr/>
              <p:nvPr/>
            </p:nvSpPr>
            <p:spPr bwMode="auto">
              <a:xfrm>
                <a:off x="6097007" y="4775683"/>
                <a:ext cx="1999" cy="1428"/>
              </a:xfrm>
              <a:custGeom>
                <a:avLst/>
                <a:gdLst>
                  <a:gd name="T0" fmla="*/ 3 w 3"/>
                  <a:gd name="T1" fmla="*/ 0 h 2"/>
                  <a:gd name="T2" fmla="*/ 0 w 3"/>
                  <a:gd name="T3" fmla="*/ 2 h 2"/>
                  <a:gd name="T4" fmla="*/ 3 w 3"/>
                  <a:gd name="T5" fmla="*/ 2 h 2"/>
                  <a:gd name="T6" fmla="*/ 3 w 3"/>
                  <a:gd name="T7" fmla="*/ 0 h 2"/>
                </a:gdLst>
                <a:ahLst/>
                <a:cxnLst>
                  <a:cxn ang="0">
                    <a:pos x="T0" y="T1"/>
                  </a:cxn>
                  <a:cxn ang="0">
                    <a:pos x="T2" y="T3"/>
                  </a:cxn>
                  <a:cxn ang="0">
                    <a:pos x="T4" y="T5"/>
                  </a:cxn>
                  <a:cxn ang="0">
                    <a:pos x="T6" y="T7"/>
                  </a:cxn>
                </a:cxnLst>
                <a:rect l="0" t="0" r="r" b="b"/>
                <a:pathLst>
                  <a:path w="3" h="2">
                    <a:moveTo>
                      <a:pt x="3" y="0"/>
                    </a:moveTo>
                    <a:cubicBezTo>
                      <a:pt x="2" y="1"/>
                      <a:pt x="1" y="2"/>
                      <a:pt x="0" y="2"/>
                    </a:cubicBezTo>
                    <a:cubicBezTo>
                      <a:pt x="3" y="2"/>
                      <a:pt x="3" y="2"/>
                      <a:pt x="3" y="2"/>
                    </a:cubicBezTo>
                    <a:lnTo>
                      <a:pt x="3"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Calibri" panose="020F0502020204030204"/>
                  <a:ea typeface="宋体" panose="02010600030101010101" pitchFamily="2" charset="-122"/>
                  <a:cs typeface="+mn-cs"/>
                </a:endParaRPr>
              </a:p>
            </p:txBody>
          </p:sp>
          <p:sp>
            <p:nvSpPr>
              <p:cNvPr id="58" name="Freeform 424"/>
              <p:cNvSpPr/>
              <p:nvPr/>
            </p:nvSpPr>
            <p:spPr bwMode="auto">
              <a:xfrm>
                <a:off x="6066456" y="4582096"/>
                <a:ext cx="30551" cy="171315"/>
              </a:xfrm>
              <a:custGeom>
                <a:avLst/>
                <a:gdLst>
                  <a:gd name="T0" fmla="*/ 0 w 45"/>
                  <a:gd name="T1" fmla="*/ 0 h 254"/>
                  <a:gd name="T2" fmla="*/ 21 w 45"/>
                  <a:gd name="T3" fmla="*/ 254 h 254"/>
                  <a:gd name="T4" fmla="*/ 45 w 45"/>
                  <a:gd name="T5" fmla="*/ 241 h 254"/>
                  <a:gd name="T6" fmla="*/ 29 w 45"/>
                  <a:gd name="T7" fmla="*/ 0 h 254"/>
                  <a:gd name="T8" fmla="*/ 0 w 45"/>
                  <a:gd name="T9" fmla="*/ 0 h 254"/>
                </a:gdLst>
                <a:ahLst/>
                <a:cxnLst>
                  <a:cxn ang="0">
                    <a:pos x="T0" y="T1"/>
                  </a:cxn>
                  <a:cxn ang="0">
                    <a:pos x="T2" y="T3"/>
                  </a:cxn>
                  <a:cxn ang="0">
                    <a:pos x="T4" y="T5"/>
                  </a:cxn>
                  <a:cxn ang="0">
                    <a:pos x="T6" y="T7"/>
                  </a:cxn>
                  <a:cxn ang="0">
                    <a:pos x="T8" y="T9"/>
                  </a:cxn>
                </a:cxnLst>
                <a:rect l="0" t="0" r="r" b="b"/>
                <a:pathLst>
                  <a:path w="45" h="254">
                    <a:moveTo>
                      <a:pt x="0" y="0"/>
                    </a:moveTo>
                    <a:cubicBezTo>
                      <a:pt x="21" y="254"/>
                      <a:pt x="21" y="254"/>
                      <a:pt x="21" y="254"/>
                    </a:cubicBezTo>
                    <a:cubicBezTo>
                      <a:pt x="29" y="249"/>
                      <a:pt x="37" y="245"/>
                      <a:pt x="45" y="241"/>
                    </a:cubicBezTo>
                    <a:cubicBezTo>
                      <a:pt x="29" y="0"/>
                      <a:pt x="29" y="0"/>
                      <a:pt x="29" y="0"/>
                    </a:cubicBezTo>
                    <a:lnTo>
                      <a:pt x="0"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Calibri" panose="020F0502020204030204"/>
                  <a:ea typeface="宋体" panose="02010600030101010101" pitchFamily="2" charset="-122"/>
                  <a:cs typeface="+mn-cs"/>
                </a:endParaRPr>
              </a:p>
            </p:txBody>
          </p:sp>
          <p:sp>
            <p:nvSpPr>
              <p:cNvPr id="59" name="Freeform 425"/>
              <p:cNvSpPr/>
              <p:nvPr/>
            </p:nvSpPr>
            <p:spPr bwMode="auto">
              <a:xfrm>
                <a:off x="6187233" y="4775683"/>
                <a:ext cx="1999" cy="1428"/>
              </a:xfrm>
              <a:custGeom>
                <a:avLst/>
                <a:gdLst>
                  <a:gd name="T0" fmla="*/ 0 w 3"/>
                  <a:gd name="T1" fmla="*/ 0 h 2"/>
                  <a:gd name="T2" fmla="*/ 0 w 3"/>
                  <a:gd name="T3" fmla="*/ 2 h 2"/>
                  <a:gd name="T4" fmla="*/ 3 w 3"/>
                  <a:gd name="T5" fmla="*/ 2 h 2"/>
                  <a:gd name="T6" fmla="*/ 0 w 3"/>
                  <a:gd name="T7" fmla="*/ 0 h 2"/>
                </a:gdLst>
                <a:ahLst/>
                <a:cxnLst>
                  <a:cxn ang="0">
                    <a:pos x="T0" y="T1"/>
                  </a:cxn>
                  <a:cxn ang="0">
                    <a:pos x="T2" y="T3"/>
                  </a:cxn>
                  <a:cxn ang="0">
                    <a:pos x="T4" y="T5"/>
                  </a:cxn>
                  <a:cxn ang="0">
                    <a:pos x="T6" y="T7"/>
                  </a:cxn>
                </a:cxnLst>
                <a:rect l="0" t="0" r="r" b="b"/>
                <a:pathLst>
                  <a:path w="3" h="2">
                    <a:moveTo>
                      <a:pt x="0" y="0"/>
                    </a:moveTo>
                    <a:cubicBezTo>
                      <a:pt x="0" y="2"/>
                      <a:pt x="0" y="2"/>
                      <a:pt x="0" y="2"/>
                    </a:cubicBezTo>
                    <a:cubicBezTo>
                      <a:pt x="3" y="2"/>
                      <a:pt x="3" y="2"/>
                      <a:pt x="3" y="2"/>
                    </a:cubicBezTo>
                    <a:cubicBezTo>
                      <a:pt x="2" y="2"/>
                      <a:pt x="1" y="1"/>
                      <a:pt x="0"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Calibri" panose="020F0502020204030204"/>
                  <a:ea typeface="宋体" panose="02010600030101010101" pitchFamily="2" charset="-122"/>
                  <a:cs typeface="+mn-cs"/>
                </a:endParaRPr>
              </a:p>
            </p:txBody>
          </p:sp>
          <p:sp>
            <p:nvSpPr>
              <p:cNvPr id="60" name="Freeform 426"/>
              <p:cNvSpPr/>
              <p:nvPr/>
            </p:nvSpPr>
            <p:spPr bwMode="auto">
              <a:xfrm>
                <a:off x="6189232" y="4582096"/>
                <a:ext cx="30551" cy="171315"/>
              </a:xfrm>
              <a:custGeom>
                <a:avLst/>
                <a:gdLst>
                  <a:gd name="T0" fmla="*/ 45 w 45"/>
                  <a:gd name="T1" fmla="*/ 0 h 254"/>
                  <a:gd name="T2" fmla="*/ 16 w 45"/>
                  <a:gd name="T3" fmla="*/ 0 h 254"/>
                  <a:gd name="T4" fmla="*/ 0 w 45"/>
                  <a:gd name="T5" fmla="*/ 241 h 254"/>
                  <a:gd name="T6" fmla="*/ 24 w 45"/>
                  <a:gd name="T7" fmla="*/ 254 h 254"/>
                  <a:gd name="T8" fmla="*/ 45 w 45"/>
                  <a:gd name="T9" fmla="*/ 0 h 254"/>
                </a:gdLst>
                <a:ahLst/>
                <a:cxnLst>
                  <a:cxn ang="0">
                    <a:pos x="T0" y="T1"/>
                  </a:cxn>
                  <a:cxn ang="0">
                    <a:pos x="T2" y="T3"/>
                  </a:cxn>
                  <a:cxn ang="0">
                    <a:pos x="T4" y="T5"/>
                  </a:cxn>
                  <a:cxn ang="0">
                    <a:pos x="T6" y="T7"/>
                  </a:cxn>
                  <a:cxn ang="0">
                    <a:pos x="T8" y="T9"/>
                  </a:cxn>
                </a:cxnLst>
                <a:rect l="0" t="0" r="r" b="b"/>
                <a:pathLst>
                  <a:path w="45" h="254">
                    <a:moveTo>
                      <a:pt x="45" y="0"/>
                    </a:moveTo>
                    <a:cubicBezTo>
                      <a:pt x="16" y="0"/>
                      <a:pt x="16" y="0"/>
                      <a:pt x="16" y="0"/>
                    </a:cubicBezTo>
                    <a:cubicBezTo>
                      <a:pt x="0" y="241"/>
                      <a:pt x="0" y="241"/>
                      <a:pt x="0" y="241"/>
                    </a:cubicBezTo>
                    <a:cubicBezTo>
                      <a:pt x="8" y="245"/>
                      <a:pt x="16" y="249"/>
                      <a:pt x="24" y="254"/>
                    </a:cubicBezTo>
                    <a:lnTo>
                      <a:pt x="45"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Calibri" panose="020F0502020204030204"/>
                  <a:ea typeface="宋体" panose="02010600030101010101" pitchFamily="2" charset="-122"/>
                  <a:cs typeface="+mn-cs"/>
                </a:endParaRPr>
              </a:p>
            </p:txBody>
          </p:sp>
          <p:sp>
            <p:nvSpPr>
              <p:cNvPr id="61" name="Freeform 427"/>
              <p:cNvSpPr>
                <a:spLocks noEditPoints="1"/>
              </p:cNvSpPr>
              <p:nvPr/>
            </p:nvSpPr>
            <p:spPr bwMode="auto">
              <a:xfrm>
                <a:off x="6032192" y="4740563"/>
                <a:ext cx="221283" cy="216714"/>
              </a:xfrm>
              <a:custGeom>
                <a:avLst/>
                <a:gdLst>
                  <a:gd name="T0" fmla="*/ 164 w 328"/>
                  <a:gd name="T1" fmla="*/ 0 h 321"/>
                  <a:gd name="T2" fmla="*/ 0 w 328"/>
                  <a:gd name="T3" fmla="*/ 161 h 321"/>
                  <a:gd name="T4" fmla="*/ 164 w 328"/>
                  <a:gd name="T5" fmla="*/ 321 h 321"/>
                  <a:gd name="T6" fmla="*/ 328 w 328"/>
                  <a:gd name="T7" fmla="*/ 161 h 321"/>
                  <a:gd name="T8" fmla="*/ 164 w 328"/>
                  <a:gd name="T9" fmla="*/ 0 h 321"/>
                  <a:gd name="T10" fmla="*/ 164 w 328"/>
                  <a:gd name="T11" fmla="*/ 294 h 321"/>
                  <a:gd name="T12" fmla="*/ 27 w 328"/>
                  <a:gd name="T13" fmla="*/ 161 h 321"/>
                  <a:gd name="T14" fmla="*/ 164 w 328"/>
                  <a:gd name="T15" fmla="*/ 27 h 321"/>
                  <a:gd name="T16" fmla="*/ 302 w 328"/>
                  <a:gd name="T17" fmla="*/ 161 h 321"/>
                  <a:gd name="T18" fmla="*/ 164 w 328"/>
                  <a:gd name="T19" fmla="*/ 294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28" h="321">
                    <a:moveTo>
                      <a:pt x="164" y="0"/>
                    </a:moveTo>
                    <a:cubicBezTo>
                      <a:pt x="74" y="0"/>
                      <a:pt x="0" y="72"/>
                      <a:pt x="0" y="161"/>
                    </a:cubicBezTo>
                    <a:cubicBezTo>
                      <a:pt x="0" y="249"/>
                      <a:pt x="74" y="321"/>
                      <a:pt x="164" y="321"/>
                    </a:cubicBezTo>
                    <a:cubicBezTo>
                      <a:pt x="255" y="321"/>
                      <a:pt x="328" y="249"/>
                      <a:pt x="328" y="161"/>
                    </a:cubicBezTo>
                    <a:cubicBezTo>
                      <a:pt x="328" y="72"/>
                      <a:pt x="255" y="0"/>
                      <a:pt x="164" y="0"/>
                    </a:cubicBezTo>
                    <a:close/>
                    <a:moveTo>
                      <a:pt x="164" y="294"/>
                    </a:moveTo>
                    <a:cubicBezTo>
                      <a:pt x="89" y="294"/>
                      <a:pt x="27" y="234"/>
                      <a:pt x="27" y="161"/>
                    </a:cubicBezTo>
                    <a:cubicBezTo>
                      <a:pt x="27" y="87"/>
                      <a:pt x="89" y="27"/>
                      <a:pt x="164" y="27"/>
                    </a:cubicBezTo>
                    <a:cubicBezTo>
                      <a:pt x="240" y="27"/>
                      <a:pt x="302" y="87"/>
                      <a:pt x="302" y="161"/>
                    </a:cubicBezTo>
                    <a:cubicBezTo>
                      <a:pt x="302" y="234"/>
                      <a:pt x="240" y="294"/>
                      <a:pt x="164" y="29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Calibri" panose="020F0502020204030204"/>
                  <a:ea typeface="宋体" panose="02010600030101010101" pitchFamily="2" charset="-122"/>
                  <a:cs typeface="+mn-cs"/>
                </a:endParaRPr>
              </a:p>
            </p:txBody>
          </p:sp>
          <p:sp>
            <p:nvSpPr>
              <p:cNvPr id="62" name="Freeform 428"/>
              <p:cNvSpPr/>
              <p:nvPr/>
            </p:nvSpPr>
            <p:spPr bwMode="auto">
              <a:xfrm>
                <a:off x="6105001" y="4571246"/>
                <a:ext cx="76235" cy="168175"/>
              </a:xfrm>
              <a:custGeom>
                <a:avLst/>
                <a:gdLst>
                  <a:gd name="T0" fmla="*/ 56 w 113"/>
                  <a:gd name="T1" fmla="*/ 243 h 249"/>
                  <a:gd name="T2" fmla="*/ 100 w 113"/>
                  <a:gd name="T3" fmla="*/ 249 h 249"/>
                  <a:gd name="T4" fmla="*/ 113 w 113"/>
                  <a:gd name="T5" fmla="*/ 0 h 249"/>
                  <a:gd name="T6" fmla="*/ 0 w 113"/>
                  <a:gd name="T7" fmla="*/ 0 h 249"/>
                  <a:gd name="T8" fmla="*/ 13 w 113"/>
                  <a:gd name="T9" fmla="*/ 249 h 249"/>
                  <a:gd name="T10" fmla="*/ 56 w 113"/>
                  <a:gd name="T11" fmla="*/ 243 h 249"/>
                </a:gdLst>
                <a:ahLst/>
                <a:cxnLst>
                  <a:cxn ang="0">
                    <a:pos x="T0" y="T1"/>
                  </a:cxn>
                  <a:cxn ang="0">
                    <a:pos x="T2" y="T3"/>
                  </a:cxn>
                  <a:cxn ang="0">
                    <a:pos x="T4" y="T5"/>
                  </a:cxn>
                  <a:cxn ang="0">
                    <a:pos x="T6" y="T7"/>
                  </a:cxn>
                  <a:cxn ang="0">
                    <a:pos x="T8" y="T9"/>
                  </a:cxn>
                  <a:cxn ang="0">
                    <a:pos x="T10" y="T11"/>
                  </a:cxn>
                </a:cxnLst>
                <a:rect l="0" t="0" r="r" b="b"/>
                <a:pathLst>
                  <a:path w="113" h="249">
                    <a:moveTo>
                      <a:pt x="56" y="243"/>
                    </a:moveTo>
                    <a:cubicBezTo>
                      <a:pt x="71" y="243"/>
                      <a:pt x="86" y="245"/>
                      <a:pt x="100" y="249"/>
                    </a:cubicBezTo>
                    <a:cubicBezTo>
                      <a:pt x="113" y="0"/>
                      <a:pt x="113" y="0"/>
                      <a:pt x="113" y="0"/>
                    </a:cubicBezTo>
                    <a:cubicBezTo>
                      <a:pt x="0" y="0"/>
                      <a:pt x="0" y="0"/>
                      <a:pt x="0" y="0"/>
                    </a:cubicBezTo>
                    <a:cubicBezTo>
                      <a:pt x="13" y="249"/>
                      <a:pt x="13" y="249"/>
                      <a:pt x="13" y="249"/>
                    </a:cubicBezTo>
                    <a:cubicBezTo>
                      <a:pt x="27" y="245"/>
                      <a:pt x="42" y="243"/>
                      <a:pt x="56" y="24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Calibri" panose="020F0502020204030204"/>
                  <a:ea typeface="宋体" panose="02010600030101010101" pitchFamily="2" charset="-122"/>
                  <a:cs typeface="+mn-cs"/>
                </a:endParaRPr>
              </a:p>
            </p:txBody>
          </p:sp>
          <p:sp>
            <p:nvSpPr>
              <p:cNvPr id="63" name="Freeform 429"/>
              <p:cNvSpPr/>
              <p:nvPr/>
            </p:nvSpPr>
            <p:spPr bwMode="auto">
              <a:xfrm>
                <a:off x="5758088" y="4516711"/>
                <a:ext cx="334636" cy="294948"/>
              </a:xfrm>
              <a:custGeom>
                <a:avLst/>
                <a:gdLst>
                  <a:gd name="T0" fmla="*/ 460 w 496"/>
                  <a:gd name="T1" fmla="*/ 351 h 437"/>
                  <a:gd name="T2" fmla="*/ 437 w 496"/>
                  <a:gd name="T3" fmla="*/ 80 h 437"/>
                  <a:gd name="T4" fmla="*/ 496 w 496"/>
                  <a:gd name="T5" fmla="*/ 80 h 437"/>
                  <a:gd name="T6" fmla="*/ 496 w 496"/>
                  <a:gd name="T7" fmla="*/ 73 h 437"/>
                  <a:gd name="T8" fmla="*/ 401 w 496"/>
                  <a:gd name="T9" fmla="*/ 0 h 437"/>
                  <a:gd name="T10" fmla="*/ 290 w 496"/>
                  <a:gd name="T11" fmla="*/ 188 h 437"/>
                  <a:gd name="T12" fmla="*/ 276 w 496"/>
                  <a:gd name="T13" fmla="*/ 103 h 437"/>
                  <a:gd name="T14" fmla="*/ 291 w 496"/>
                  <a:gd name="T15" fmla="*/ 76 h 437"/>
                  <a:gd name="T16" fmla="*/ 259 w 496"/>
                  <a:gd name="T17" fmla="*/ 44 h 437"/>
                  <a:gd name="T18" fmla="*/ 227 w 496"/>
                  <a:gd name="T19" fmla="*/ 76 h 437"/>
                  <a:gd name="T20" fmla="*/ 243 w 496"/>
                  <a:gd name="T21" fmla="*/ 103 h 437"/>
                  <a:gd name="T22" fmla="*/ 229 w 496"/>
                  <a:gd name="T23" fmla="*/ 186 h 437"/>
                  <a:gd name="T24" fmla="*/ 118 w 496"/>
                  <a:gd name="T25" fmla="*/ 0 h 437"/>
                  <a:gd name="T26" fmla="*/ 2 w 496"/>
                  <a:gd name="T27" fmla="*/ 123 h 437"/>
                  <a:gd name="T28" fmla="*/ 0 w 496"/>
                  <a:gd name="T29" fmla="*/ 123 h 437"/>
                  <a:gd name="T30" fmla="*/ 0 w 496"/>
                  <a:gd name="T31" fmla="*/ 396 h 437"/>
                  <a:gd name="T32" fmla="*/ 1 w 496"/>
                  <a:gd name="T33" fmla="*/ 396 h 437"/>
                  <a:gd name="T34" fmla="*/ 260 w 496"/>
                  <a:gd name="T35" fmla="*/ 437 h 437"/>
                  <a:gd name="T36" fmla="*/ 400 w 496"/>
                  <a:gd name="T37" fmla="*/ 430 h 437"/>
                  <a:gd name="T38" fmla="*/ 460 w 496"/>
                  <a:gd name="T39" fmla="*/ 351 h 4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496" h="437">
                    <a:moveTo>
                      <a:pt x="460" y="351"/>
                    </a:moveTo>
                    <a:cubicBezTo>
                      <a:pt x="437" y="80"/>
                      <a:pt x="437" y="80"/>
                      <a:pt x="437" y="80"/>
                    </a:cubicBezTo>
                    <a:cubicBezTo>
                      <a:pt x="496" y="80"/>
                      <a:pt x="496" y="80"/>
                      <a:pt x="496" y="80"/>
                    </a:cubicBezTo>
                    <a:cubicBezTo>
                      <a:pt x="496" y="73"/>
                      <a:pt x="496" y="73"/>
                      <a:pt x="496" y="73"/>
                    </a:cubicBezTo>
                    <a:cubicBezTo>
                      <a:pt x="475" y="43"/>
                      <a:pt x="442" y="18"/>
                      <a:pt x="401" y="0"/>
                    </a:cubicBezTo>
                    <a:cubicBezTo>
                      <a:pt x="290" y="188"/>
                      <a:pt x="290" y="188"/>
                      <a:pt x="290" y="188"/>
                    </a:cubicBezTo>
                    <a:cubicBezTo>
                      <a:pt x="276" y="103"/>
                      <a:pt x="276" y="103"/>
                      <a:pt x="276" y="103"/>
                    </a:cubicBezTo>
                    <a:cubicBezTo>
                      <a:pt x="285" y="98"/>
                      <a:pt x="291" y="88"/>
                      <a:pt x="291" y="76"/>
                    </a:cubicBezTo>
                    <a:cubicBezTo>
                      <a:pt x="291" y="59"/>
                      <a:pt x="277" y="44"/>
                      <a:pt x="259" y="44"/>
                    </a:cubicBezTo>
                    <a:cubicBezTo>
                      <a:pt x="242" y="44"/>
                      <a:pt x="227" y="59"/>
                      <a:pt x="227" y="76"/>
                    </a:cubicBezTo>
                    <a:cubicBezTo>
                      <a:pt x="227" y="88"/>
                      <a:pt x="233" y="98"/>
                      <a:pt x="243" y="103"/>
                    </a:cubicBezTo>
                    <a:cubicBezTo>
                      <a:pt x="229" y="186"/>
                      <a:pt x="229" y="186"/>
                      <a:pt x="229" y="186"/>
                    </a:cubicBezTo>
                    <a:cubicBezTo>
                      <a:pt x="118" y="0"/>
                      <a:pt x="118" y="0"/>
                      <a:pt x="118" y="0"/>
                    </a:cubicBezTo>
                    <a:cubicBezTo>
                      <a:pt x="56" y="27"/>
                      <a:pt x="12" y="72"/>
                      <a:pt x="2" y="123"/>
                    </a:cubicBezTo>
                    <a:cubicBezTo>
                      <a:pt x="0" y="123"/>
                      <a:pt x="0" y="123"/>
                      <a:pt x="0" y="123"/>
                    </a:cubicBezTo>
                    <a:cubicBezTo>
                      <a:pt x="0" y="396"/>
                      <a:pt x="0" y="396"/>
                      <a:pt x="0" y="396"/>
                    </a:cubicBezTo>
                    <a:cubicBezTo>
                      <a:pt x="1" y="396"/>
                      <a:pt x="1" y="396"/>
                      <a:pt x="1" y="396"/>
                    </a:cubicBezTo>
                    <a:cubicBezTo>
                      <a:pt x="14" y="419"/>
                      <a:pt x="125" y="437"/>
                      <a:pt x="260" y="437"/>
                    </a:cubicBezTo>
                    <a:cubicBezTo>
                      <a:pt x="312" y="437"/>
                      <a:pt x="360" y="435"/>
                      <a:pt x="400" y="430"/>
                    </a:cubicBezTo>
                    <a:cubicBezTo>
                      <a:pt x="413" y="398"/>
                      <a:pt x="434" y="371"/>
                      <a:pt x="460" y="35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Calibri" panose="020F0502020204030204"/>
                  <a:ea typeface="宋体" panose="02010600030101010101" pitchFamily="2" charset="-122"/>
                  <a:cs typeface="+mn-cs"/>
                </a:endParaRPr>
              </a:p>
            </p:txBody>
          </p:sp>
          <p:sp>
            <p:nvSpPr>
              <p:cNvPr id="64" name="Freeform 430"/>
              <p:cNvSpPr>
                <a:spLocks noEditPoints="1"/>
              </p:cNvSpPr>
              <p:nvPr/>
            </p:nvSpPr>
            <p:spPr bwMode="auto">
              <a:xfrm>
                <a:off x="6068454" y="4777111"/>
                <a:ext cx="149330" cy="144476"/>
              </a:xfrm>
              <a:custGeom>
                <a:avLst/>
                <a:gdLst>
                  <a:gd name="T0" fmla="*/ 110 w 221"/>
                  <a:gd name="T1" fmla="*/ 0 h 214"/>
                  <a:gd name="T2" fmla="*/ 0 w 221"/>
                  <a:gd name="T3" fmla="*/ 107 h 214"/>
                  <a:gd name="T4" fmla="*/ 110 w 221"/>
                  <a:gd name="T5" fmla="*/ 214 h 214"/>
                  <a:gd name="T6" fmla="*/ 221 w 221"/>
                  <a:gd name="T7" fmla="*/ 107 h 214"/>
                  <a:gd name="T8" fmla="*/ 110 w 221"/>
                  <a:gd name="T9" fmla="*/ 0 h 214"/>
                  <a:gd name="T10" fmla="*/ 134 w 221"/>
                  <a:gd name="T11" fmla="*/ 188 h 214"/>
                  <a:gd name="T12" fmla="*/ 99 w 221"/>
                  <a:gd name="T13" fmla="*/ 188 h 214"/>
                  <a:gd name="T14" fmla="*/ 99 w 221"/>
                  <a:gd name="T15" fmla="*/ 66 h 214"/>
                  <a:gd name="T16" fmla="*/ 99 w 221"/>
                  <a:gd name="T17" fmla="*/ 66 h 214"/>
                  <a:gd name="T18" fmla="*/ 70 w 221"/>
                  <a:gd name="T19" fmla="*/ 80 h 214"/>
                  <a:gd name="T20" fmla="*/ 64 w 221"/>
                  <a:gd name="T21" fmla="*/ 53 h 214"/>
                  <a:gd name="T22" fmla="*/ 105 w 221"/>
                  <a:gd name="T23" fmla="*/ 34 h 214"/>
                  <a:gd name="T24" fmla="*/ 134 w 221"/>
                  <a:gd name="T25" fmla="*/ 34 h 214"/>
                  <a:gd name="T26" fmla="*/ 134 w 221"/>
                  <a:gd name="T27" fmla="*/ 188 h 2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21" h="214">
                    <a:moveTo>
                      <a:pt x="110" y="0"/>
                    </a:moveTo>
                    <a:cubicBezTo>
                      <a:pt x="50" y="0"/>
                      <a:pt x="0" y="48"/>
                      <a:pt x="0" y="107"/>
                    </a:cubicBezTo>
                    <a:cubicBezTo>
                      <a:pt x="0" y="166"/>
                      <a:pt x="50" y="214"/>
                      <a:pt x="110" y="214"/>
                    </a:cubicBezTo>
                    <a:cubicBezTo>
                      <a:pt x="171" y="214"/>
                      <a:pt x="221" y="166"/>
                      <a:pt x="221" y="107"/>
                    </a:cubicBezTo>
                    <a:cubicBezTo>
                      <a:pt x="221" y="48"/>
                      <a:pt x="171" y="0"/>
                      <a:pt x="110" y="0"/>
                    </a:cubicBezTo>
                    <a:close/>
                    <a:moveTo>
                      <a:pt x="134" y="188"/>
                    </a:moveTo>
                    <a:cubicBezTo>
                      <a:pt x="99" y="188"/>
                      <a:pt x="99" y="188"/>
                      <a:pt x="99" y="188"/>
                    </a:cubicBezTo>
                    <a:cubicBezTo>
                      <a:pt x="99" y="66"/>
                      <a:pt x="99" y="66"/>
                      <a:pt x="99" y="66"/>
                    </a:cubicBezTo>
                    <a:cubicBezTo>
                      <a:pt x="99" y="66"/>
                      <a:pt x="99" y="66"/>
                      <a:pt x="99" y="66"/>
                    </a:cubicBezTo>
                    <a:cubicBezTo>
                      <a:pt x="70" y="80"/>
                      <a:pt x="70" y="80"/>
                      <a:pt x="70" y="80"/>
                    </a:cubicBezTo>
                    <a:cubicBezTo>
                      <a:pt x="64" y="53"/>
                      <a:pt x="64" y="53"/>
                      <a:pt x="64" y="53"/>
                    </a:cubicBezTo>
                    <a:cubicBezTo>
                      <a:pt x="105" y="34"/>
                      <a:pt x="105" y="34"/>
                      <a:pt x="105" y="34"/>
                    </a:cubicBezTo>
                    <a:cubicBezTo>
                      <a:pt x="134" y="34"/>
                      <a:pt x="134" y="34"/>
                      <a:pt x="134" y="34"/>
                    </a:cubicBezTo>
                    <a:lnTo>
                      <a:pt x="134" y="188"/>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Calibri" panose="020F0502020204030204"/>
                  <a:ea typeface="宋体" panose="02010600030101010101" pitchFamily="2" charset="-122"/>
                  <a:cs typeface="+mn-cs"/>
                </a:endParaRPr>
              </a:p>
            </p:txBody>
          </p:sp>
        </p:grpSp>
      </p:grpSp>
      <p:grpSp>
        <p:nvGrpSpPr>
          <p:cNvPr id="95" name="组合 94"/>
          <p:cNvGrpSpPr/>
          <p:nvPr/>
        </p:nvGrpSpPr>
        <p:grpSpPr>
          <a:xfrm>
            <a:off x="3920886" y="1930704"/>
            <a:ext cx="500939" cy="500939"/>
            <a:chOff x="4108450" y="2661285"/>
            <a:chExt cx="666750" cy="666750"/>
          </a:xfrm>
        </p:grpSpPr>
        <p:sp>
          <p:nvSpPr>
            <p:cNvPr id="93" name="椭圆 92"/>
            <p:cNvSpPr/>
            <p:nvPr/>
          </p:nvSpPr>
          <p:spPr>
            <a:xfrm>
              <a:off x="4108450" y="2661285"/>
              <a:ext cx="666750" cy="666750"/>
            </a:xfrm>
            <a:prstGeom prst="ellipse">
              <a:avLst/>
            </a:prstGeom>
            <a:noFill/>
            <a:ln w="9525">
              <a:solidFill>
                <a:schemeClr val="bg1">
                  <a:lumMod val="5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Calibri" panose="020F0502020204030204"/>
                <a:ea typeface="宋体" panose="02010600030101010101" pitchFamily="2" charset="-122"/>
                <a:cs typeface="+mn-cs"/>
              </a:endParaRPr>
            </a:p>
          </p:txBody>
        </p:sp>
        <p:sp>
          <p:nvSpPr>
            <p:cNvPr id="94" name="任意多边形 93"/>
            <p:cNvSpPr/>
            <p:nvPr/>
          </p:nvSpPr>
          <p:spPr>
            <a:xfrm rot="10800000">
              <a:off x="4219323" y="2803673"/>
              <a:ext cx="433864" cy="381974"/>
            </a:xfrm>
            <a:custGeom>
              <a:avLst/>
              <a:gdLst>
                <a:gd name="connsiteX0" fmla="*/ 760416 w 1727431"/>
                <a:gd name="connsiteY0" fmla="*/ 1520832 h 1520832"/>
                <a:gd name="connsiteX1" fmla="*/ 621863 w 1727431"/>
                <a:gd name="connsiteY1" fmla="*/ 1463441 h 1520832"/>
                <a:gd name="connsiteX2" fmla="*/ 57390 w 1727431"/>
                <a:gd name="connsiteY2" fmla="*/ 898969 h 1520832"/>
                <a:gd name="connsiteX3" fmla="*/ 0 w 1727431"/>
                <a:gd name="connsiteY3" fmla="*/ 760416 h 1520832"/>
                <a:gd name="connsiteX4" fmla="*/ 0 w 1727431"/>
                <a:gd name="connsiteY4" fmla="*/ 760416 h 1520832"/>
                <a:gd name="connsiteX5" fmla="*/ 0 w 1727431"/>
                <a:gd name="connsiteY5" fmla="*/ 760415 h 1520832"/>
                <a:gd name="connsiteX6" fmla="*/ 57390 w 1727431"/>
                <a:gd name="connsiteY6" fmla="*/ 621863 h 1520832"/>
                <a:gd name="connsiteX7" fmla="*/ 621863 w 1727431"/>
                <a:gd name="connsiteY7" fmla="*/ 57390 h 1520832"/>
                <a:gd name="connsiteX8" fmla="*/ 898969 w 1727431"/>
                <a:gd name="connsiteY8" fmla="*/ 57390 h 1520832"/>
                <a:gd name="connsiteX9" fmla="*/ 898969 w 1727431"/>
                <a:gd name="connsiteY9" fmla="*/ 334495 h 1520832"/>
                <a:gd name="connsiteX10" fmla="*/ 668991 w 1727431"/>
                <a:gd name="connsiteY10" fmla="*/ 564473 h 1520832"/>
                <a:gd name="connsiteX11" fmla="*/ 1531488 w 1727431"/>
                <a:gd name="connsiteY11" fmla="*/ 564473 h 1520832"/>
                <a:gd name="connsiteX12" fmla="*/ 1727431 w 1727431"/>
                <a:gd name="connsiteY12" fmla="*/ 760416 h 1520832"/>
                <a:gd name="connsiteX13" fmla="*/ 1531488 w 1727431"/>
                <a:gd name="connsiteY13" fmla="*/ 956359 h 1520832"/>
                <a:gd name="connsiteX14" fmla="*/ 668992 w 1727431"/>
                <a:gd name="connsiteY14" fmla="*/ 956359 h 1520832"/>
                <a:gd name="connsiteX15" fmla="*/ 898969 w 1727431"/>
                <a:gd name="connsiteY15" fmla="*/ 1186336 h 1520832"/>
                <a:gd name="connsiteX16" fmla="*/ 898969 w 1727431"/>
                <a:gd name="connsiteY16" fmla="*/ 1463441 h 1520832"/>
                <a:gd name="connsiteX17" fmla="*/ 760416 w 1727431"/>
                <a:gd name="connsiteY17" fmla="*/ 1520832 h 15208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727431" h="1520832">
                  <a:moveTo>
                    <a:pt x="760416" y="1520832"/>
                  </a:moveTo>
                  <a:cubicBezTo>
                    <a:pt x="710270" y="1520832"/>
                    <a:pt x="660124" y="1501701"/>
                    <a:pt x="621863" y="1463441"/>
                  </a:cubicBezTo>
                  <a:lnTo>
                    <a:pt x="57390" y="898969"/>
                  </a:lnTo>
                  <a:cubicBezTo>
                    <a:pt x="19130" y="860708"/>
                    <a:pt x="0" y="810562"/>
                    <a:pt x="0" y="760416"/>
                  </a:cubicBezTo>
                  <a:lnTo>
                    <a:pt x="0" y="760416"/>
                  </a:lnTo>
                  <a:lnTo>
                    <a:pt x="0" y="760415"/>
                  </a:lnTo>
                  <a:cubicBezTo>
                    <a:pt x="0" y="710269"/>
                    <a:pt x="19130" y="660123"/>
                    <a:pt x="57390" y="621863"/>
                  </a:cubicBezTo>
                  <a:lnTo>
                    <a:pt x="621863" y="57390"/>
                  </a:lnTo>
                  <a:cubicBezTo>
                    <a:pt x="698384" y="-19131"/>
                    <a:pt x="822448" y="-19131"/>
                    <a:pt x="898969" y="57390"/>
                  </a:cubicBezTo>
                  <a:cubicBezTo>
                    <a:pt x="975489" y="133910"/>
                    <a:pt x="975489" y="257975"/>
                    <a:pt x="898969" y="334495"/>
                  </a:cubicBezTo>
                  <a:lnTo>
                    <a:pt x="668991" y="564473"/>
                  </a:lnTo>
                  <a:lnTo>
                    <a:pt x="1531488" y="564473"/>
                  </a:lnTo>
                  <a:cubicBezTo>
                    <a:pt x="1639704" y="564473"/>
                    <a:pt x="1727431" y="652200"/>
                    <a:pt x="1727431" y="760416"/>
                  </a:cubicBezTo>
                  <a:cubicBezTo>
                    <a:pt x="1727431" y="868632"/>
                    <a:pt x="1639704" y="956359"/>
                    <a:pt x="1531488" y="956359"/>
                  </a:cubicBezTo>
                  <a:lnTo>
                    <a:pt x="668992" y="956359"/>
                  </a:lnTo>
                  <a:lnTo>
                    <a:pt x="898969" y="1186336"/>
                  </a:lnTo>
                  <a:cubicBezTo>
                    <a:pt x="975489" y="1262856"/>
                    <a:pt x="975489" y="1386921"/>
                    <a:pt x="898969" y="1463441"/>
                  </a:cubicBezTo>
                  <a:cubicBezTo>
                    <a:pt x="860708" y="1501701"/>
                    <a:pt x="810562" y="1520832"/>
                    <a:pt x="760416" y="1520832"/>
                  </a:cubicBezTo>
                  <a:close/>
                </a:path>
              </a:pathLst>
            </a:custGeom>
            <a:noFill/>
            <a:ln w="22225">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Calibri" panose="020F0502020204030204"/>
                <a:ea typeface="宋体" panose="02010600030101010101" pitchFamily="2" charset="-122"/>
                <a:cs typeface="+mn-cs"/>
              </a:endParaRPr>
            </a:p>
          </p:txBody>
        </p:sp>
      </p:grpSp>
      <p:grpSp>
        <p:nvGrpSpPr>
          <p:cNvPr id="96" name="组合 95"/>
          <p:cNvGrpSpPr/>
          <p:nvPr/>
        </p:nvGrpSpPr>
        <p:grpSpPr>
          <a:xfrm rot="10800000">
            <a:off x="3920886" y="4514256"/>
            <a:ext cx="500939" cy="500939"/>
            <a:chOff x="4108450" y="2661285"/>
            <a:chExt cx="666750" cy="666750"/>
          </a:xfrm>
        </p:grpSpPr>
        <p:sp>
          <p:nvSpPr>
            <p:cNvPr id="97" name="椭圆 96"/>
            <p:cNvSpPr/>
            <p:nvPr/>
          </p:nvSpPr>
          <p:spPr>
            <a:xfrm>
              <a:off x="4108450" y="2661285"/>
              <a:ext cx="666750" cy="666750"/>
            </a:xfrm>
            <a:prstGeom prst="ellipse">
              <a:avLst/>
            </a:prstGeom>
            <a:noFill/>
            <a:ln w="9525">
              <a:solidFill>
                <a:schemeClr val="bg1">
                  <a:lumMod val="5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Calibri" panose="020F0502020204030204"/>
                <a:ea typeface="宋体" panose="02010600030101010101" pitchFamily="2" charset="-122"/>
                <a:cs typeface="+mn-cs"/>
              </a:endParaRPr>
            </a:p>
          </p:txBody>
        </p:sp>
        <p:sp>
          <p:nvSpPr>
            <p:cNvPr id="98" name="任意多边形 97"/>
            <p:cNvSpPr/>
            <p:nvPr/>
          </p:nvSpPr>
          <p:spPr>
            <a:xfrm rot="10800000">
              <a:off x="4219323" y="2803673"/>
              <a:ext cx="433864" cy="381974"/>
            </a:xfrm>
            <a:custGeom>
              <a:avLst/>
              <a:gdLst>
                <a:gd name="connsiteX0" fmla="*/ 760416 w 1727431"/>
                <a:gd name="connsiteY0" fmla="*/ 1520832 h 1520832"/>
                <a:gd name="connsiteX1" fmla="*/ 621863 w 1727431"/>
                <a:gd name="connsiteY1" fmla="*/ 1463441 h 1520832"/>
                <a:gd name="connsiteX2" fmla="*/ 57390 w 1727431"/>
                <a:gd name="connsiteY2" fmla="*/ 898969 h 1520832"/>
                <a:gd name="connsiteX3" fmla="*/ 0 w 1727431"/>
                <a:gd name="connsiteY3" fmla="*/ 760416 h 1520832"/>
                <a:gd name="connsiteX4" fmla="*/ 0 w 1727431"/>
                <a:gd name="connsiteY4" fmla="*/ 760416 h 1520832"/>
                <a:gd name="connsiteX5" fmla="*/ 0 w 1727431"/>
                <a:gd name="connsiteY5" fmla="*/ 760415 h 1520832"/>
                <a:gd name="connsiteX6" fmla="*/ 57390 w 1727431"/>
                <a:gd name="connsiteY6" fmla="*/ 621863 h 1520832"/>
                <a:gd name="connsiteX7" fmla="*/ 621863 w 1727431"/>
                <a:gd name="connsiteY7" fmla="*/ 57390 h 1520832"/>
                <a:gd name="connsiteX8" fmla="*/ 898969 w 1727431"/>
                <a:gd name="connsiteY8" fmla="*/ 57390 h 1520832"/>
                <a:gd name="connsiteX9" fmla="*/ 898969 w 1727431"/>
                <a:gd name="connsiteY9" fmla="*/ 334495 h 1520832"/>
                <a:gd name="connsiteX10" fmla="*/ 668991 w 1727431"/>
                <a:gd name="connsiteY10" fmla="*/ 564473 h 1520832"/>
                <a:gd name="connsiteX11" fmla="*/ 1531488 w 1727431"/>
                <a:gd name="connsiteY11" fmla="*/ 564473 h 1520832"/>
                <a:gd name="connsiteX12" fmla="*/ 1727431 w 1727431"/>
                <a:gd name="connsiteY12" fmla="*/ 760416 h 1520832"/>
                <a:gd name="connsiteX13" fmla="*/ 1531488 w 1727431"/>
                <a:gd name="connsiteY13" fmla="*/ 956359 h 1520832"/>
                <a:gd name="connsiteX14" fmla="*/ 668992 w 1727431"/>
                <a:gd name="connsiteY14" fmla="*/ 956359 h 1520832"/>
                <a:gd name="connsiteX15" fmla="*/ 898969 w 1727431"/>
                <a:gd name="connsiteY15" fmla="*/ 1186336 h 1520832"/>
                <a:gd name="connsiteX16" fmla="*/ 898969 w 1727431"/>
                <a:gd name="connsiteY16" fmla="*/ 1463441 h 1520832"/>
                <a:gd name="connsiteX17" fmla="*/ 760416 w 1727431"/>
                <a:gd name="connsiteY17" fmla="*/ 1520832 h 15208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727431" h="1520832">
                  <a:moveTo>
                    <a:pt x="760416" y="1520832"/>
                  </a:moveTo>
                  <a:cubicBezTo>
                    <a:pt x="710270" y="1520832"/>
                    <a:pt x="660124" y="1501701"/>
                    <a:pt x="621863" y="1463441"/>
                  </a:cubicBezTo>
                  <a:lnTo>
                    <a:pt x="57390" y="898969"/>
                  </a:lnTo>
                  <a:cubicBezTo>
                    <a:pt x="19130" y="860708"/>
                    <a:pt x="0" y="810562"/>
                    <a:pt x="0" y="760416"/>
                  </a:cubicBezTo>
                  <a:lnTo>
                    <a:pt x="0" y="760416"/>
                  </a:lnTo>
                  <a:lnTo>
                    <a:pt x="0" y="760415"/>
                  </a:lnTo>
                  <a:cubicBezTo>
                    <a:pt x="0" y="710269"/>
                    <a:pt x="19130" y="660123"/>
                    <a:pt x="57390" y="621863"/>
                  </a:cubicBezTo>
                  <a:lnTo>
                    <a:pt x="621863" y="57390"/>
                  </a:lnTo>
                  <a:cubicBezTo>
                    <a:pt x="698384" y="-19131"/>
                    <a:pt x="822448" y="-19131"/>
                    <a:pt x="898969" y="57390"/>
                  </a:cubicBezTo>
                  <a:cubicBezTo>
                    <a:pt x="975489" y="133910"/>
                    <a:pt x="975489" y="257975"/>
                    <a:pt x="898969" y="334495"/>
                  </a:cubicBezTo>
                  <a:lnTo>
                    <a:pt x="668991" y="564473"/>
                  </a:lnTo>
                  <a:lnTo>
                    <a:pt x="1531488" y="564473"/>
                  </a:lnTo>
                  <a:cubicBezTo>
                    <a:pt x="1639704" y="564473"/>
                    <a:pt x="1727431" y="652200"/>
                    <a:pt x="1727431" y="760416"/>
                  </a:cubicBezTo>
                  <a:cubicBezTo>
                    <a:pt x="1727431" y="868632"/>
                    <a:pt x="1639704" y="956359"/>
                    <a:pt x="1531488" y="956359"/>
                  </a:cubicBezTo>
                  <a:lnTo>
                    <a:pt x="668992" y="956359"/>
                  </a:lnTo>
                  <a:lnTo>
                    <a:pt x="898969" y="1186336"/>
                  </a:lnTo>
                  <a:cubicBezTo>
                    <a:pt x="975489" y="1262856"/>
                    <a:pt x="975489" y="1386921"/>
                    <a:pt x="898969" y="1463441"/>
                  </a:cubicBezTo>
                  <a:cubicBezTo>
                    <a:pt x="860708" y="1501701"/>
                    <a:pt x="810562" y="1520832"/>
                    <a:pt x="760416" y="1520832"/>
                  </a:cubicBezTo>
                  <a:close/>
                </a:path>
              </a:pathLst>
            </a:custGeom>
            <a:noFill/>
            <a:ln w="22225">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Calibri" panose="020F0502020204030204"/>
                <a:ea typeface="宋体" panose="02010600030101010101" pitchFamily="2" charset="-122"/>
                <a:cs typeface="+mn-cs"/>
              </a:endParaRPr>
            </a:p>
          </p:txBody>
        </p:sp>
      </p:grpSp>
      <p:grpSp>
        <p:nvGrpSpPr>
          <p:cNvPr id="117" name="组合 116"/>
          <p:cNvGrpSpPr/>
          <p:nvPr/>
        </p:nvGrpSpPr>
        <p:grpSpPr>
          <a:xfrm rot="16200000">
            <a:off x="2616825" y="3269879"/>
            <a:ext cx="500939" cy="500939"/>
            <a:chOff x="4108450" y="2661285"/>
            <a:chExt cx="666750" cy="666750"/>
          </a:xfrm>
        </p:grpSpPr>
        <p:sp>
          <p:nvSpPr>
            <p:cNvPr id="118" name="椭圆 117"/>
            <p:cNvSpPr/>
            <p:nvPr/>
          </p:nvSpPr>
          <p:spPr>
            <a:xfrm>
              <a:off x="4108450" y="2661285"/>
              <a:ext cx="666750" cy="666750"/>
            </a:xfrm>
            <a:prstGeom prst="ellipse">
              <a:avLst/>
            </a:prstGeom>
            <a:noFill/>
            <a:ln w="9525">
              <a:solidFill>
                <a:schemeClr val="bg1">
                  <a:lumMod val="5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Calibri" panose="020F0502020204030204"/>
                <a:ea typeface="宋体" panose="02010600030101010101" pitchFamily="2" charset="-122"/>
                <a:cs typeface="+mn-cs"/>
              </a:endParaRPr>
            </a:p>
          </p:txBody>
        </p:sp>
        <p:sp>
          <p:nvSpPr>
            <p:cNvPr id="119" name="任意多边形 118"/>
            <p:cNvSpPr/>
            <p:nvPr/>
          </p:nvSpPr>
          <p:spPr>
            <a:xfrm rot="10800000">
              <a:off x="4219323" y="2803673"/>
              <a:ext cx="433864" cy="381974"/>
            </a:xfrm>
            <a:custGeom>
              <a:avLst/>
              <a:gdLst>
                <a:gd name="connsiteX0" fmla="*/ 760416 w 1727431"/>
                <a:gd name="connsiteY0" fmla="*/ 1520832 h 1520832"/>
                <a:gd name="connsiteX1" fmla="*/ 621863 w 1727431"/>
                <a:gd name="connsiteY1" fmla="*/ 1463441 h 1520832"/>
                <a:gd name="connsiteX2" fmla="*/ 57390 w 1727431"/>
                <a:gd name="connsiteY2" fmla="*/ 898969 h 1520832"/>
                <a:gd name="connsiteX3" fmla="*/ 0 w 1727431"/>
                <a:gd name="connsiteY3" fmla="*/ 760416 h 1520832"/>
                <a:gd name="connsiteX4" fmla="*/ 0 w 1727431"/>
                <a:gd name="connsiteY4" fmla="*/ 760416 h 1520832"/>
                <a:gd name="connsiteX5" fmla="*/ 0 w 1727431"/>
                <a:gd name="connsiteY5" fmla="*/ 760415 h 1520832"/>
                <a:gd name="connsiteX6" fmla="*/ 57390 w 1727431"/>
                <a:gd name="connsiteY6" fmla="*/ 621863 h 1520832"/>
                <a:gd name="connsiteX7" fmla="*/ 621863 w 1727431"/>
                <a:gd name="connsiteY7" fmla="*/ 57390 h 1520832"/>
                <a:gd name="connsiteX8" fmla="*/ 898969 w 1727431"/>
                <a:gd name="connsiteY8" fmla="*/ 57390 h 1520832"/>
                <a:gd name="connsiteX9" fmla="*/ 898969 w 1727431"/>
                <a:gd name="connsiteY9" fmla="*/ 334495 h 1520832"/>
                <a:gd name="connsiteX10" fmla="*/ 668991 w 1727431"/>
                <a:gd name="connsiteY10" fmla="*/ 564473 h 1520832"/>
                <a:gd name="connsiteX11" fmla="*/ 1531488 w 1727431"/>
                <a:gd name="connsiteY11" fmla="*/ 564473 h 1520832"/>
                <a:gd name="connsiteX12" fmla="*/ 1727431 w 1727431"/>
                <a:gd name="connsiteY12" fmla="*/ 760416 h 1520832"/>
                <a:gd name="connsiteX13" fmla="*/ 1531488 w 1727431"/>
                <a:gd name="connsiteY13" fmla="*/ 956359 h 1520832"/>
                <a:gd name="connsiteX14" fmla="*/ 668992 w 1727431"/>
                <a:gd name="connsiteY14" fmla="*/ 956359 h 1520832"/>
                <a:gd name="connsiteX15" fmla="*/ 898969 w 1727431"/>
                <a:gd name="connsiteY15" fmla="*/ 1186336 h 1520832"/>
                <a:gd name="connsiteX16" fmla="*/ 898969 w 1727431"/>
                <a:gd name="connsiteY16" fmla="*/ 1463441 h 1520832"/>
                <a:gd name="connsiteX17" fmla="*/ 760416 w 1727431"/>
                <a:gd name="connsiteY17" fmla="*/ 1520832 h 15208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727431" h="1520832">
                  <a:moveTo>
                    <a:pt x="760416" y="1520832"/>
                  </a:moveTo>
                  <a:cubicBezTo>
                    <a:pt x="710270" y="1520832"/>
                    <a:pt x="660124" y="1501701"/>
                    <a:pt x="621863" y="1463441"/>
                  </a:cubicBezTo>
                  <a:lnTo>
                    <a:pt x="57390" y="898969"/>
                  </a:lnTo>
                  <a:cubicBezTo>
                    <a:pt x="19130" y="860708"/>
                    <a:pt x="0" y="810562"/>
                    <a:pt x="0" y="760416"/>
                  </a:cubicBezTo>
                  <a:lnTo>
                    <a:pt x="0" y="760416"/>
                  </a:lnTo>
                  <a:lnTo>
                    <a:pt x="0" y="760415"/>
                  </a:lnTo>
                  <a:cubicBezTo>
                    <a:pt x="0" y="710269"/>
                    <a:pt x="19130" y="660123"/>
                    <a:pt x="57390" y="621863"/>
                  </a:cubicBezTo>
                  <a:lnTo>
                    <a:pt x="621863" y="57390"/>
                  </a:lnTo>
                  <a:cubicBezTo>
                    <a:pt x="698384" y="-19131"/>
                    <a:pt x="822448" y="-19131"/>
                    <a:pt x="898969" y="57390"/>
                  </a:cubicBezTo>
                  <a:cubicBezTo>
                    <a:pt x="975489" y="133910"/>
                    <a:pt x="975489" y="257975"/>
                    <a:pt x="898969" y="334495"/>
                  </a:cubicBezTo>
                  <a:lnTo>
                    <a:pt x="668991" y="564473"/>
                  </a:lnTo>
                  <a:lnTo>
                    <a:pt x="1531488" y="564473"/>
                  </a:lnTo>
                  <a:cubicBezTo>
                    <a:pt x="1639704" y="564473"/>
                    <a:pt x="1727431" y="652200"/>
                    <a:pt x="1727431" y="760416"/>
                  </a:cubicBezTo>
                  <a:cubicBezTo>
                    <a:pt x="1727431" y="868632"/>
                    <a:pt x="1639704" y="956359"/>
                    <a:pt x="1531488" y="956359"/>
                  </a:cubicBezTo>
                  <a:lnTo>
                    <a:pt x="668992" y="956359"/>
                  </a:lnTo>
                  <a:lnTo>
                    <a:pt x="898969" y="1186336"/>
                  </a:lnTo>
                  <a:cubicBezTo>
                    <a:pt x="975489" y="1262856"/>
                    <a:pt x="975489" y="1386921"/>
                    <a:pt x="898969" y="1463441"/>
                  </a:cubicBezTo>
                  <a:cubicBezTo>
                    <a:pt x="860708" y="1501701"/>
                    <a:pt x="810562" y="1520832"/>
                    <a:pt x="760416" y="1520832"/>
                  </a:cubicBezTo>
                  <a:close/>
                </a:path>
              </a:pathLst>
            </a:custGeom>
            <a:noFill/>
            <a:ln w="22225">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Calibri" panose="020F0502020204030204"/>
                <a:ea typeface="宋体" panose="02010600030101010101" pitchFamily="2" charset="-122"/>
                <a:cs typeface="+mn-cs"/>
              </a:endParaRPr>
            </a:p>
          </p:txBody>
        </p:sp>
      </p:grpSp>
      <p:grpSp>
        <p:nvGrpSpPr>
          <p:cNvPr id="120" name="组合 119"/>
          <p:cNvGrpSpPr/>
          <p:nvPr/>
        </p:nvGrpSpPr>
        <p:grpSpPr>
          <a:xfrm rot="5400000">
            <a:off x="5277898" y="3269879"/>
            <a:ext cx="500939" cy="500939"/>
            <a:chOff x="4108450" y="2661285"/>
            <a:chExt cx="666750" cy="666750"/>
          </a:xfrm>
        </p:grpSpPr>
        <p:sp>
          <p:nvSpPr>
            <p:cNvPr id="121" name="椭圆 120"/>
            <p:cNvSpPr/>
            <p:nvPr/>
          </p:nvSpPr>
          <p:spPr>
            <a:xfrm>
              <a:off x="4108450" y="2661285"/>
              <a:ext cx="666750" cy="666750"/>
            </a:xfrm>
            <a:prstGeom prst="ellipse">
              <a:avLst/>
            </a:prstGeom>
            <a:noFill/>
            <a:ln w="9525">
              <a:solidFill>
                <a:schemeClr val="bg1">
                  <a:lumMod val="5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Calibri" panose="020F0502020204030204"/>
                <a:ea typeface="宋体" panose="02010600030101010101" pitchFamily="2" charset="-122"/>
                <a:cs typeface="+mn-cs"/>
              </a:endParaRPr>
            </a:p>
          </p:txBody>
        </p:sp>
        <p:sp>
          <p:nvSpPr>
            <p:cNvPr id="122" name="任意多边形 121"/>
            <p:cNvSpPr/>
            <p:nvPr/>
          </p:nvSpPr>
          <p:spPr>
            <a:xfrm rot="10800000">
              <a:off x="4219323" y="2803673"/>
              <a:ext cx="433864" cy="381974"/>
            </a:xfrm>
            <a:custGeom>
              <a:avLst/>
              <a:gdLst>
                <a:gd name="connsiteX0" fmla="*/ 760416 w 1727431"/>
                <a:gd name="connsiteY0" fmla="*/ 1520832 h 1520832"/>
                <a:gd name="connsiteX1" fmla="*/ 621863 w 1727431"/>
                <a:gd name="connsiteY1" fmla="*/ 1463441 h 1520832"/>
                <a:gd name="connsiteX2" fmla="*/ 57390 w 1727431"/>
                <a:gd name="connsiteY2" fmla="*/ 898969 h 1520832"/>
                <a:gd name="connsiteX3" fmla="*/ 0 w 1727431"/>
                <a:gd name="connsiteY3" fmla="*/ 760416 h 1520832"/>
                <a:gd name="connsiteX4" fmla="*/ 0 w 1727431"/>
                <a:gd name="connsiteY4" fmla="*/ 760416 h 1520832"/>
                <a:gd name="connsiteX5" fmla="*/ 0 w 1727431"/>
                <a:gd name="connsiteY5" fmla="*/ 760415 h 1520832"/>
                <a:gd name="connsiteX6" fmla="*/ 57390 w 1727431"/>
                <a:gd name="connsiteY6" fmla="*/ 621863 h 1520832"/>
                <a:gd name="connsiteX7" fmla="*/ 621863 w 1727431"/>
                <a:gd name="connsiteY7" fmla="*/ 57390 h 1520832"/>
                <a:gd name="connsiteX8" fmla="*/ 898969 w 1727431"/>
                <a:gd name="connsiteY8" fmla="*/ 57390 h 1520832"/>
                <a:gd name="connsiteX9" fmla="*/ 898969 w 1727431"/>
                <a:gd name="connsiteY9" fmla="*/ 334495 h 1520832"/>
                <a:gd name="connsiteX10" fmla="*/ 668991 w 1727431"/>
                <a:gd name="connsiteY10" fmla="*/ 564473 h 1520832"/>
                <a:gd name="connsiteX11" fmla="*/ 1531488 w 1727431"/>
                <a:gd name="connsiteY11" fmla="*/ 564473 h 1520832"/>
                <a:gd name="connsiteX12" fmla="*/ 1727431 w 1727431"/>
                <a:gd name="connsiteY12" fmla="*/ 760416 h 1520832"/>
                <a:gd name="connsiteX13" fmla="*/ 1531488 w 1727431"/>
                <a:gd name="connsiteY13" fmla="*/ 956359 h 1520832"/>
                <a:gd name="connsiteX14" fmla="*/ 668992 w 1727431"/>
                <a:gd name="connsiteY14" fmla="*/ 956359 h 1520832"/>
                <a:gd name="connsiteX15" fmla="*/ 898969 w 1727431"/>
                <a:gd name="connsiteY15" fmla="*/ 1186336 h 1520832"/>
                <a:gd name="connsiteX16" fmla="*/ 898969 w 1727431"/>
                <a:gd name="connsiteY16" fmla="*/ 1463441 h 1520832"/>
                <a:gd name="connsiteX17" fmla="*/ 760416 w 1727431"/>
                <a:gd name="connsiteY17" fmla="*/ 1520832 h 15208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727431" h="1520832">
                  <a:moveTo>
                    <a:pt x="760416" y="1520832"/>
                  </a:moveTo>
                  <a:cubicBezTo>
                    <a:pt x="710270" y="1520832"/>
                    <a:pt x="660124" y="1501701"/>
                    <a:pt x="621863" y="1463441"/>
                  </a:cubicBezTo>
                  <a:lnTo>
                    <a:pt x="57390" y="898969"/>
                  </a:lnTo>
                  <a:cubicBezTo>
                    <a:pt x="19130" y="860708"/>
                    <a:pt x="0" y="810562"/>
                    <a:pt x="0" y="760416"/>
                  </a:cubicBezTo>
                  <a:lnTo>
                    <a:pt x="0" y="760416"/>
                  </a:lnTo>
                  <a:lnTo>
                    <a:pt x="0" y="760415"/>
                  </a:lnTo>
                  <a:cubicBezTo>
                    <a:pt x="0" y="710269"/>
                    <a:pt x="19130" y="660123"/>
                    <a:pt x="57390" y="621863"/>
                  </a:cubicBezTo>
                  <a:lnTo>
                    <a:pt x="621863" y="57390"/>
                  </a:lnTo>
                  <a:cubicBezTo>
                    <a:pt x="698384" y="-19131"/>
                    <a:pt x="822448" y="-19131"/>
                    <a:pt x="898969" y="57390"/>
                  </a:cubicBezTo>
                  <a:cubicBezTo>
                    <a:pt x="975489" y="133910"/>
                    <a:pt x="975489" y="257975"/>
                    <a:pt x="898969" y="334495"/>
                  </a:cubicBezTo>
                  <a:lnTo>
                    <a:pt x="668991" y="564473"/>
                  </a:lnTo>
                  <a:lnTo>
                    <a:pt x="1531488" y="564473"/>
                  </a:lnTo>
                  <a:cubicBezTo>
                    <a:pt x="1639704" y="564473"/>
                    <a:pt x="1727431" y="652200"/>
                    <a:pt x="1727431" y="760416"/>
                  </a:cubicBezTo>
                  <a:cubicBezTo>
                    <a:pt x="1727431" y="868632"/>
                    <a:pt x="1639704" y="956359"/>
                    <a:pt x="1531488" y="956359"/>
                  </a:cubicBezTo>
                  <a:lnTo>
                    <a:pt x="668992" y="956359"/>
                  </a:lnTo>
                  <a:lnTo>
                    <a:pt x="898969" y="1186336"/>
                  </a:lnTo>
                  <a:cubicBezTo>
                    <a:pt x="975489" y="1262856"/>
                    <a:pt x="975489" y="1386921"/>
                    <a:pt x="898969" y="1463441"/>
                  </a:cubicBezTo>
                  <a:cubicBezTo>
                    <a:pt x="860708" y="1501701"/>
                    <a:pt x="810562" y="1520832"/>
                    <a:pt x="760416" y="1520832"/>
                  </a:cubicBezTo>
                  <a:close/>
                </a:path>
              </a:pathLst>
            </a:custGeom>
            <a:noFill/>
            <a:ln w="22225">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Calibri" panose="020F0502020204030204"/>
                <a:ea typeface="宋体" panose="02010600030101010101" pitchFamily="2" charset="-122"/>
                <a:cs typeface="+mn-cs"/>
              </a:endParaRPr>
            </a:p>
          </p:txBody>
        </p:sp>
      </p:grpSp>
      <p:sp>
        <p:nvSpPr>
          <p:cNvPr id="123" name="文本框 122"/>
          <p:cNvSpPr txBox="1"/>
          <p:nvPr/>
        </p:nvSpPr>
        <p:spPr>
          <a:xfrm>
            <a:off x="3429816" y="3269878"/>
            <a:ext cx="1529944" cy="400110"/>
          </a:xfrm>
          <a:prstGeom prst="rect">
            <a:avLst/>
          </a:prstGeom>
          <a:noFill/>
        </p:spPr>
        <p:txBody>
          <a:bodyPr wrap="square" rtlCol="0">
            <a:spAutoFit/>
          </a:bodyPr>
          <a:lstStyle/>
          <a:p>
            <a:pPr marL="0" marR="0" lvl="0" indent="0" algn="dist" defTabSz="914400" rtl="0" eaLnBrk="1" fontAlgn="auto" latinLnBrk="0" hangingPunct="1">
              <a:lnSpc>
                <a:spcPct val="100000"/>
              </a:lnSpc>
              <a:spcBef>
                <a:spcPts val="0"/>
              </a:spcBef>
              <a:spcAft>
                <a:spcPts val="0"/>
              </a:spcAft>
              <a:buClrTx/>
              <a:buSzTx/>
              <a:buFontTx/>
              <a:buNone/>
              <a:defRPr/>
            </a:pPr>
            <a:r>
              <a:rPr kumimoji="0" lang="en-US" altLang="zh-CN" sz="2000" b="0" i="0" u="none" strike="noStrike" kern="1200" cap="none" spc="0" normalizeH="0" baseline="0" noProof="0" dirty="0">
                <a:ln>
                  <a:noFill/>
                </a:ln>
                <a:solidFill>
                  <a:srgbClr val="000000">
                    <a:lumMod val="75000"/>
                    <a:lumOff val="25000"/>
                  </a:srgbClr>
                </a:solidFill>
                <a:effectLst/>
                <a:uLnTx/>
                <a:uFillTx/>
                <a:latin typeface="ITC Avant Garde Std Bk" panose="020B0502020202020204" pitchFamily="34" charset="0"/>
                <a:ea typeface="宋体" panose="02010600030101010101" pitchFamily="2" charset="-122"/>
                <a:cs typeface="+mn-cs"/>
              </a:rPr>
              <a:t>BUSINESS</a:t>
            </a:r>
            <a:endParaRPr kumimoji="0" lang="zh-CN" altLang="en-US" sz="2000" b="0" i="0" u="none" strike="noStrike" kern="1200" cap="none" spc="0" normalizeH="0" baseline="0" noProof="0" dirty="0">
              <a:ln>
                <a:noFill/>
              </a:ln>
              <a:solidFill>
                <a:srgbClr val="000000">
                  <a:lumMod val="75000"/>
                  <a:lumOff val="25000"/>
                </a:srgbClr>
              </a:solidFill>
              <a:effectLst/>
              <a:uLnTx/>
              <a:uFillTx/>
              <a:latin typeface="ITC Avant Garde Std Bk" panose="020B0502020202020204" pitchFamily="34" charset="0"/>
              <a:ea typeface="宋体" panose="02010600030101010101" pitchFamily="2" charset="-122"/>
              <a:cs typeface="+mn-cs"/>
            </a:endParaRPr>
          </a:p>
        </p:txBody>
      </p:sp>
      <p:cxnSp>
        <p:nvCxnSpPr>
          <p:cNvPr id="125" name="直接连接符 124"/>
          <p:cNvCxnSpPr/>
          <p:nvPr/>
        </p:nvCxnSpPr>
        <p:spPr>
          <a:xfrm>
            <a:off x="3526671" y="3654428"/>
            <a:ext cx="1336234" cy="0"/>
          </a:xfrm>
          <a:prstGeom prst="line">
            <a:avLst/>
          </a:prstGeom>
          <a:ln w="15875">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sp>
        <p:nvSpPr>
          <p:cNvPr id="126" name="文本框 125"/>
          <p:cNvSpPr txBox="1"/>
          <p:nvPr/>
        </p:nvSpPr>
        <p:spPr>
          <a:xfrm>
            <a:off x="3452510" y="3662118"/>
            <a:ext cx="1484556" cy="276999"/>
          </a:xfrm>
          <a:prstGeom prst="rect">
            <a:avLst/>
          </a:prstGeom>
          <a:noFill/>
        </p:spPr>
        <p:txBody>
          <a:bodyPr wrap="square" rtlCol="0">
            <a:spAutoFit/>
          </a:bodyPr>
          <a:lstStyle/>
          <a:p>
            <a:pPr marL="0" marR="0" lvl="0" indent="0" algn="dist" defTabSz="914400" rtl="0" eaLnBrk="1" fontAlgn="auto" latinLnBrk="0" hangingPunct="1">
              <a:lnSpc>
                <a:spcPct val="100000"/>
              </a:lnSpc>
              <a:spcBef>
                <a:spcPts val="0"/>
              </a:spcBef>
              <a:spcAft>
                <a:spcPts val="0"/>
              </a:spcAft>
              <a:buClrTx/>
              <a:buSzTx/>
              <a:buFontTx/>
              <a:buNone/>
              <a:defRPr/>
            </a:pPr>
            <a:r>
              <a:rPr kumimoji="0" lang="zh-CN" altLang="en-US" sz="1200" b="0" i="0" u="none" strike="noStrike" kern="1200" cap="none" spc="0" normalizeH="0" baseline="0" noProof="0" dirty="0">
                <a:ln>
                  <a:noFill/>
                </a:ln>
                <a:solidFill>
                  <a:srgbClr val="000000">
                    <a:lumMod val="65000"/>
                    <a:lumOff val="35000"/>
                  </a:srgbClr>
                </a:solidFill>
                <a:effectLst/>
                <a:uLnTx/>
                <a:uFillTx/>
                <a:latin typeface="方正正纤黑简体" panose="02000000000000000000" pitchFamily="2" charset="-122"/>
                <a:ea typeface="方正正纤黑简体" panose="02000000000000000000" pitchFamily="2" charset="-122"/>
                <a:cs typeface="+mn-cs"/>
              </a:rPr>
              <a:t>四大要点</a:t>
            </a:r>
          </a:p>
        </p:txBody>
      </p:sp>
      <p:grpSp>
        <p:nvGrpSpPr>
          <p:cNvPr id="133" name="组合 132"/>
          <p:cNvGrpSpPr/>
          <p:nvPr/>
        </p:nvGrpSpPr>
        <p:grpSpPr>
          <a:xfrm>
            <a:off x="7336015" y="2540797"/>
            <a:ext cx="4459511" cy="2034940"/>
            <a:chOff x="6860707" y="2754763"/>
            <a:chExt cx="4459511" cy="2034940"/>
          </a:xfrm>
        </p:grpSpPr>
        <p:sp>
          <p:nvSpPr>
            <p:cNvPr id="134" name="文本框 133"/>
            <p:cNvSpPr txBox="1"/>
            <p:nvPr/>
          </p:nvSpPr>
          <p:spPr>
            <a:xfrm>
              <a:off x="6870214" y="2754763"/>
              <a:ext cx="4450004"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2400" b="0" i="0" u="none" strike="noStrike" kern="1200" cap="none" spc="0" normalizeH="0" baseline="0" noProof="0" dirty="0">
                  <a:ln>
                    <a:noFill/>
                  </a:ln>
                  <a:solidFill>
                    <a:srgbClr val="000000">
                      <a:lumMod val="65000"/>
                      <a:lumOff val="35000"/>
                    </a:srgbClr>
                  </a:solidFill>
                  <a:effectLst/>
                  <a:uLnTx/>
                  <a:uFillTx/>
                  <a:latin typeface="方正正黑简体" panose="02000000000000000000" pitchFamily="2" charset="-122"/>
                  <a:ea typeface="方正正黑简体" panose="02000000000000000000" pitchFamily="2" charset="-122"/>
                  <a:cs typeface="+mn-cs"/>
                </a:rPr>
                <a:t>在此添加标题</a:t>
              </a:r>
            </a:p>
          </p:txBody>
        </p:sp>
        <p:sp>
          <p:nvSpPr>
            <p:cNvPr id="136" name="文本框 135"/>
            <p:cNvSpPr txBox="1"/>
            <p:nvPr/>
          </p:nvSpPr>
          <p:spPr>
            <a:xfrm>
              <a:off x="6860707" y="3168105"/>
              <a:ext cx="3192603" cy="1621598"/>
            </a:xfrm>
            <a:prstGeom prst="rect">
              <a:avLst/>
            </a:prstGeom>
            <a:noFill/>
          </p:spPr>
          <p:txBody>
            <a:bodyPr wrap="square" rtlCol="0">
              <a:spAutoFit/>
            </a:bodyPr>
            <a:lstStyle/>
            <a:p>
              <a:pPr marL="0" marR="0" lvl="0" indent="0" algn="just" defTabSz="914400" rtl="0" eaLnBrk="1" fontAlgn="auto" latinLnBrk="0" hangingPunct="1">
                <a:lnSpc>
                  <a:spcPct val="120000"/>
                </a:lnSpc>
                <a:spcBef>
                  <a:spcPts val="0"/>
                </a:spcBef>
                <a:spcAft>
                  <a:spcPts val="0"/>
                </a:spcAft>
                <a:buClrTx/>
                <a:buSzTx/>
                <a:buFontTx/>
                <a:buNone/>
                <a:defRPr/>
              </a:pPr>
              <a:r>
                <a:rPr kumimoji="0" lang="zh-CN" altLang="en-US" sz="1400" b="0" i="0" u="none" strike="noStrike" kern="1200" cap="none" spc="0" normalizeH="0" baseline="0" noProof="0" dirty="0">
                  <a:ln>
                    <a:noFill/>
                  </a:ln>
                  <a:solidFill>
                    <a:prstClr val="black">
                      <a:lumMod val="50000"/>
                      <a:lumOff val="50000"/>
                    </a:prstClr>
                  </a:solidFill>
                  <a:effectLst/>
                  <a:uLnTx/>
                  <a:uFillTx/>
                  <a:latin typeface="方正正纤黑简体" panose="02000000000000000000" pitchFamily="2" charset="-122"/>
                  <a:ea typeface="方正正纤黑简体" panose="02000000000000000000" pitchFamily="2" charset="-122"/>
                  <a:cs typeface="+mn-cs"/>
                </a:rPr>
                <a:t>点击输入替换的内容点击输入替换的内容点击输入替换的内容点击输入替换的内容，有人人都能快速提升的</a:t>
              </a:r>
              <a:r>
                <a:rPr kumimoji="0" lang="en-US" altLang="zh-CN" sz="1400" b="0" i="0" u="none" strike="noStrike" kern="1200" cap="none" spc="0" normalizeH="0" baseline="0" noProof="0" dirty="0">
                  <a:ln>
                    <a:noFill/>
                  </a:ln>
                  <a:solidFill>
                    <a:prstClr val="black">
                      <a:lumMod val="50000"/>
                      <a:lumOff val="50000"/>
                    </a:prstClr>
                  </a:solidFill>
                  <a:effectLst/>
                  <a:uLnTx/>
                  <a:uFillTx/>
                  <a:latin typeface="方正正纤黑简体" panose="02000000000000000000" pitchFamily="2" charset="-122"/>
                  <a:ea typeface="方正正纤黑简体" panose="02000000000000000000" pitchFamily="2" charset="-122"/>
                  <a:cs typeface="+mn-cs"/>
                </a:rPr>
                <a:t>PPT</a:t>
              </a:r>
              <a:r>
                <a:rPr kumimoji="0" lang="zh-CN" altLang="en-US" sz="1400" b="0" i="0" u="none" strike="noStrike" kern="1200" cap="none" spc="0" normalizeH="0" baseline="0" noProof="0" dirty="0">
                  <a:ln>
                    <a:noFill/>
                  </a:ln>
                  <a:solidFill>
                    <a:prstClr val="black">
                      <a:lumMod val="50000"/>
                      <a:lumOff val="50000"/>
                    </a:prstClr>
                  </a:solidFill>
                  <a:effectLst/>
                  <a:uLnTx/>
                  <a:uFillTx/>
                  <a:latin typeface="方正正纤黑简体" panose="02000000000000000000" pitchFamily="2" charset="-122"/>
                  <a:ea typeface="方正正纤黑简体" panose="02000000000000000000" pitchFamily="2" charset="-122"/>
                  <a:cs typeface="+mn-cs"/>
                </a:rPr>
                <a:t>培训</a:t>
              </a:r>
            </a:p>
            <a:p>
              <a:pPr marL="285750" marR="0" lvl="0" indent="-285750" algn="just" defTabSz="914400" rtl="0" eaLnBrk="1" fontAlgn="auto" latinLnBrk="0" hangingPunct="1">
                <a:lnSpc>
                  <a:spcPct val="120000"/>
                </a:lnSpc>
                <a:spcBef>
                  <a:spcPts val="0"/>
                </a:spcBef>
                <a:spcAft>
                  <a:spcPts val="0"/>
                </a:spcAft>
                <a:buClr>
                  <a:srgbClr val="000000">
                    <a:lumMod val="50000"/>
                    <a:lumOff val="50000"/>
                  </a:srgbClr>
                </a:buClr>
                <a:buSzTx/>
                <a:buFont typeface="Wingdings" panose="05000000000000000000" pitchFamily="2" charset="2"/>
                <a:buChar char="l"/>
                <a:defRPr/>
              </a:pPr>
              <a:r>
                <a:rPr kumimoji="0" lang="zh-CN" altLang="en-US" sz="1400" b="0" i="0" u="none" strike="noStrike" kern="1200" cap="none" spc="0" normalizeH="0" baseline="0" noProof="0" dirty="0">
                  <a:ln>
                    <a:noFill/>
                  </a:ln>
                  <a:solidFill>
                    <a:prstClr val="black">
                      <a:lumMod val="50000"/>
                      <a:lumOff val="50000"/>
                    </a:prstClr>
                  </a:solidFill>
                  <a:effectLst/>
                  <a:uLnTx/>
                  <a:uFillTx/>
                  <a:latin typeface="方正正纤黑简体" panose="02000000000000000000" pitchFamily="2" charset="-122"/>
                  <a:ea typeface="方正正纤黑简体" panose="02000000000000000000" pitchFamily="2" charset="-122"/>
                  <a:cs typeface="+mn-cs"/>
                </a:rPr>
                <a:t>清晰、美观、创意</a:t>
              </a:r>
              <a:endParaRPr kumimoji="0" lang="en-US" altLang="zh-CN" sz="1400" b="0" i="0" u="none" strike="noStrike" kern="1200" cap="none" spc="0" normalizeH="0" baseline="0" noProof="0" dirty="0">
                <a:ln>
                  <a:noFill/>
                </a:ln>
                <a:solidFill>
                  <a:prstClr val="black">
                    <a:lumMod val="50000"/>
                    <a:lumOff val="50000"/>
                  </a:prstClr>
                </a:solidFill>
                <a:effectLst/>
                <a:uLnTx/>
                <a:uFillTx/>
                <a:latin typeface="方正正纤黑简体" panose="02000000000000000000" pitchFamily="2" charset="-122"/>
                <a:ea typeface="方正正纤黑简体" panose="02000000000000000000" pitchFamily="2" charset="-122"/>
                <a:cs typeface="+mn-cs"/>
              </a:endParaRPr>
            </a:p>
            <a:p>
              <a:pPr marL="285750" marR="0" lvl="0" indent="-285750" algn="just" defTabSz="914400" rtl="0" eaLnBrk="1" fontAlgn="auto" latinLnBrk="0" hangingPunct="1">
                <a:lnSpc>
                  <a:spcPct val="120000"/>
                </a:lnSpc>
                <a:spcBef>
                  <a:spcPts val="0"/>
                </a:spcBef>
                <a:spcAft>
                  <a:spcPts val="0"/>
                </a:spcAft>
                <a:buClr>
                  <a:srgbClr val="000000">
                    <a:lumMod val="50000"/>
                    <a:lumOff val="50000"/>
                  </a:srgbClr>
                </a:buClr>
                <a:buSzTx/>
                <a:buFont typeface="Wingdings" panose="05000000000000000000" pitchFamily="2" charset="2"/>
                <a:buChar char="l"/>
                <a:defRPr/>
              </a:pPr>
              <a:r>
                <a:rPr kumimoji="0" lang="zh-CN" altLang="en-US" sz="1400" b="0" i="0" u="none" strike="noStrike" kern="1200" cap="none" spc="0" normalizeH="0" baseline="0" noProof="0" dirty="0">
                  <a:ln>
                    <a:noFill/>
                  </a:ln>
                  <a:solidFill>
                    <a:prstClr val="black">
                      <a:lumMod val="50000"/>
                      <a:lumOff val="50000"/>
                    </a:prstClr>
                  </a:solidFill>
                  <a:effectLst/>
                  <a:uLnTx/>
                  <a:uFillTx/>
                  <a:latin typeface="方正正纤黑简体" panose="02000000000000000000" pitchFamily="2" charset="-122"/>
                  <a:ea typeface="方正正纤黑简体" panose="02000000000000000000" pitchFamily="2" charset="-122"/>
                  <a:cs typeface="+mn-cs"/>
                </a:rPr>
                <a:t>有效、超值、保密</a:t>
              </a:r>
              <a:endParaRPr kumimoji="0" lang="en-US" altLang="zh-CN" sz="1400" b="0" i="0" u="none" strike="noStrike" kern="1200" cap="none" spc="0" normalizeH="0" baseline="0" noProof="0" dirty="0">
                <a:ln>
                  <a:noFill/>
                </a:ln>
                <a:solidFill>
                  <a:prstClr val="black">
                    <a:lumMod val="50000"/>
                    <a:lumOff val="50000"/>
                  </a:prstClr>
                </a:solidFill>
                <a:effectLst/>
                <a:uLnTx/>
                <a:uFillTx/>
                <a:latin typeface="方正正纤黑简体" panose="02000000000000000000" pitchFamily="2" charset="-122"/>
                <a:ea typeface="方正正纤黑简体" panose="02000000000000000000" pitchFamily="2" charset="-122"/>
                <a:cs typeface="+mn-cs"/>
              </a:endParaRPr>
            </a:p>
          </p:txBody>
        </p:sp>
      </p:grpSp>
      <p:cxnSp>
        <p:nvCxnSpPr>
          <p:cNvPr id="7" name="直接连接符 6"/>
          <p:cNvCxnSpPr/>
          <p:nvPr/>
        </p:nvCxnSpPr>
        <p:spPr>
          <a:xfrm>
            <a:off x="7170420" y="2653049"/>
            <a:ext cx="0" cy="1604626"/>
          </a:xfrm>
          <a:prstGeom prst="line">
            <a:avLst/>
          </a:prstGeom>
          <a:ln w="19050">
            <a:solidFill>
              <a:schemeClr val="bg1">
                <a:lumMod val="50000"/>
              </a:schemeClr>
            </a:solidFill>
            <a:prstDash val="sysDot"/>
          </a:ln>
        </p:spPr>
        <p:style>
          <a:lnRef idx="1">
            <a:schemeClr val="accent1"/>
          </a:lnRef>
          <a:fillRef idx="0">
            <a:schemeClr val="accent1"/>
          </a:fillRef>
          <a:effectRef idx="0">
            <a:schemeClr val="accent1"/>
          </a:effectRef>
          <a:fontRef idx="minor">
            <a:schemeClr val="tx1"/>
          </a:fontRef>
        </p:style>
      </p:cxnSp>
      <p:sp>
        <p:nvSpPr>
          <p:cNvPr id="73" name="椭圆 72"/>
          <p:cNvSpPr/>
          <p:nvPr/>
        </p:nvSpPr>
        <p:spPr>
          <a:xfrm>
            <a:off x="709696" y="497792"/>
            <a:ext cx="4015519" cy="466634"/>
          </a:xfrm>
          <a:prstGeom prst="ellipse">
            <a:avLst/>
          </a:prstGeom>
          <a:gradFill flip="none" rotWithShape="1">
            <a:gsLst>
              <a:gs pos="100000">
                <a:srgbClr val="C9C9C9">
                  <a:alpha val="0"/>
                </a:srgbClr>
              </a:gs>
              <a:gs pos="20000">
                <a:schemeClr val="bg1">
                  <a:lumMod val="50000"/>
                </a:schemeClr>
              </a:gs>
            </a:gsLst>
            <a:path path="shap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74" name="组合 73"/>
          <p:cNvGrpSpPr/>
          <p:nvPr/>
        </p:nvGrpSpPr>
        <p:grpSpPr>
          <a:xfrm>
            <a:off x="640284" y="184024"/>
            <a:ext cx="4021131" cy="613991"/>
            <a:chOff x="3418293" y="305852"/>
            <a:chExt cx="4844075" cy="872774"/>
          </a:xfrm>
        </p:grpSpPr>
        <p:sp>
          <p:nvSpPr>
            <p:cNvPr id="75" name="椭圆 74"/>
            <p:cNvSpPr/>
            <p:nvPr/>
          </p:nvSpPr>
          <p:spPr>
            <a:xfrm>
              <a:off x="3418293" y="305852"/>
              <a:ext cx="4844075" cy="466634"/>
            </a:xfrm>
            <a:prstGeom prst="ellipse">
              <a:avLst/>
            </a:prstGeom>
            <a:gradFill flip="none" rotWithShape="1">
              <a:gsLst>
                <a:gs pos="100000">
                  <a:srgbClr val="C9C9C9">
                    <a:alpha val="0"/>
                  </a:srgbClr>
                </a:gs>
                <a:gs pos="20000">
                  <a:schemeClr val="bg1">
                    <a:lumMod val="50000"/>
                  </a:schemeClr>
                </a:gs>
              </a:gsLst>
              <a:path path="shap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6" name="矩形 75"/>
            <p:cNvSpPr/>
            <p:nvPr/>
          </p:nvSpPr>
          <p:spPr>
            <a:xfrm>
              <a:off x="3502027" y="470122"/>
              <a:ext cx="4499303" cy="708504"/>
            </a:xfrm>
            <a:prstGeom prst="rect">
              <a:avLst/>
            </a:prstGeom>
            <a:gradFill>
              <a:gsLst>
                <a:gs pos="0">
                  <a:schemeClr val="bg1"/>
                </a:gs>
                <a:gs pos="100000">
                  <a:schemeClr val="bg1">
                    <a:lumMod val="95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77" name="组合 76"/>
          <p:cNvGrpSpPr/>
          <p:nvPr/>
        </p:nvGrpSpPr>
        <p:grpSpPr>
          <a:xfrm>
            <a:off x="574288" y="185585"/>
            <a:ext cx="970204" cy="1019136"/>
            <a:chOff x="1003288" y="1798087"/>
            <a:chExt cx="3398850" cy="3383513"/>
          </a:xfrm>
        </p:grpSpPr>
        <p:sp>
          <p:nvSpPr>
            <p:cNvPr id="78" name="AutoShape 3"/>
            <p:cNvSpPr>
              <a:spLocks noChangeAspect="1" noChangeArrowheads="1" noTextEdit="1"/>
            </p:cNvSpPr>
            <p:nvPr/>
          </p:nvSpPr>
          <p:spPr bwMode="auto">
            <a:xfrm>
              <a:off x="1566863" y="1863725"/>
              <a:ext cx="2835275" cy="3317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79" name="AutoShape 11"/>
            <p:cNvSpPr>
              <a:spLocks noChangeAspect="1" noChangeArrowheads="1" noTextEdit="1"/>
            </p:cNvSpPr>
            <p:nvPr/>
          </p:nvSpPr>
          <p:spPr bwMode="auto">
            <a:xfrm>
              <a:off x="1028024" y="1798087"/>
              <a:ext cx="2896276" cy="19966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grpSp>
          <p:nvGrpSpPr>
            <p:cNvPr id="80" name="组合 79"/>
            <p:cNvGrpSpPr/>
            <p:nvPr/>
          </p:nvGrpSpPr>
          <p:grpSpPr>
            <a:xfrm>
              <a:off x="1003288" y="1856944"/>
              <a:ext cx="3119221" cy="1919931"/>
              <a:chOff x="1028026" y="1617975"/>
              <a:chExt cx="3119221" cy="1919931"/>
            </a:xfrm>
          </p:grpSpPr>
          <p:sp>
            <p:nvSpPr>
              <p:cNvPr id="81" name="Freeform 13"/>
              <p:cNvSpPr/>
              <p:nvPr/>
            </p:nvSpPr>
            <p:spPr bwMode="auto">
              <a:xfrm>
                <a:off x="1028026" y="1617975"/>
                <a:ext cx="3119221" cy="1832376"/>
              </a:xfrm>
              <a:custGeom>
                <a:avLst/>
                <a:gdLst>
                  <a:gd name="T0" fmla="*/ 264 w 306"/>
                  <a:gd name="T1" fmla="*/ 91 h 210"/>
                  <a:gd name="T2" fmla="*/ 266 w 306"/>
                  <a:gd name="T3" fmla="*/ 73 h 210"/>
                  <a:gd name="T4" fmla="*/ 194 w 306"/>
                  <a:gd name="T5" fmla="*/ 0 h 210"/>
                  <a:gd name="T6" fmla="*/ 127 w 306"/>
                  <a:gd name="T7" fmla="*/ 43 h 210"/>
                  <a:gd name="T8" fmla="*/ 90 w 306"/>
                  <a:gd name="T9" fmla="*/ 27 h 210"/>
                  <a:gd name="T10" fmla="*/ 37 w 306"/>
                  <a:gd name="T11" fmla="*/ 80 h 210"/>
                  <a:gd name="T12" fmla="*/ 39 w 306"/>
                  <a:gd name="T13" fmla="*/ 92 h 210"/>
                  <a:gd name="T14" fmla="*/ 0 w 306"/>
                  <a:gd name="T15" fmla="*/ 149 h 210"/>
                  <a:gd name="T16" fmla="*/ 61 w 306"/>
                  <a:gd name="T17" fmla="*/ 210 h 210"/>
                  <a:gd name="T18" fmla="*/ 245 w 306"/>
                  <a:gd name="T19" fmla="*/ 210 h 210"/>
                  <a:gd name="T20" fmla="*/ 306 w 306"/>
                  <a:gd name="T21" fmla="*/ 149 h 210"/>
                  <a:gd name="T22" fmla="*/ 264 w 306"/>
                  <a:gd name="T23" fmla="*/ 91 h 2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06" h="210">
                    <a:moveTo>
                      <a:pt x="264" y="91"/>
                    </a:moveTo>
                    <a:cubicBezTo>
                      <a:pt x="265" y="85"/>
                      <a:pt x="266" y="79"/>
                      <a:pt x="266" y="73"/>
                    </a:cubicBezTo>
                    <a:cubicBezTo>
                      <a:pt x="266" y="33"/>
                      <a:pt x="234" y="0"/>
                      <a:pt x="194" y="0"/>
                    </a:cubicBezTo>
                    <a:cubicBezTo>
                      <a:pt x="164" y="0"/>
                      <a:pt x="139" y="18"/>
                      <a:pt x="127" y="43"/>
                    </a:cubicBezTo>
                    <a:cubicBezTo>
                      <a:pt x="118" y="33"/>
                      <a:pt x="104" y="27"/>
                      <a:pt x="90" y="27"/>
                    </a:cubicBezTo>
                    <a:cubicBezTo>
                      <a:pt x="61" y="27"/>
                      <a:pt x="37" y="50"/>
                      <a:pt x="37" y="80"/>
                    </a:cubicBezTo>
                    <a:cubicBezTo>
                      <a:pt x="37" y="84"/>
                      <a:pt x="38" y="88"/>
                      <a:pt x="39" y="92"/>
                    </a:cubicBezTo>
                    <a:cubicBezTo>
                      <a:pt x="16" y="101"/>
                      <a:pt x="0" y="123"/>
                      <a:pt x="0" y="149"/>
                    </a:cubicBezTo>
                    <a:cubicBezTo>
                      <a:pt x="0" y="183"/>
                      <a:pt x="28" y="210"/>
                      <a:pt x="61" y="210"/>
                    </a:cubicBezTo>
                    <a:cubicBezTo>
                      <a:pt x="245" y="210"/>
                      <a:pt x="245" y="210"/>
                      <a:pt x="245" y="210"/>
                    </a:cubicBezTo>
                    <a:cubicBezTo>
                      <a:pt x="278" y="210"/>
                      <a:pt x="306" y="183"/>
                      <a:pt x="306" y="149"/>
                    </a:cubicBezTo>
                    <a:cubicBezTo>
                      <a:pt x="306" y="122"/>
                      <a:pt x="288" y="99"/>
                      <a:pt x="264" y="91"/>
                    </a:cubicBezTo>
                    <a:close/>
                  </a:path>
                </a:pathLst>
              </a:custGeom>
              <a:gradFill flip="none" rotWithShape="1">
                <a:gsLst>
                  <a:gs pos="0">
                    <a:srgbClr val="9CCCC9"/>
                  </a:gs>
                  <a:gs pos="87000">
                    <a:srgbClr val="68B0AB"/>
                  </a:gs>
                </a:gsLst>
                <a:lin ang="0" scaled="0"/>
                <a:tileRect/>
              </a:gradFill>
              <a:ln w="101600">
                <a:gradFill>
                  <a:gsLst>
                    <a:gs pos="0">
                      <a:srgbClr val="81BDB9"/>
                    </a:gs>
                    <a:gs pos="100000">
                      <a:srgbClr val="9CCCC9"/>
                    </a:gs>
                  </a:gsLst>
                  <a:lin ang="0" scaled="0"/>
                </a:gradFill>
              </a:ln>
              <a:effectLst>
                <a:outerShdw blurRad="127000" dist="63500" dir="8100000" algn="tr" rotWithShape="0">
                  <a:prstClr val="black">
                    <a:alpha val="30000"/>
                  </a:prstClr>
                </a:outerShdw>
              </a:effectLst>
            </p:spPr>
            <p:txBody>
              <a:bodyPr vert="horz" wrap="square" lIns="91440" tIns="45720" rIns="91440" bIns="45720" numCol="1" anchor="t" anchorCtr="0" compatLnSpc="1"/>
              <a:lstStyle/>
              <a:p>
                <a:endParaRPr lang="zh-CN" altLang="en-US"/>
              </a:p>
            </p:txBody>
          </p:sp>
          <p:sp>
            <p:nvSpPr>
              <p:cNvPr id="82" name="Freeform 13"/>
              <p:cNvSpPr/>
              <p:nvPr/>
            </p:nvSpPr>
            <p:spPr bwMode="auto">
              <a:xfrm>
                <a:off x="1441600" y="1876870"/>
                <a:ext cx="2507439" cy="1661036"/>
              </a:xfrm>
              <a:custGeom>
                <a:avLst/>
                <a:gdLst>
                  <a:gd name="T0" fmla="*/ 264 w 306"/>
                  <a:gd name="T1" fmla="*/ 91 h 210"/>
                  <a:gd name="T2" fmla="*/ 266 w 306"/>
                  <a:gd name="T3" fmla="*/ 73 h 210"/>
                  <a:gd name="T4" fmla="*/ 194 w 306"/>
                  <a:gd name="T5" fmla="*/ 0 h 210"/>
                  <a:gd name="T6" fmla="*/ 127 w 306"/>
                  <a:gd name="T7" fmla="*/ 43 h 210"/>
                  <a:gd name="T8" fmla="*/ 90 w 306"/>
                  <a:gd name="T9" fmla="*/ 27 h 210"/>
                  <a:gd name="T10" fmla="*/ 37 w 306"/>
                  <a:gd name="T11" fmla="*/ 80 h 210"/>
                  <a:gd name="T12" fmla="*/ 39 w 306"/>
                  <a:gd name="T13" fmla="*/ 92 h 210"/>
                  <a:gd name="T14" fmla="*/ 0 w 306"/>
                  <a:gd name="T15" fmla="*/ 149 h 210"/>
                  <a:gd name="T16" fmla="*/ 61 w 306"/>
                  <a:gd name="T17" fmla="*/ 210 h 210"/>
                  <a:gd name="T18" fmla="*/ 245 w 306"/>
                  <a:gd name="T19" fmla="*/ 210 h 210"/>
                  <a:gd name="T20" fmla="*/ 306 w 306"/>
                  <a:gd name="T21" fmla="*/ 149 h 210"/>
                  <a:gd name="T22" fmla="*/ 264 w 306"/>
                  <a:gd name="T23" fmla="*/ 91 h 2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06" h="210">
                    <a:moveTo>
                      <a:pt x="264" y="91"/>
                    </a:moveTo>
                    <a:cubicBezTo>
                      <a:pt x="265" y="85"/>
                      <a:pt x="266" y="79"/>
                      <a:pt x="266" y="73"/>
                    </a:cubicBezTo>
                    <a:cubicBezTo>
                      <a:pt x="266" y="33"/>
                      <a:pt x="234" y="0"/>
                      <a:pt x="194" y="0"/>
                    </a:cubicBezTo>
                    <a:cubicBezTo>
                      <a:pt x="164" y="0"/>
                      <a:pt x="139" y="18"/>
                      <a:pt x="127" y="43"/>
                    </a:cubicBezTo>
                    <a:cubicBezTo>
                      <a:pt x="118" y="33"/>
                      <a:pt x="104" y="27"/>
                      <a:pt x="90" y="27"/>
                    </a:cubicBezTo>
                    <a:cubicBezTo>
                      <a:pt x="61" y="27"/>
                      <a:pt x="37" y="50"/>
                      <a:pt x="37" y="80"/>
                    </a:cubicBezTo>
                    <a:cubicBezTo>
                      <a:pt x="37" y="84"/>
                      <a:pt x="38" y="88"/>
                      <a:pt x="39" y="92"/>
                    </a:cubicBezTo>
                    <a:cubicBezTo>
                      <a:pt x="16" y="101"/>
                      <a:pt x="0" y="123"/>
                      <a:pt x="0" y="149"/>
                    </a:cubicBezTo>
                    <a:cubicBezTo>
                      <a:pt x="0" y="183"/>
                      <a:pt x="28" y="210"/>
                      <a:pt x="61" y="210"/>
                    </a:cubicBezTo>
                    <a:cubicBezTo>
                      <a:pt x="245" y="210"/>
                      <a:pt x="245" y="210"/>
                      <a:pt x="245" y="210"/>
                    </a:cubicBezTo>
                    <a:cubicBezTo>
                      <a:pt x="278" y="210"/>
                      <a:pt x="306" y="183"/>
                      <a:pt x="306" y="149"/>
                    </a:cubicBezTo>
                    <a:cubicBezTo>
                      <a:pt x="306" y="122"/>
                      <a:pt x="288" y="99"/>
                      <a:pt x="264" y="91"/>
                    </a:cubicBezTo>
                    <a:close/>
                  </a:path>
                </a:pathLst>
              </a:custGeom>
              <a:gradFill flip="none" rotWithShape="1">
                <a:gsLst>
                  <a:gs pos="0">
                    <a:schemeClr val="bg1"/>
                  </a:gs>
                  <a:gs pos="87000">
                    <a:schemeClr val="bg1">
                      <a:lumMod val="85000"/>
                    </a:schemeClr>
                  </a:gs>
                </a:gsLst>
                <a:lin ang="0" scaled="0"/>
                <a:tileRect/>
              </a:gradFill>
              <a:ln w="63500">
                <a:gradFill>
                  <a:gsLst>
                    <a:gs pos="0">
                      <a:schemeClr val="bg1">
                        <a:lumMod val="85000"/>
                      </a:schemeClr>
                    </a:gs>
                    <a:gs pos="100000">
                      <a:schemeClr val="bg1"/>
                    </a:gs>
                  </a:gsLst>
                  <a:lin ang="5400000" scaled="1"/>
                </a:gradFill>
              </a:ln>
              <a:effectLst>
                <a:outerShdw blurRad="127000" dist="63500" dir="8100000" algn="tr" rotWithShape="0">
                  <a:prstClr val="black">
                    <a:alpha val="30000"/>
                  </a:prstClr>
                </a:outerShdw>
              </a:effectLst>
            </p:spPr>
            <p:txBody>
              <a:bodyPr vert="horz" wrap="square" lIns="91440" tIns="45720" rIns="91440" bIns="45720" numCol="1" anchor="t" anchorCtr="0" compatLnSpc="1"/>
              <a:lstStyle/>
              <a:p>
                <a:endParaRPr lang="zh-CN" altLang="en-US"/>
              </a:p>
            </p:txBody>
          </p:sp>
        </p:grpSp>
      </p:grpSp>
      <p:sp>
        <p:nvSpPr>
          <p:cNvPr id="83" name="文本框 82"/>
          <p:cNvSpPr txBox="1"/>
          <p:nvPr/>
        </p:nvSpPr>
        <p:spPr>
          <a:xfrm>
            <a:off x="1723411" y="299043"/>
            <a:ext cx="2645285" cy="461665"/>
          </a:xfrm>
          <a:prstGeom prst="rect">
            <a:avLst/>
          </a:prstGeom>
          <a:noFill/>
        </p:spPr>
        <p:txBody>
          <a:bodyPr wrap="square" rtlCol="0">
            <a:spAutoFit/>
          </a:bodyPr>
          <a:lstStyle/>
          <a:p>
            <a:r>
              <a:rPr lang="zh-CN" altLang="en-US" sz="2400" b="1" dirty="0">
                <a:solidFill>
                  <a:srgbClr val="3A6461"/>
                </a:solidFill>
                <a:latin typeface="微软雅黑" panose="020B0503020204020204" pitchFamily="34" charset="-122"/>
                <a:ea typeface="微软雅黑" panose="020B0503020204020204" pitchFamily="34" charset="-122"/>
              </a:rPr>
              <a:t>并列关系图表</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椭圆 1"/>
          <p:cNvSpPr/>
          <p:nvPr/>
        </p:nvSpPr>
        <p:spPr>
          <a:xfrm>
            <a:off x="709696" y="679419"/>
            <a:ext cx="4015519" cy="466634"/>
          </a:xfrm>
          <a:prstGeom prst="ellipse">
            <a:avLst/>
          </a:prstGeom>
          <a:gradFill flip="none" rotWithShape="1">
            <a:gsLst>
              <a:gs pos="100000">
                <a:srgbClr val="C9C9C9">
                  <a:alpha val="0"/>
                </a:srgbClr>
              </a:gs>
              <a:gs pos="20000">
                <a:schemeClr val="bg1">
                  <a:lumMod val="50000"/>
                </a:schemeClr>
              </a:gs>
            </a:gsLst>
            <a:path path="shap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3" name="组合 2"/>
          <p:cNvGrpSpPr/>
          <p:nvPr/>
        </p:nvGrpSpPr>
        <p:grpSpPr>
          <a:xfrm>
            <a:off x="640284" y="365651"/>
            <a:ext cx="4021131" cy="613991"/>
            <a:chOff x="3418293" y="305852"/>
            <a:chExt cx="4844075" cy="872774"/>
          </a:xfrm>
        </p:grpSpPr>
        <p:sp>
          <p:nvSpPr>
            <p:cNvPr id="4" name="椭圆 3"/>
            <p:cNvSpPr/>
            <p:nvPr/>
          </p:nvSpPr>
          <p:spPr>
            <a:xfrm>
              <a:off x="3418293" y="305852"/>
              <a:ext cx="4844075" cy="466634"/>
            </a:xfrm>
            <a:prstGeom prst="ellipse">
              <a:avLst/>
            </a:prstGeom>
            <a:gradFill flip="none" rotWithShape="1">
              <a:gsLst>
                <a:gs pos="100000">
                  <a:srgbClr val="C9C9C9">
                    <a:alpha val="0"/>
                  </a:srgbClr>
                </a:gs>
                <a:gs pos="20000">
                  <a:schemeClr val="bg1">
                    <a:lumMod val="50000"/>
                  </a:schemeClr>
                </a:gs>
              </a:gsLst>
              <a:path path="shap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矩形 4"/>
            <p:cNvSpPr/>
            <p:nvPr/>
          </p:nvSpPr>
          <p:spPr>
            <a:xfrm>
              <a:off x="3502027" y="470122"/>
              <a:ext cx="4499303" cy="708504"/>
            </a:xfrm>
            <a:prstGeom prst="rect">
              <a:avLst/>
            </a:prstGeom>
            <a:gradFill>
              <a:gsLst>
                <a:gs pos="0">
                  <a:schemeClr val="bg1"/>
                </a:gs>
                <a:gs pos="100000">
                  <a:schemeClr val="bg1">
                    <a:lumMod val="95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6" name="组合 5"/>
          <p:cNvGrpSpPr/>
          <p:nvPr/>
        </p:nvGrpSpPr>
        <p:grpSpPr>
          <a:xfrm>
            <a:off x="574288" y="367212"/>
            <a:ext cx="970204" cy="1019136"/>
            <a:chOff x="1003288" y="1798087"/>
            <a:chExt cx="3398850" cy="3383513"/>
          </a:xfrm>
        </p:grpSpPr>
        <p:sp>
          <p:nvSpPr>
            <p:cNvPr id="7" name="AutoShape 3"/>
            <p:cNvSpPr>
              <a:spLocks noChangeAspect="1" noChangeArrowheads="1" noTextEdit="1"/>
            </p:cNvSpPr>
            <p:nvPr/>
          </p:nvSpPr>
          <p:spPr bwMode="auto">
            <a:xfrm>
              <a:off x="1566863" y="1863725"/>
              <a:ext cx="2835275" cy="3317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8" name="AutoShape 11"/>
            <p:cNvSpPr>
              <a:spLocks noChangeAspect="1" noChangeArrowheads="1" noTextEdit="1"/>
            </p:cNvSpPr>
            <p:nvPr/>
          </p:nvSpPr>
          <p:spPr bwMode="auto">
            <a:xfrm>
              <a:off x="1028024" y="1798087"/>
              <a:ext cx="2896276" cy="19966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grpSp>
          <p:nvGrpSpPr>
            <p:cNvPr id="9" name="组合 8"/>
            <p:cNvGrpSpPr/>
            <p:nvPr/>
          </p:nvGrpSpPr>
          <p:grpSpPr>
            <a:xfrm>
              <a:off x="1003288" y="1856944"/>
              <a:ext cx="3119221" cy="1919931"/>
              <a:chOff x="1028026" y="1617975"/>
              <a:chExt cx="3119221" cy="1919931"/>
            </a:xfrm>
          </p:grpSpPr>
          <p:sp>
            <p:nvSpPr>
              <p:cNvPr id="10" name="Freeform 13"/>
              <p:cNvSpPr/>
              <p:nvPr/>
            </p:nvSpPr>
            <p:spPr bwMode="auto">
              <a:xfrm>
                <a:off x="1028026" y="1617975"/>
                <a:ext cx="3119221" cy="1832376"/>
              </a:xfrm>
              <a:custGeom>
                <a:avLst/>
                <a:gdLst>
                  <a:gd name="T0" fmla="*/ 264 w 306"/>
                  <a:gd name="T1" fmla="*/ 91 h 210"/>
                  <a:gd name="T2" fmla="*/ 266 w 306"/>
                  <a:gd name="T3" fmla="*/ 73 h 210"/>
                  <a:gd name="T4" fmla="*/ 194 w 306"/>
                  <a:gd name="T5" fmla="*/ 0 h 210"/>
                  <a:gd name="T6" fmla="*/ 127 w 306"/>
                  <a:gd name="T7" fmla="*/ 43 h 210"/>
                  <a:gd name="T8" fmla="*/ 90 w 306"/>
                  <a:gd name="T9" fmla="*/ 27 h 210"/>
                  <a:gd name="T10" fmla="*/ 37 w 306"/>
                  <a:gd name="T11" fmla="*/ 80 h 210"/>
                  <a:gd name="T12" fmla="*/ 39 w 306"/>
                  <a:gd name="T13" fmla="*/ 92 h 210"/>
                  <a:gd name="T14" fmla="*/ 0 w 306"/>
                  <a:gd name="T15" fmla="*/ 149 h 210"/>
                  <a:gd name="T16" fmla="*/ 61 w 306"/>
                  <a:gd name="T17" fmla="*/ 210 h 210"/>
                  <a:gd name="T18" fmla="*/ 245 w 306"/>
                  <a:gd name="T19" fmla="*/ 210 h 210"/>
                  <a:gd name="T20" fmla="*/ 306 w 306"/>
                  <a:gd name="T21" fmla="*/ 149 h 210"/>
                  <a:gd name="T22" fmla="*/ 264 w 306"/>
                  <a:gd name="T23" fmla="*/ 91 h 2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06" h="210">
                    <a:moveTo>
                      <a:pt x="264" y="91"/>
                    </a:moveTo>
                    <a:cubicBezTo>
                      <a:pt x="265" y="85"/>
                      <a:pt x="266" y="79"/>
                      <a:pt x="266" y="73"/>
                    </a:cubicBezTo>
                    <a:cubicBezTo>
                      <a:pt x="266" y="33"/>
                      <a:pt x="234" y="0"/>
                      <a:pt x="194" y="0"/>
                    </a:cubicBezTo>
                    <a:cubicBezTo>
                      <a:pt x="164" y="0"/>
                      <a:pt x="139" y="18"/>
                      <a:pt x="127" y="43"/>
                    </a:cubicBezTo>
                    <a:cubicBezTo>
                      <a:pt x="118" y="33"/>
                      <a:pt x="104" y="27"/>
                      <a:pt x="90" y="27"/>
                    </a:cubicBezTo>
                    <a:cubicBezTo>
                      <a:pt x="61" y="27"/>
                      <a:pt x="37" y="50"/>
                      <a:pt x="37" y="80"/>
                    </a:cubicBezTo>
                    <a:cubicBezTo>
                      <a:pt x="37" y="84"/>
                      <a:pt x="38" y="88"/>
                      <a:pt x="39" y="92"/>
                    </a:cubicBezTo>
                    <a:cubicBezTo>
                      <a:pt x="16" y="101"/>
                      <a:pt x="0" y="123"/>
                      <a:pt x="0" y="149"/>
                    </a:cubicBezTo>
                    <a:cubicBezTo>
                      <a:pt x="0" y="183"/>
                      <a:pt x="28" y="210"/>
                      <a:pt x="61" y="210"/>
                    </a:cubicBezTo>
                    <a:cubicBezTo>
                      <a:pt x="245" y="210"/>
                      <a:pt x="245" y="210"/>
                      <a:pt x="245" y="210"/>
                    </a:cubicBezTo>
                    <a:cubicBezTo>
                      <a:pt x="278" y="210"/>
                      <a:pt x="306" y="183"/>
                      <a:pt x="306" y="149"/>
                    </a:cubicBezTo>
                    <a:cubicBezTo>
                      <a:pt x="306" y="122"/>
                      <a:pt x="288" y="99"/>
                      <a:pt x="264" y="91"/>
                    </a:cubicBezTo>
                    <a:close/>
                  </a:path>
                </a:pathLst>
              </a:custGeom>
              <a:gradFill flip="none" rotWithShape="1">
                <a:gsLst>
                  <a:gs pos="0">
                    <a:srgbClr val="9CCCC9"/>
                  </a:gs>
                  <a:gs pos="87000">
                    <a:srgbClr val="68B0AB"/>
                  </a:gs>
                </a:gsLst>
                <a:lin ang="0" scaled="0"/>
                <a:tileRect/>
              </a:gradFill>
              <a:ln w="101600">
                <a:gradFill>
                  <a:gsLst>
                    <a:gs pos="0">
                      <a:srgbClr val="81BDB9"/>
                    </a:gs>
                    <a:gs pos="100000">
                      <a:srgbClr val="9CCCC9"/>
                    </a:gs>
                  </a:gsLst>
                  <a:lin ang="0" scaled="0"/>
                </a:gradFill>
              </a:ln>
              <a:effectLst>
                <a:outerShdw blurRad="127000" dist="63500" dir="8100000" algn="tr" rotWithShape="0">
                  <a:prstClr val="black">
                    <a:alpha val="30000"/>
                  </a:prstClr>
                </a:outerShdw>
              </a:effectLst>
            </p:spPr>
            <p:txBody>
              <a:bodyPr vert="horz" wrap="square" lIns="91440" tIns="45720" rIns="91440" bIns="45720" numCol="1" anchor="t" anchorCtr="0" compatLnSpc="1"/>
              <a:lstStyle/>
              <a:p>
                <a:endParaRPr lang="zh-CN" altLang="en-US"/>
              </a:p>
            </p:txBody>
          </p:sp>
          <p:sp>
            <p:nvSpPr>
              <p:cNvPr id="11" name="Freeform 13"/>
              <p:cNvSpPr/>
              <p:nvPr/>
            </p:nvSpPr>
            <p:spPr bwMode="auto">
              <a:xfrm>
                <a:off x="1441600" y="1876870"/>
                <a:ext cx="2507439" cy="1661036"/>
              </a:xfrm>
              <a:custGeom>
                <a:avLst/>
                <a:gdLst>
                  <a:gd name="T0" fmla="*/ 264 w 306"/>
                  <a:gd name="T1" fmla="*/ 91 h 210"/>
                  <a:gd name="T2" fmla="*/ 266 w 306"/>
                  <a:gd name="T3" fmla="*/ 73 h 210"/>
                  <a:gd name="T4" fmla="*/ 194 w 306"/>
                  <a:gd name="T5" fmla="*/ 0 h 210"/>
                  <a:gd name="T6" fmla="*/ 127 w 306"/>
                  <a:gd name="T7" fmla="*/ 43 h 210"/>
                  <a:gd name="T8" fmla="*/ 90 w 306"/>
                  <a:gd name="T9" fmla="*/ 27 h 210"/>
                  <a:gd name="T10" fmla="*/ 37 w 306"/>
                  <a:gd name="T11" fmla="*/ 80 h 210"/>
                  <a:gd name="T12" fmla="*/ 39 w 306"/>
                  <a:gd name="T13" fmla="*/ 92 h 210"/>
                  <a:gd name="T14" fmla="*/ 0 w 306"/>
                  <a:gd name="T15" fmla="*/ 149 h 210"/>
                  <a:gd name="T16" fmla="*/ 61 w 306"/>
                  <a:gd name="T17" fmla="*/ 210 h 210"/>
                  <a:gd name="T18" fmla="*/ 245 w 306"/>
                  <a:gd name="T19" fmla="*/ 210 h 210"/>
                  <a:gd name="T20" fmla="*/ 306 w 306"/>
                  <a:gd name="T21" fmla="*/ 149 h 210"/>
                  <a:gd name="T22" fmla="*/ 264 w 306"/>
                  <a:gd name="T23" fmla="*/ 91 h 2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06" h="210">
                    <a:moveTo>
                      <a:pt x="264" y="91"/>
                    </a:moveTo>
                    <a:cubicBezTo>
                      <a:pt x="265" y="85"/>
                      <a:pt x="266" y="79"/>
                      <a:pt x="266" y="73"/>
                    </a:cubicBezTo>
                    <a:cubicBezTo>
                      <a:pt x="266" y="33"/>
                      <a:pt x="234" y="0"/>
                      <a:pt x="194" y="0"/>
                    </a:cubicBezTo>
                    <a:cubicBezTo>
                      <a:pt x="164" y="0"/>
                      <a:pt x="139" y="18"/>
                      <a:pt x="127" y="43"/>
                    </a:cubicBezTo>
                    <a:cubicBezTo>
                      <a:pt x="118" y="33"/>
                      <a:pt x="104" y="27"/>
                      <a:pt x="90" y="27"/>
                    </a:cubicBezTo>
                    <a:cubicBezTo>
                      <a:pt x="61" y="27"/>
                      <a:pt x="37" y="50"/>
                      <a:pt x="37" y="80"/>
                    </a:cubicBezTo>
                    <a:cubicBezTo>
                      <a:pt x="37" y="84"/>
                      <a:pt x="38" y="88"/>
                      <a:pt x="39" y="92"/>
                    </a:cubicBezTo>
                    <a:cubicBezTo>
                      <a:pt x="16" y="101"/>
                      <a:pt x="0" y="123"/>
                      <a:pt x="0" y="149"/>
                    </a:cubicBezTo>
                    <a:cubicBezTo>
                      <a:pt x="0" y="183"/>
                      <a:pt x="28" y="210"/>
                      <a:pt x="61" y="210"/>
                    </a:cubicBezTo>
                    <a:cubicBezTo>
                      <a:pt x="245" y="210"/>
                      <a:pt x="245" y="210"/>
                      <a:pt x="245" y="210"/>
                    </a:cubicBezTo>
                    <a:cubicBezTo>
                      <a:pt x="278" y="210"/>
                      <a:pt x="306" y="183"/>
                      <a:pt x="306" y="149"/>
                    </a:cubicBezTo>
                    <a:cubicBezTo>
                      <a:pt x="306" y="122"/>
                      <a:pt x="288" y="99"/>
                      <a:pt x="264" y="91"/>
                    </a:cubicBezTo>
                    <a:close/>
                  </a:path>
                </a:pathLst>
              </a:custGeom>
              <a:gradFill flip="none" rotWithShape="1">
                <a:gsLst>
                  <a:gs pos="0">
                    <a:schemeClr val="bg1"/>
                  </a:gs>
                  <a:gs pos="87000">
                    <a:schemeClr val="bg1">
                      <a:lumMod val="85000"/>
                    </a:schemeClr>
                  </a:gs>
                </a:gsLst>
                <a:lin ang="0" scaled="0"/>
                <a:tileRect/>
              </a:gradFill>
              <a:ln w="63500">
                <a:gradFill>
                  <a:gsLst>
                    <a:gs pos="0">
                      <a:schemeClr val="bg1">
                        <a:lumMod val="85000"/>
                      </a:schemeClr>
                    </a:gs>
                    <a:gs pos="100000">
                      <a:schemeClr val="bg1"/>
                    </a:gs>
                  </a:gsLst>
                  <a:lin ang="5400000" scaled="1"/>
                </a:gradFill>
              </a:ln>
              <a:effectLst>
                <a:outerShdw blurRad="127000" dist="63500" dir="8100000" algn="tr" rotWithShape="0">
                  <a:prstClr val="black">
                    <a:alpha val="30000"/>
                  </a:prstClr>
                </a:outerShdw>
              </a:effectLst>
            </p:spPr>
            <p:txBody>
              <a:bodyPr vert="horz" wrap="square" lIns="91440" tIns="45720" rIns="91440" bIns="45720" numCol="1" anchor="t" anchorCtr="0" compatLnSpc="1"/>
              <a:lstStyle/>
              <a:p>
                <a:endParaRPr lang="zh-CN" altLang="en-US"/>
              </a:p>
            </p:txBody>
          </p:sp>
        </p:grpSp>
      </p:grpSp>
      <p:sp>
        <p:nvSpPr>
          <p:cNvPr id="12" name="文本框 11"/>
          <p:cNvSpPr txBox="1"/>
          <p:nvPr/>
        </p:nvSpPr>
        <p:spPr>
          <a:xfrm>
            <a:off x="1723411" y="480670"/>
            <a:ext cx="2645285" cy="461665"/>
          </a:xfrm>
          <a:prstGeom prst="rect">
            <a:avLst/>
          </a:prstGeom>
          <a:noFill/>
        </p:spPr>
        <p:txBody>
          <a:bodyPr wrap="square" rtlCol="0">
            <a:spAutoFit/>
          </a:bodyPr>
          <a:lstStyle/>
          <a:p>
            <a:r>
              <a:rPr lang="zh-CN" altLang="en-US" sz="2400" b="1" dirty="0">
                <a:solidFill>
                  <a:srgbClr val="3A6461"/>
                </a:solidFill>
                <a:latin typeface="微软雅黑" panose="020B0503020204020204" pitchFamily="34" charset="-122"/>
                <a:ea typeface="微软雅黑" panose="020B0503020204020204" pitchFamily="34" charset="-122"/>
              </a:rPr>
              <a:t>并列关系图表</a:t>
            </a:r>
          </a:p>
        </p:txBody>
      </p:sp>
      <p:sp>
        <p:nvSpPr>
          <p:cNvPr id="13" name="圆角矩形 12"/>
          <p:cNvSpPr/>
          <p:nvPr/>
        </p:nvSpPr>
        <p:spPr>
          <a:xfrm rot="2700000">
            <a:off x="1724813" y="2793243"/>
            <a:ext cx="1466232" cy="1466232"/>
          </a:xfrm>
          <a:prstGeom prst="roundRect">
            <a:avLst/>
          </a:prstGeom>
          <a:gradFill flip="none" rotWithShape="1">
            <a:gsLst>
              <a:gs pos="10000">
                <a:srgbClr val="C33B2C"/>
              </a:gs>
              <a:gs pos="96000">
                <a:srgbClr val="7A251C"/>
              </a:gs>
            </a:gsLst>
            <a:lin ang="10800000" scaled="0"/>
            <a:tileRect/>
          </a:gradFill>
          <a:ln>
            <a:noFill/>
          </a:ln>
          <a:effectLst>
            <a:innerShdw blurRad="101600" dist="889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14" name="组合 13"/>
          <p:cNvGrpSpPr/>
          <p:nvPr/>
        </p:nvGrpSpPr>
        <p:grpSpPr>
          <a:xfrm>
            <a:off x="1637653" y="2054173"/>
            <a:ext cx="1466232" cy="1466232"/>
            <a:chOff x="1637653" y="2039812"/>
            <a:chExt cx="1466232" cy="1466232"/>
          </a:xfrm>
        </p:grpSpPr>
        <p:sp>
          <p:nvSpPr>
            <p:cNvPr id="15" name="圆角矩形 14"/>
            <p:cNvSpPr/>
            <p:nvPr/>
          </p:nvSpPr>
          <p:spPr>
            <a:xfrm rot="3891413">
              <a:off x="1637653" y="2039812"/>
              <a:ext cx="1466232" cy="1466232"/>
            </a:xfrm>
            <a:prstGeom prst="roundRect">
              <a:avLst/>
            </a:prstGeom>
            <a:solidFill>
              <a:schemeClr val="bg1"/>
            </a:solidFill>
            <a:ln>
              <a:noFill/>
            </a:ln>
            <a:effectLst>
              <a:outerShdw blurRad="127000" dist="762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16" name="Group 4"/>
            <p:cNvGrpSpPr>
              <a:grpSpLocks noChangeAspect="1"/>
            </p:cNvGrpSpPr>
            <p:nvPr/>
          </p:nvGrpSpPr>
          <p:grpSpPr bwMode="auto">
            <a:xfrm>
              <a:off x="1995505" y="2392563"/>
              <a:ext cx="731837" cy="730250"/>
              <a:chOff x="1343" y="1553"/>
              <a:chExt cx="461" cy="460"/>
            </a:xfrm>
          </p:grpSpPr>
          <p:sp>
            <p:nvSpPr>
              <p:cNvPr id="17" name="AutoShape 3"/>
              <p:cNvSpPr>
                <a:spLocks noChangeAspect="1" noChangeArrowheads="1" noTextEdit="1"/>
              </p:cNvSpPr>
              <p:nvPr/>
            </p:nvSpPr>
            <p:spPr bwMode="auto">
              <a:xfrm>
                <a:off x="1343" y="1553"/>
                <a:ext cx="461" cy="4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18" name="Oval 5"/>
              <p:cNvSpPr>
                <a:spLocks noChangeArrowheads="1"/>
              </p:cNvSpPr>
              <p:nvPr/>
            </p:nvSpPr>
            <p:spPr bwMode="auto">
              <a:xfrm>
                <a:off x="1350" y="1565"/>
                <a:ext cx="442" cy="441"/>
              </a:xfrm>
              <a:prstGeom prst="ellipse">
                <a:avLst/>
              </a:prstGeom>
              <a:noFill/>
              <a:ln w="30163" cap="rnd">
                <a:solidFill>
                  <a:srgbClr val="C13A2C"/>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19" name="Freeform 6"/>
              <p:cNvSpPr/>
              <p:nvPr/>
            </p:nvSpPr>
            <p:spPr bwMode="auto">
              <a:xfrm>
                <a:off x="1417" y="1623"/>
                <a:ext cx="228" cy="208"/>
              </a:xfrm>
              <a:custGeom>
                <a:avLst/>
                <a:gdLst>
                  <a:gd name="T0" fmla="*/ 8 w 95"/>
                  <a:gd name="T1" fmla="*/ 33 h 87"/>
                  <a:gd name="T2" fmla="*/ 29 w 95"/>
                  <a:gd name="T3" fmla="*/ 74 h 87"/>
                  <a:gd name="T4" fmla="*/ 57 w 95"/>
                  <a:gd name="T5" fmla="*/ 85 h 87"/>
                  <a:gd name="T6" fmla="*/ 54 w 95"/>
                  <a:gd name="T7" fmla="*/ 81 h 87"/>
                  <a:gd name="T8" fmla="*/ 48 w 95"/>
                  <a:gd name="T9" fmla="*/ 76 h 87"/>
                  <a:gd name="T10" fmla="*/ 45 w 95"/>
                  <a:gd name="T11" fmla="*/ 67 h 87"/>
                  <a:gd name="T12" fmla="*/ 36 w 95"/>
                  <a:gd name="T13" fmla="*/ 64 h 87"/>
                  <a:gd name="T14" fmla="*/ 45 w 95"/>
                  <a:gd name="T15" fmla="*/ 52 h 87"/>
                  <a:gd name="T16" fmla="*/ 71 w 95"/>
                  <a:gd name="T17" fmla="*/ 33 h 87"/>
                  <a:gd name="T18" fmla="*/ 43 w 95"/>
                  <a:gd name="T19" fmla="*/ 3 h 87"/>
                  <a:gd name="T20" fmla="*/ 6 w 95"/>
                  <a:gd name="T21" fmla="*/ 14 h 87"/>
                  <a:gd name="T22" fmla="*/ 8 w 95"/>
                  <a:gd name="T23" fmla="*/ 33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95" h="87">
                    <a:moveTo>
                      <a:pt x="8" y="33"/>
                    </a:moveTo>
                    <a:cubicBezTo>
                      <a:pt x="4" y="44"/>
                      <a:pt x="7" y="61"/>
                      <a:pt x="29" y="74"/>
                    </a:cubicBezTo>
                    <a:cubicBezTo>
                      <a:pt x="51" y="86"/>
                      <a:pt x="55" y="83"/>
                      <a:pt x="57" y="85"/>
                    </a:cubicBezTo>
                    <a:cubicBezTo>
                      <a:pt x="59" y="87"/>
                      <a:pt x="53" y="87"/>
                      <a:pt x="54" y="81"/>
                    </a:cubicBezTo>
                    <a:cubicBezTo>
                      <a:pt x="55" y="75"/>
                      <a:pt x="51" y="76"/>
                      <a:pt x="48" y="76"/>
                    </a:cubicBezTo>
                    <a:cubicBezTo>
                      <a:pt x="45" y="76"/>
                      <a:pt x="44" y="70"/>
                      <a:pt x="45" y="67"/>
                    </a:cubicBezTo>
                    <a:cubicBezTo>
                      <a:pt x="46" y="63"/>
                      <a:pt x="41" y="71"/>
                      <a:pt x="36" y="64"/>
                    </a:cubicBezTo>
                    <a:cubicBezTo>
                      <a:pt x="32" y="56"/>
                      <a:pt x="39" y="50"/>
                      <a:pt x="45" y="52"/>
                    </a:cubicBezTo>
                    <a:cubicBezTo>
                      <a:pt x="61" y="57"/>
                      <a:pt x="59" y="43"/>
                      <a:pt x="71" y="33"/>
                    </a:cubicBezTo>
                    <a:cubicBezTo>
                      <a:pt x="95" y="15"/>
                      <a:pt x="60" y="5"/>
                      <a:pt x="43" y="3"/>
                    </a:cubicBezTo>
                    <a:cubicBezTo>
                      <a:pt x="25" y="0"/>
                      <a:pt x="0" y="7"/>
                      <a:pt x="6" y="14"/>
                    </a:cubicBezTo>
                    <a:cubicBezTo>
                      <a:pt x="12" y="20"/>
                      <a:pt x="9" y="30"/>
                      <a:pt x="8" y="33"/>
                    </a:cubicBezTo>
                    <a:close/>
                  </a:path>
                </a:pathLst>
              </a:custGeom>
              <a:solidFill>
                <a:srgbClr val="C13A2C"/>
              </a:solidFill>
              <a:ln w="30163" cap="rnd">
                <a:solidFill>
                  <a:srgbClr val="FFFFFF"/>
                </a:solidFill>
                <a:prstDash val="solid"/>
                <a:round/>
              </a:ln>
            </p:spPr>
            <p:txBody>
              <a:bodyPr vert="horz" wrap="square" lIns="91440" tIns="45720" rIns="91440" bIns="45720" numCol="1" anchor="t" anchorCtr="0" compatLnSpc="1"/>
              <a:lstStyle/>
              <a:p>
                <a:endParaRPr lang="zh-CN" altLang="en-US"/>
              </a:p>
            </p:txBody>
          </p:sp>
          <p:sp>
            <p:nvSpPr>
              <p:cNvPr id="20" name="Freeform 7"/>
              <p:cNvSpPr/>
              <p:nvPr/>
            </p:nvSpPr>
            <p:spPr bwMode="auto">
              <a:xfrm>
                <a:off x="1540" y="1783"/>
                <a:ext cx="175" cy="204"/>
              </a:xfrm>
              <a:custGeom>
                <a:avLst/>
                <a:gdLst>
                  <a:gd name="T0" fmla="*/ 12 w 73"/>
                  <a:gd name="T1" fmla="*/ 32 h 85"/>
                  <a:gd name="T2" fmla="*/ 12 w 73"/>
                  <a:gd name="T3" fmla="*/ 45 h 85"/>
                  <a:gd name="T4" fmla="*/ 25 w 73"/>
                  <a:gd name="T5" fmla="*/ 58 h 85"/>
                  <a:gd name="T6" fmla="*/ 19 w 73"/>
                  <a:gd name="T7" fmla="*/ 80 h 85"/>
                  <a:gd name="T8" fmla="*/ 45 w 73"/>
                  <a:gd name="T9" fmla="*/ 66 h 85"/>
                  <a:gd name="T10" fmla="*/ 66 w 73"/>
                  <a:gd name="T11" fmla="*/ 37 h 85"/>
                  <a:gd name="T12" fmla="*/ 54 w 73"/>
                  <a:gd name="T13" fmla="*/ 24 h 85"/>
                  <a:gd name="T14" fmla="*/ 24 w 73"/>
                  <a:gd name="T15" fmla="*/ 11 h 85"/>
                  <a:gd name="T16" fmla="*/ 12 w 73"/>
                  <a:gd name="T17" fmla="*/ 32 h 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3" h="85">
                    <a:moveTo>
                      <a:pt x="12" y="32"/>
                    </a:moveTo>
                    <a:cubicBezTo>
                      <a:pt x="10" y="43"/>
                      <a:pt x="0" y="34"/>
                      <a:pt x="12" y="45"/>
                    </a:cubicBezTo>
                    <a:cubicBezTo>
                      <a:pt x="23" y="56"/>
                      <a:pt x="26" y="33"/>
                      <a:pt x="25" y="58"/>
                    </a:cubicBezTo>
                    <a:cubicBezTo>
                      <a:pt x="23" y="83"/>
                      <a:pt x="2" y="85"/>
                      <a:pt x="19" y="80"/>
                    </a:cubicBezTo>
                    <a:cubicBezTo>
                      <a:pt x="36" y="74"/>
                      <a:pt x="33" y="79"/>
                      <a:pt x="45" y="66"/>
                    </a:cubicBezTo>
                    <a:cubicBezTo>
                      <a:pt x="58" y="54"/>
                      <a:pt x="60" y="47"/>
                      <a:pt x="66" y="37"/>
                    </a:cubicBezTo>
                    <a:cubicBezTo>
                      <a:pt x="73" y="27"/>
                      <a:pt x="62" y="31"/>
                      <a:pt x="54" y="24"/>
                    </a:cubicBezTo>
                    <a:cubicBezTo>
                      <a:pt x="47" y="17"/>
                      <a:pt x="34" y="0"/>
                      <a:pt x="24" y="11"/>
                    </a:cubicBezTo>
                    <a:cubicBezTo>
                      <a:pt x="14" y="21"/>
                      <a:pt x="12" y="32"/>
                      <a:pt x="12" y="32"/>
                    </a:cubicBezTo>
                    <a:close/>
                  </a:path>
                </a:pathLst>
              </a:custGeom>
              <a:noFill/>
              <a:ln w="30163" cap="rnd">
                <a:solidFill>
                  <a:srgbClr val="C13A2C"/>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1" name="Freeform 8"/>
              <p:cNvSpPr/>
              <p:nvPr/>
            </p:nvSpPr>
            <p:spPr bwMode="auto">
              <a:xfrm>
                <a:off x="1633" y="1575"/>
                <a:ext cx="152" cy="285"/>
              </a:xfrm>
              <a:custGeom>
                <a:avLst/>
                <a:gdLst>
                  <a:gd name="T0" fmla="*/ 0 w 63"/>
                  <a:gd name="T1" fmla="*/ 0 h 119"/>
                  <a:gd name="T2" fmla="*/ 11 w 63"/>
                  <a:gd name="T3" fmla="*/ 30 h 119"/>
                  <a:gd name="T4" fmla="*/ 46 w 63"/>
                  <a:gd name="T5" fmla="*/ 54 h 119"/>
                  <a:gd name="T6" fmla="*/ 54 w 63"/>
                  <a:gd name="T7" fmla="*/ 81 h 119"/>
                  <a:gd name="T8" fmla="*/ 52 w 63"/>
                  <a:gd name="T9" fmla="*/ 111 h 119"/>
                  <a:gd name="T10" fmla="*/ 63 w 63"/>
                  <a:gd name="T11" fmla="*/ 113 h 119"/>
                </a:gdLst>
                <a:ahLst/>
                <a:cxnLst>
                  <a:cxn ang="0">
                    <a:pos x="T0" y="T1"/>
                  </a:cxn>
                  <a:cxn ang="0">
                    <a:pos x="T2" y="T3"/>
                  </a:cxn>
                  <a:cxn ang="0">
                    <a:pos x="T4" y="T5"/>
                  </a:cxn>
                  <a:cxn ang="0">
                    <a:pos x="T6" y="T7"/>
                  </a:cxn>
                  <a:cxn ang="0">
                    <a:pos x="T8" y="T9"/>
                  </a:cxn>
                  <a:cxn ang="0">
                    <a:pos x="T10" y="T11"/>
                  </a:cxn>
                </a:cxnLst>
                <a:rect l="0" t="0" r="r" b="b"/>
                <a:pathLst>
                  <a:path w="63" h="119">
                    <a:moveTo>
                      <a:pt x="0" y="0"/>
                    </a:moveTo>
                    <a:cubicBezTo>
                      <a:pt x="0" y="6"/>
                      <a:pt x="3" y="22"/>
                      <a:pt x="11" y="30"/>
                    </a:cubicBezTo>
                    <a:cubicBezTo>
                      <a:pt x="19" y="37"/>
                      <a:pt x="45" y="44"/>
                      <a:pt x="46" y="54"/>
                    </a:cubicBezTo>
                    <a:cubicBezTo>
                      <a:pt x="47" y="64"/>
                      <a:pt x="58" y="71"/>
                      <a:pt x="54" y="81"/>
                    </a:cubicBezTo>
                    <a:cubicBezTo>
                      <a:pt x="50" y="90"/>
                      <a:pt x="42" y="103"/>
                      <a:pt x="52" y="111"/>
                    </a:cubicBezTo>
                    <a:cubicBezTo>
                      <a:pt x="61" y="119"/>
                      <a:pt x="63" y="113"/>
                      <a:pt x="63" y="113"/>
                    </a:cubicBezTo>
                  </a:path>
                </a:pathLst>
              </a:custGeom>
              <a:noFill/>
              <a:ln w="30163" cap="rnd">
                <a:solidFill>
                  <a:srgbClr val="C13A2C"/>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grpSp>
      </p:grpSp>
      <p:sp>
        <p:nvSpPr>
          <p:cNvPr id="22" name="圆角矩形 21"/>
          <p:cNvSpPr/>
          <p:nvPr/>
        </p:nvSpPr>
        <p:spPr>
          <a:xfrm rot="2700000">
            <a:off x="4126568" y="2182273"/>
            <a:ext cx="1466232" cy="1466232"/>
          </a:xfrm>
          <a:prstGeom prst="roundRect">
            <a:avLst/>
          </a:prstGeom>
          <a:gradFill flip="none" rotWithShape="1">
            <a:gsLst>
              <a:gs pos="10000">
                <a:srgbClr val="81BDB9"/>
              </a:gs>
              <a:gs pos="85000">
                <a:srgbClr val="3F7975"/>
              </a:gs>
            </a:gsLst>
            <a:lin ang="10800000" scaled="0"/>
            <a:tileRect/>
          </a:gradFill>
          <a:ln>
            <a:noFill/>
          </a:ln>
          <a:effectLst>
            <a:innerShdw blurRad="101600" dist="889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23" name="组合 22"/>
          <p:cNvGrpSpPr/>
          <p:nvPr/>
        </p:nvGrpSpPr>
        <p:grpSpPr>
          <a:xfrm>
            <a:off x="4135800" y="2782435"/>
            <a:ext cx="1466232" cy="1466232"/>
            <a:chOff x="4135800" y="2768074"/>
            <a:chExt cx="1466232" cy="1466232"/>
          </a:xfrm>
        </p:grpSpPr>
        <p:sp>
          <p:nvSpPr>
            <p:cNvPr id="24" name="圆角矩形 23"/>
            <p:cNvSpPr/>
            <p:nvPr/>
          </p:nvSpPr>
          <p:spPr>
            <a:xfrm rot="1514154">
              <a:off x="4135800" y="2768074"/>
              <a:ext cx="1466232" cy="1466232"/>
            </a:xfrm>
            <a:prstGeom prst="roundRect">
              <a:avLst/>
            </a:prstGeom>
            <a:solidFill>
              <a:schemeClr val="bg1"/>
            </a:solidFill>
            <a:ln>
              <a:noFill/>
            </a:ln>
            <a:effectLst>
              <a:outerShdw blurRad="127000" dist="762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25" name="Group 32"/>
            <p:cNvGrpSpPr>
              <a:grpSpLocks noChangeAspect="1"/>
            </p:cNvGrpSpPr>
            <p:nvPr/>
          </p:nvGrpSpPr>
          <p:grpSpPr bwMode="auto">
            <a:xfrm>
              <a:off x="4515569" y="3150497"/>
              <a:ext cx="762346" cy="762346"/>
              <a:chOff x="3137" y="79"/>
              <a:chExt cx="461" cy="461"/>
            </a:xfrm>
          </p:grpSpPr>
          <p:sp>
            <p:nvSpPr>
              <p:cNvPr id="26" name="AutoShape 31"/>
              <p:cNvSpPr>
                <a:spLocks noChangeAspect="1" noChangeArrowheads="1" noTextEdit="1"/>
              </p:cNvSpPr>
              <p:nvPr/>
            </p:nvSpPr>
            <p:spPr bwMode="auto">
              <a:xfrm>
                <a:off x="3137" y="79"/>
                <a:ext cx="461" cy="4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27" name="Freeform 33"/>
              <p:cNvSpPr/>
              <p:nvPr/>
            </p:nvSpPr>
            <p:spPr bwMode="auto">
              <a:xfrm>
                <a:off x="3339" y="89"/>
                <a:ext cx="57" cy="48"/>
              </a:xfrm>
              <a:custGeom>
                <a:avLst/>
                <a:gdLst>
                  <a:gd name="T0" fmla="*/ 24 w 24"/>
                  <a:gd name="T1" fmla="*/ 20 h 20"/>
                  <a:gd name="T2" fmla="*/ 24 w 24"/>
                  <a:gd name="T3" fmla="*/ 12 h 20"/>
                  <a:gd name="T4" fmla="*/ 12 w 24"/>
                  <a:gd name="T5" fmla="*/ 0 h 20"/>
                  <a:gd name="T6" fmla="*/ 0 w 24"/>
                  <a:gd name="T7" fmla="*/ 12 h 20"/>
                  <a:gd name="T8" fmla="*/ 0 w 24"/>
                  <a:gd name="T9" fmla="*/ 20 h 20"/>
                </a:gdLst>
                <a:ahLst/>
                <a:cxnLst>
                  <a:cxn ang="0">
                    <a:pos x="T0" y="T1"/>
                  </a:cxn>
                  <a:cxn ang="0">
                    <a:pos x="T2" y="T3"/>
                  </a:cxn>
                  <a:cxn ang="0">
                    <a:pos x="T4" y="T5"/>
                  </a:cxn>
                  <a:cxn ang="0">
                    <a:pos x="T6" y="T7"/>
                  </a:cxn>
                  <a:cxn ang="0">
                    <a:pos x="T8" y="T9"/>
                  </a:cxn>
                </a:cxnLst>
                <a:rect l="0" t="0" r="r" b="b"/>
                <a:pathLst>
                  <a:path w="24" h="20">
                    <a:moveTo>
                      <a:pt x="24" y="20"/>
                    </a:moveTo>
                    <a:cubicBezTo>
                      <a:pt x="24" y="12"/>
                      <a:pt x="24" y="12"/>
                      <a:pt x="24" y="12"/>
                    </a:cubicBezTo>
                    <a:cubicBezTo>
                      <a:pt x="24" y="5"/>
                      <a:pt x="19" y="0"/>
                      <a:pt x="12" y="0"/>
                    </a:cubicBezTo>
                    <a:cubicBezTo>
                      <a:pt x="6" y="0"/>
                      <a:pt x="0" y="5"/>
                      <a:pt x="0" y="12"/>
                    </a:cubicBezTo>
                    <a:cubicBezTo>
                      <a:pt x="0" y="20"/>
                      <a:pt x="0" y="20"/>
                      <a:pt x="0" y="20"/>
                    </a:cubicBezTo>
                  </a:path>
                </a:pathLst>
              </a:custGeom>
              <a:noFill/>
              <a:ln w="31750" cap="rnd">
                <a:solidFill>
                  <a:srgbClr val="71ACA8"/>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8" name="Line 34"/>
              <p:cNvSpPr>
                <a:spLocks noChangeShapeType="1"/>
              </p:cNvSpPr>
              <p:nvPr/>
            </p:nvSpPr>
            <p:spPr bwMode="auto">
              <a:xfrm>
                <a:off x="3339" y="242"/>
                <a:ext cx="0" cy="39"/>
              </a:xfrm>
              <a:prstGeom prst="line">
                <a:avLst/>
              </a:prstGeom>
              <a:noFill/>
              <a:ln w="31750" cap="rnd">
                <a:solidFill>
                  <a:srgbClr val="71ACA8"/>
                </a:solidFill>
                <a:prstDash val="solid"/>
                <a:rou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lstStyle/>
              <a:p>
                <a:endParaRPr lang="zh-CN" altLang="en-US"/>
              </a:p>
            </p:txBody>
          </p:sp>
          <p:sp>
            <p:nvSpPr>
              <p:cNvPr id="29" name="Line 35"/>
              <p:cNvSpPr>
                <a:spLocks noChangeShapeType="1"/>
              </p:cNvSpPr>
              <p:nvPr/>
            </p:nvSpPr>
            <p:spPr bwMode="auto">
              <a:xfrm flipV="1">
                <a:off x="3396" y="242"/>
                <a:ext cx="0" cy="39"/>
              </a:xfrm>
              <a:prstGeom prst="line">
                <a:avLst/>
              </a:prstGeom>
              <a:noFill/>
              <a:ln w="31750" cap="rnd">
                <a:solidFill>
                  <a:srgbClr val="71ACA8"/>
                </a:solidFill>
                <a:prstDash val="solid"/>
                <a:rou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lstStyle/>
              <a:p>
                <a:endParaRPr lang="zh-CN" altLang="en-US"/>
              </a:p>
            </p:txBody>
          </p:sp>
          <p:sp>
            <p:nvSpPr>
              <p:cNvPr id="30" name="Freeform 36"/>
              <p:cNvSpPr/>
              <p:nvPr/>
            </p:nvSpPr>
            <p:spPr bwMode="auto">
              <a:xfrm>
                <a:off x="3339" y="377"/>
                <a:ext cx="57" cy="153"/>
              </a:xfrm>
              <a:custGeom>
                <a:avLst/>
                <a:gdLst>
                  <a:gd name="T0" fmla="*/ 0 w 57"/>
                  <a:gd name="T1" fmla="*/ 0 h 153"/>
                  <a:gd name="T2" fmla="*/ 0 w 57"/>
                  <a:gd name="T3" fmla="*/ 153 h 153"/>
                  <a:gd name="T4" fmla="*/ 57 w 57"/>
                  <a:gd name="T5" fmla="*/ 153 h 153"/>
                  <a:gd name="T6" fmla="*/ 57 w 57"/>
                  <a:gd name="T7" fmla="*/ 0 h 153"/>
                </a:gdLst>
                <a:ahLst/>
                <a:cxnLst>
                  <a:cxn ang="0">
                    <a:pos x="T0" y="T1"/>
                  </a:cxn>
                  <a:cxn ang="0">
                    <a:pos x="T2" y="T3"/>
                  </a:cxn>
                  <a:cxn ang="0">
                    <a:pos x="T4" y="T5"/>
                  </a:cxn>
                  <a:cxn ang="0">
                    <a:pos x="T6" y="T7"/>
                  </a:cxn>
                </a:cxnLst>
                <a:rect l="0" t="0" r="r" b="b"/>
                <a:pathLst>
                  <a:path w="57" h="153">
                    <a:moveTo>
                      <a:pt x="0" y="0"/>
                    </a:moveTo>
                    <a:lnTo>
                      <a:pt x="0" y="153"/>
                    </a:lnTo>
                    <a:lnTo>
                      <a:pt x="57" y="153"/>
                    </a:lnTo>
                    <a:lnTo>
                      <a:pt x="57" y="0"/>
                    </a:lnTo>
                  </a:path>
                </a:pathLst>
              </a:custGeom>
              <a:noFill/>
              <a:ln w="31750" cap="rnd">
                <a:solidFill>
                  <a:srgbClr val="71ACA8"/>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31" name="Freeform 37"/>
              <p:cNvSpPr/>
              <p:nvPr/>
            </p:nvSpPr>
            <p:spPr bwMode="auto">
              <a:xfrm>
                <a:off x="3185" y="146"/>
                <a:ext cx="403" cy="96"/>
              </a:xfrm>
              <a:custGeom>
                <a:avLst/>
                <a:gdLst>
                  <a:gd name="T0" fmla="*/ 331 w 403"/>
                  <a:gd name="T1" fmla="*/ 96 h 96"/>
                  <a:gd name="T2" fmla="*/ 0 w 403"/>
                  <a:gd name="T3" fmla="*/ 96 h 96"/>
                  <a:gd name="T4" fmla="*/ 19 w 403"/>
                  <a:gd name="T5" fmla="*/ 48 h 96"/>
                  <a:gd name="T6" fmla="*/ 0 w 403"/>
                  <a:gd name="T7" fmla="*/ 0 h 96"/>
                  <a:gd name="T8" fmla="*/ 331 w 403"/>
                  <a:gd name="T9" fmla="*/ 0 h 96"/>
                  <a:gd name="T10" fmla="*/ 403 w 403"/>
                  <a:gd name="T11" fmla="*/ 48 h 96"/>
                  <a:gd name="T12" fmla="*/ 331 w 403"/>
                  <a:gd name="T13" fmla="*/ 96 h 96"/>
                </a:gdLst>
                <a:ahLst/>
                <a:cxnLst>
                  <a:cxn ang="0">
                    <a:pos x="T0" y="T1"/>
                  </a:cxn>
                  <a:cxn ang="0">
                    <a:pos x="T2" y="T3"/>
                  </a:cxn>
                  <a:cxn ang="0">
                    <a:pos x="T4" y="T5"/>
                  </a:cxn>
                  <a:cxn ang="0">
                    <a:pos x="T6" y="T7"/>
                  </a:cxn>
                  <a:cxn ang="0">
                    <a:pos x="T8" y="T9"/>
                  </a:cxn>
                  <a:cxn ang="0">
                    <a:pos x="T10" y="T11"/>
                  </a:cxn>
                  <a:cxn ang="0">
                    <a:pos x="T12" y="T13"/>
                  </a:cxn>
                </a:cxnLst>
                <a:rect l="0" t="0" r="r" b="b"/>
                <a:pathLst>
                  <a:path w="403" h="96">
                    <a:moveTo>
                      <a:pt x="331" y="96"/>
                    </a:moveTo>
                    <a:lnTo>
                      <a:pt x="0" y="96"/>
                    </a:lnTo>
                    <a:lnTo>
                      <a:pt x="19" y="48"/>
                    </a:lnTo>
                    <a:lnTo>
                      <a:pt x="0" y="0"/>
                    </a:lnTo>
                    <a:lnTo>
                      <a:pt x="331" y="0"/>
                    </a:lnTo>
                    <a:lnTo>
                      <a:pt x="403" y="48"/>
                    </a:lnTo>
                    <a:lnTo>
                      <a:pt x="331" y="96"/>
                    </a:lnTo>
                    <a:close/>
                  </a:path>
                </a:pathLst>
              </a:custGeom>
              <a:noFill/>
              <a:ln w="31750" cap="rnd">
                <a:solidFill>
                  <a:srgbClr val="71ACA8"/>
                </a:solidFill>
                <a:prstDash val="solid"/>
                <a:round/>
              </a:ln>
            </p:spPr>
            <p:txBody>
              <a:bodyPr vert="horz" wrap="square" lIns="91440" tIns="45720" rIns="91440" bIns="45720" numCol="1" anchor="t" anchorCtr="0" compatLnSpc="1"/>
              <a:lstStyle/>
              <a:p>
                <a:endParaRPr lang="zh-CN" altLang="en-US"/>
              </a:p>
            </p:txBody>
          </p:sp>
          <p:sp>
            <p:nvSpPr>
              <p:cNvPr id="32" name="Freeform 38"/>
              <p:cNvSpPr/>
              <p:nvPr/>
            </p:nvSpPr>
            <p:spPr bwMode="auto">
              <a:xfrm>
                <a:off x="3147" y="281"/>
                <a:ext cx="403" cy="96"/>
              </a:xfrm>
              <a:custGeom>
                <a:avLst/>
                <a:gdLst>
                  <a:gd name="T0" fmla="*/ 72 w 403"/>
                  <a:gd name="T1" fmla="*/ 0 h 96"/>
                  <a:gd name="T2" fmla="*/ 403 w 403"/>
                  <a:gd name="T3" fmla="*/ 0 h 96"/>
                  <a:gd name="T4" fmla="*/ 384 w 403"/>
                  <a:gd name="T5" fmla="*/ 48 h 96"/>
                  <a:gd name="T6" fmla="*/ 403 w 403"/>
                  <a:gd name="T7" fmla="*/ 96 h 96"/>
                  <a:gd name="T8" fmla="*/ 72 w 403"/>
                  <a:gd name="T9" fmla="*/ 96 h 96"/>
                  <a:gd name="T10" fmla="*/ 0 w 403"/>
                  <a:gd name="T11" fmla="*/ 48 h 96"/>
                  <a:gd name="T12" fmla="*/ 72 w 403"/>
                  <a:gd name="T13" fmla="*/ 0 h 96"/>
                </a:gdLst>
                <a:ahLst/>
                <a:cxnLst>
                  <a:cxn ang="0">
                    <a:pos x="T0" y="T1"/>
                  </a:cxn>
                  <a:cxn ang="0">
                    <a:pos x="T2" y="T3"/>
                  </a:cxn>
                  <a:cxn ang="0">
                    <a:pos x="T4" y="T5"/>
                  </a:cxn>
                  <a:cxn ang="0">
                    <a:pos x="T6" y="T7"/>
                  </a:cxn>
                  <a:cxn ang="0">
                    <a:pos x="T8" y="T9"/>
                  </a:cxn>
                  <a:cxn ang="0">
                    <a:pos x="T10" y="T11"/>
                  </a:cxn>
                  <a:cxn ang="0">
                    <a:pos x="T12" y="T13"/>
                  </a:cxn>
                </a:cxnLst>
                <a:rect l="0" t="0" r="r" b="b"/>
                <a:pathLst>
                  <a:path w="403" h="96">
                    <a:moveTo>
                      <a:pt x="72" y="0"/>
                    </a:moveTo>
                    <a:lnTo>
                      <a:pt x="403" y="0"/>
                    </a:lnTo>
                    <a:lnTo>
                      <a:pt x="384" y="48"/>
                    </a:lnTo>
                    <a:lnTo>
                      <a:pt x="403" y="96"/>
                    </a:lnTo>
                    <a:lnTo>
                      <a:pt x="72" y="96"/>
                    </a:lnTo>
                    <a:lnTo>
                      <a:pt x="0" y="48"/>
                    </a:lnTo>
                    <a:lnTo>
                      <a:pt x="72" y="0"/>
                    </a:lnTo>
                    <a:close/>
                  </a:path>
                </a:pathLst>
              </a:custGeom>
              <a:noFill/>
              <a:ln w="31750" cap="rnd">
                <a:solidFill>
                  <a:srgbClr val="71ACA8"/>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grpSp>
      </p:grpSp>
      <p:sp>
        <p:nvSpPr>
          <p:cNvPr id="33" name="圆角矩形 32"/>
          <p:cNvSpPr/>
          <p:nvPr/>
        </p:nvSpPr>
        <p:spPr>
          <a:xfrm rot="2700000">
            <a:off x="6594606" y="2817808"/>
            <a:ext cx="1466232" cy="1466232"/>
          </a:xfrm>
          <a:prstGeom prst="roundRect">
            <a:avLst/>
          </a:prstGeom>
          <a:gradFill flip="none" rotWithShape="1">
            <a:gsLst>
              <a:gs pos="10000">
                <a:srgbClr val="F0D378"/>
              </a:gs>
              <a:gs pos="100000">
                <a:srgbClr val="BB9315"/>
              </a:gs>
            </a:gsLst>
            <a:lin ang="10800000" scaled="0"/>
            <a:tileRect/>
          </a:gradFill>
          <a:ln>
            <a:noFill/>
          </a:ln>
          <a:effectLst>
            <a:innerShdw blurRad="101600" dist="889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34" name="组合 33"/>
          <p:cNvGrpSpPr/>
          <p:nvPr/>
        </p:nvGrpSpPr>
        <p:grpSpPr>
          <a:xfrm>
            <a:off x="6537555" y="2107442"/>
            <a:ext cx="1466232" cy="1466232"/>
            <a:chOff x="6537555" y="2093081"/>
            <a:chExt cx="1466232" cy="1466232"/>
          </a:xfrm>
        </p:grpSpPr>
        <p:sp>
          <p:nvSpPr>
            <p:cNvPr id="35" name="圆角矩形 34"/>
            <p:cNvSpPr/>
            <p:nvPr/>
          </p:nvSpPr>
          <p:spPr>
            <a:xfrm rot="4881661">
              <a:off x="6537555" y="2093081"/>
              <a:ext cx="1466232" cy="1466232"/>
            </a:xfrm>
            <a:prstGeom prst="roundRect">
              <a:avLst/>
            </a:prstGeom>
            <a:solidFill>
              <a:schemeClr val="bg1"/>
            </a:solidFill>
            <a:ln>
              <a:noFill/>
            </a:ln>
            <a:effectLst>
              <a:outerShdw blurRad="127000" dist="762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36" name="Group 41"/>
            <p:cNvGrpSpPr>
              <a:grpSpLocks noChangeAspect="1"/>
            </p:cNvGrpSpPr>
            <p:nvPr/>
          </p:nvGrpSpPr>
          <p:grpSpPr bwMode="auto">
            <a:xfrm>
              <a:off x="6904752" y="2470859"/>
              <a:ext cx="731838" cy="730250"/>
              <a:chOff x="592" y="3381"/>
              <a:chExt cx="461" cy="460"/>
            </a:xfrm>
          </p:grpSpPr>
          <p:sp>
            <p:nvSpPr>
              <p:cNvPr id="37" name="AutoShape 40"/>
              <p:cNvSpPr>
                <a:spLocks noChangeAspect="1" noChangeArrowheads="1" noTextEdit="1"/>
              </p:cNvSpPr>
              <p:nvPr/>
            </p:nvSpPr>
            <p:spPr bwMode="auto">
              <a:xfrm>
                <a:off x="592" y="3381"/>
                <a:ext cx="461" cy="4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38" name="Oval 42"/>
              <p:cNvSpPr>
                <a:spLocks noChangeArrowheads="1"/>
              </p:cNvSpPr>
              <p:nvPr/>
            </p:nvSpPr>
            <p:spPr bwMode="auto">
              <a:xfrm>
                <a:off x="796" y="3484"/>
                <a:ext cx="58" cy="58"/>
              </a:xfrm>
              <a:prstGeom prst="ellipse">
                <a:avLst/>
              </a:prstGeom>
              <a:noFill/>
              <a:ln w="30163" cap="rnd">
                <a:solidFill>
                  <a:srgbClr val="BB9315"/>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39" name="Freeform 43"/>
              <p:cNvSpPr/>
              <p:nvPr/>
            </p:nvSpPr>
            <p:spPr bwMode="auto">
              <a:xfrm>
                <a:off x="719" y="3407"/>
                <a:ext cx="212" cy="288"/>
              </a:xfrm>
              <a:custGeom>
                <a:avLst/>
                <a:gdLst>
                  <a:gd name="T0" fmla="*/ 63 w 88"/>
                  <a:gd name="T1" fmla="*/ 84 h 120"/>
                  <a:gd name="T2" fmla="*/ 44 w 88"/>
                  <a:gd name="T3" fmla="*/ 120 h 120"/>
                  <a:gd name="T4" fmla="*/ 26 w 88"/>
                  <a:gd name="T5" fmla="*/ 84 h 120"/>
                  <a:gd name="T6" fmla="*/ 0 w 88"/>
                  <a:gd name="T7" fmla="*/ 44 h 120"/>
                  <a:gd name="T8" fmla="*/ 44 w 88"/>
                  <a:gd name="T9" fmla="*/ 0 h 120"/>
                  <a:gd name="T10" fmla="*/ 88 w 88"/>
                  <a:gd name="T11" fmla="*/ 44 h 120"/>
                  <a:gd name="T12" fmla="*/ 63 w 88"/>
                  <a:gd name="T13" fmla="*/ 84 h 120"/>
                </a:gdLst>
                <a:ahLst/>
                <a:cxnLst>
                  <a:cxn ang="0">
                    <a:pos x="T0" y="T1"/>
                  </a:cxn>
                  <a:cxn ang="0">
                    <a:pos x="T2" y="T3"/>
                  </a:cxn>
                  <a:cxn ang="0">
                    <a:pos x="T4" y="T5"/>
                  </a:cxn>
                  <a:cxn ang="0">
                    <a:pos x="T6" y="T7"/>
                  </a:cxn>
                  <a:cxn ang="0">
                    <a:pos x="T8" y="T9"/>
                  </a:cxn>
                  <a:cxn ang="0">
                    <a:pos x="T10" y="T11"/>
                  </a:cxn>
                  <a:cxn ang="0">
                    <a:pos x="T12" y="T13"/>
                  </a:cxn>
                </a:cxnLst>
                <a:rect l="0" t="0" r="r" b="b"/>
                <a:pathLst>
                  <a:path w="88" h="120">
                    <a:moveTo>
                      <a:pt x="63" y="84"/>
                    </a:moveTo>
                    <a:cubicBezTo>
                      <a:pt x="44" y="120"/>
                      <a:pt x="44" y="120"/>
                      <a:pt x="44" y="120"/>
                    </a:cubicBezTo>
                    <a:cubicBezTo>
                      <a:pt x="26" y="84"/>
                      <a:pt x="26" y="84"/>
                      <a:pt x="26" y="84"/>
                    </a:cubicBezTo>
                    <a:cubicBezTo>
                      <a:pt x="11" y="77"/>
                      <a:pt x="0" y="61"/>
                      <a:pt x="0" y="44"/>
                    </a:cubicBezTo>
                    <a:cubicBezTo>
                      <a:pt x="0" y="20"/>
                      <a:pt x="20" y="0"/>
                      <a:pt x="44" y="0"/>
                    </a:cubicBezTo>
                    <a:cubicBezTo>
                      <a:pt x="68" y="0"/>
                      <a:pt x="88" y="20"/>
                      <a:pt x="88" y="44"/>
                    </a:cubicBezTo>
                    <a:cubicBezTo>
                      <a:pt x="88" y="61"/>
                      <a:pt x="78" y="77"/>
                      <a:pt x="63" y="84"/>
                    </a:cubicBezTo>
                    <a:close/>
                  </a:path>
                </a:pathLst>
              </a:custGeom>
              <a:noFill/>
              <a:ln w="30163" cap="rnd">
                <a:solidFill>
                  <a:srgbClr val="BB9315"/>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40" name="Line 44"/>
              <p:cNvSpPr>
                <a:spLocks noChangeShapeType="1"/>
              </p:cNvSpPr>
              <p:nvPr/>
            </p:nvSpPr>
            <p:spPr bwMode="auto">
              <a:xfrm>
                <a:off x="758" y="3388"/>
                <a:ext cx="0" cy="0"/>
              </a:xfrm>
              <a:prstGeom prst="line">
                <a:avLst/>
              </a:prstGeom>
              <a:noFill/>
              <a:ln w="30163" cap="rnd">
                <a:solidFill>
                  <a:srgbClr val="FFFFFF"/>
                </a:solidFill>
                <a:prstDash val="solid"/>
                <a:rou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lstStyle/>
              <a:p>
                <a:endParaRPr lang="zh-CN" altLang="en-US"/>
              </a:p>
            </p:txBody>
          </p:sp>
          <p:sp>
            <p:nvSpPr>
              <p:cNvPr id="41" name="Freeform 45"/>
              <p:cNvSpPr/>
              <p:nvPr/>
            </p:nvSpPr>
            <p:spPr bwMode="auto">
              <a:xfrm>
                <a:off x="604" y="3388"/>
                <a:ext cx="442" cy="441"/>
              </a:xfrm>
              <a:custGeom>
                <a:avLst/>
                <a:gdLst>
                  <a:gd name="T0" fmla="*/ 154 w 442"/>
                  <a:gd name="T1" fmla="*/ 0 h 441"/>
                  <a:gd name="T2" fmla="*/ 0 w 442"/>
                  <a:gd name="T3" fmla="*/ 39 h 441"/>
                  <a:gd name="T4" fmla="*/ 0 w 442"/>
                  <a:gd name="T5" fmla="*/ 403 h 441"/>
                  <a:gd name="T6" fmla="*/ 154 w 442"/>
                  <a:gd name="T7" fmla="*/ 364 h 441"/>
                  <a:gd name="T8" fmla="*/ 288 w 442"/>
                  <a:gd name="T9" fmla="*/ 441 h 441"/>
                  <a:gd name="T10" fmla="*/ 442 w 442"/>
                  <a:gd name="T11" fmla="*/ 403 h 441"/>
                  <a:gd name="T12" fmla="*/ 442 w 442"/>
                  <a:gd name="T13" fmla="*/ 39 h 441"/>
                  <a:gd name="T14" fmla="*/ 312 w 442"/>
                  <a:gd name="T15" fmla="*/ 70 h 44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42" h="441">
                    <a:moveTo>
                      <a:pt x="154" y="0"/>
                    </a:moveTo>
                    <a:lnTo>
                      <a:pt x="0" y="39"/>
                    </a:lnTo>
                    <a:lnTo>
                      <a:pt x="0" y="403"/>
                    </a:lnTo>
                    <a:lnTo>
                      <a:pt x="154" y="364"/>
                    </a:lnTo>
                    <a:lnTo>
                      <a:pt x="288" y="441"/>
                    </a:lnTo>
                    <a:lnTo>
                      <a:pt x="442" y="403"/>
                    </a:lnTo>
                    <a:lnTo>
                      <a:pt x="442" y="39"/>
                    </a:lnTo>
                    <a:lnTo>
                      <a:pt x="312" y="70"/>
                    </a:lnTo>
                  </a:path>
                </a:pathLst>
              </a:custGeom>
              <a:noFill/>
              <a:ln w="30163" cap="rnd">
                <a:solidFill>
                  <a:srgbClr val="BB9315"/>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42" name="Line 46"/>
              <p:cNvSpPr>
                <a:spLocks noChangeShapeType="1"/>
              </p:cNvSpPr>
              <p:nvPr/>
            </p:nvSpPr>
            <p:spPr bwMode="auto">
              <a:xfrm flipV="1">
                <a:off x="892" y="3594"/>
                <a:ext cx="0" cy="235"/>
              </a:xfrm>
              <a:prstGeom prst="line">
                <a:avLst/>
              </a:prstGeom>
              <a:noFill/>
              <a:ln w="30163" cap="rnd">
                <a:solidFill>
                  <a:srgbClr val="BB9315"/>
                </a:solidFill>
                <a:prstDash val="solid"/>
                <a:rou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lstStyle/>
              <a:p>
                <a:endParaRPr lang="zh-CN" altLang="en-US"/>
              </a:p>
            </p:txBody>
          </p:sp>
          <p:sp>
            <p:nvSpPr>
              <p:cNvPr id="43" name="Line 47"/>
              <p:cNvSpPr>
                <a:spLocks noChangeShapeType="1"/>
              </p:cNvSpPr>
              <p:nvPr/>
            </p:nvSpPr>
            <p:spPr bwMode="auto">
              <a:xfrm flipV="1">
                <a:off x="758" y="3388"/>
                <a:ext cx="0" cy="43"/>
              </a:xfrm>
              <a:prstGeom prst="line">
                <a:avLst/>
              </a:prstGeom>
              <a:noFill/>
              <a:ln w="30163" cap="rnd">
                <a:solidFill>
                  <a:srgbClr val="BB9315"/>
                </a:solidFill>
                <a:prstDash val="solid"/>
                <a:rou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lstStyle/>
              <a:p>
                <a:endParaRPr lang="zh-CN" altLang="en-US"/>
              </a:p>
            </p:txBody>
          </p:sp>
          <p:sp>
            <p:nvSpPr>
              <p:cNvPr id="44" name="Line 48"/>
              <p:cNvSpPr>
                <a:spLocks noChangeShapeType="1"/>
              </p:cNvSpPr>
              <p:nvPr/>
            </p:nvSpPr>
            <p:spPr bwMode="auto">
              <a:xfrm flipV="1">
                <a:off x="758" y="3594"/>
                <a:ext cx="0" cy="158"/>
              </a:xfrm>
              <a:prstGeom prst="line">
                <a:avLst/>
              </a:prstGeom>
              <a:noFill/>
              <a:ln w="30163" cap="rnd">
                <a:solidFill>
                  <a:srgbClr val="BB9315"/>
                </a:solidFill>
                <a:prstDash val="solid"/>
                <a:rou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lstStyle/>
              <a:p>
                <a:endParaRPr lang="zh-CN" altLang="en-US"/>
              </a:p>
            </p:txBody>
          </p:sp>
          <p:sp>
            <p:nvSpPr>
              <p:cNvPr id="45" name="Line 49"/>
              <p:cNvSpPr>
                <a:spLocks noChangeShapeType="1"/>
              </p:cNvSpPr>
              <p:nvPr/>
            </p:nvSpPr>
            <p:spPr bwMode="auto">
              <a:xfrm flipH="1" flipV="1">
                <a:off x="758" y="3388"/>
                <a:ext cx="41" cy="22"/>
              </a:xfrm>
              <a:prstGeom prst="line">
                <a:avLst/>
              </a:prstGeom>
              <a:noFill/>
              <a:ln w="30163" cap="rnd">
                <a:solidFill>
                  <a:srgbClr val="BB9315"/>
                </a:solidFill>
                <a:prstDash val="solid"/>
                <a:rou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lstStyle/>
              <a:p>
                <a:endParaRPr lang="zh-CN" altLang="en-US"/>
              </a:p>
            </p:txBody>
          </p:sp>
        </p:grpSp>
      </p:grpSp>
      <p:sp>
        <p:nvSpPr>
          <p:cNvPr id="46" name="圆角矩形 45"/>
          <p:cNvSpPr/>
          <p:nvPr/>
        </p:nvSpPr>
        <p:spPr>
          <a:xfrm rot="2700000">
            <a:off x="8996360" y="2264253"/>
            <a:ext cx="1466232" cy="1466232"/>
          </a:xfrm>
          <a:prstGeom prst="roundRect">
            <a:avLst/>
          </a:prstGeom>
          <a:gradFill flip="none" rotWithShape="1">
            <a:gsLst>
              <a:gs pos="10000">
                <a:srgbClr val="957D6F"/>
              </a:gs>
              <a:gs pos="100000">
                <a:srgbClr val="5E4F46"/>
              </a:gs>
            </a:gsLst>
            <a:lin ang="10800000" scaled="0"/>
            <a:tileRect/>
          </a:gradFill>
          <a:ln>
            <a:noFill/>
          </a:ln>
          <a:effectLst>
            <a:innerShdw blurRad="101600" dist="889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47" name="组合 46"/>
          <p:cNvGrpSpPr/>
          <p:nvPr/>
        </p:nvGrpSpPr>
        <p:grpSpPr>
          <a:xfrm>
            <a:off x="9045020" y="2897524"/>
            <a:ext cx="1466232" cy="1466232"/>
            <a:chOff x="9045020" y="2883163"/>
            <a:chExt cx="1466232" cy="1466232"/>
          </a:xfrm>
        </p:grpSpPr>
        <p:sp>
          <p:nvSpPr>
            <p:cNvPr id="48" name="圆角矩形 47"/>
            <p:cNvSpPr/>
            <p:nvPr/>
          </p:nvSpPr>
          <p:spPr>
            <a:xfrm rot="278720">
              <a:off x="9045020" y="2883163"/>
              <a:ext cx="1466232" cy="1466232"/>
            </a:xfrm>
            <a:prstGeom prst="roundRect">
              <a:avLst/>
            </a:prstGeom>
            <a:solidFill>
              <a:schemeClr val="bg1"/>
            </a:solidFill>
            <a:ln>
              <a:noFill/>
            </a:ln>
            <a:effectLst>
              <a:outerShdw blurRad="127000" dist="762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49" name="Group 52"/>
            <p:cNvGrpSpPr>
              <a:grpSpLocks noChangeAspect="1"/>
            </p:cNvGrpSpPr>
            <p:nvPr/>
          </p:nvGrpSpPr>
          <p:grpSpPr bwMode="auto">
            <a:xfrm>
              <a:off x="9427457" y="3277184"/>
              <a:ext cx="731837" cy="674688"/>
              <a:chOff x="5929" y="272"/>
              <a:chExt cx="461" cy="425"/>
            </a:xfrm>
          </p:grpSpPr>
          <p:sp>
            <p:nvSpPr>
              <p:cNvPr id="50" name="AutoShape 51"/>
              <p:cNvSpPr>
                <a:spLocks noChangeAspect="1" noChangeArrowheads="1" noTextEdit="1"/>
              </p:cNvSpPr>
              <p:nvPr/>
            </p:nvSpPr>
            <p:spPr bwMode="auto">
              <a:xfrm>
                <a:off x="5929" y="272"/>
                <a:ext cx="461" cy="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51" name="Freeform 53"/>
              <p:cNvSpPr/>
              <p:nvPr/>
            </p:nvSpPr>
            <p:spPr bwMode="auto">
              <a:xfrm>
                <a:off x="5936" y="284"/>
                <a:ext cx="442" cy="403"/>
              </a:xfrm>
              <a:custGeom>
                <a:avLst/>
                <a:gdLst>
                  <a:gd name="T0" fmla="*/ 16 w 184"/>
                  <a:gd name="T1" fmla="*/ 131 h 168"/>
                  <a:gd name="T2" fmla="*/ 0 w 184"/>
                  <a:gd name="T3" fmla="*/ 84 h 168"/>
                  <a:gd name="T4" fmla="*/ 92 w 184"/>
                  <a:gd name="T5" fmla="*/ 0 h 168"/>
                  <a:gd name="T6" fmla="*/ 184 w 184"/>
                  <a:gd name="T7" fmla="*/ 84 h 168"/>
                  <a:gd name="T8" fmla="*/ 92 w 184"/>
                  <a:gd name="T9" fmla="*/ 168 h 168"/>
                  <a:gd name="T10" fmla="*/ 39 w 184"/>
                  <a:gd name="T11" fmla="*/ 152 h 168"/>
                </a:gdLst>
                <a:ahLst/>
                <a:cxnLst>
                  <a:cxn ang="0">
                    <a:pos x="T0" y="T1"/>
                  </a:cxn>
                  <a:cxn ang="0">
                    <a:pos x="T2" y="T3"/>
                  </a:cxn>
                  <a:cxn ang="0">
                    <a:pos x="T4" y="T5"/>
                  </a:cxn>
                  <a:cxn ang="0">
                    <a:pos x="T6" y="T7"/>
                  </a:cxn>
                  <a:cxn ang="0">
                    <a:pos x="T8" y="T9"/>
                  </a:cxn>
                  <a:cxn ang="0">
                    <a:pos x="T10" y="T11"/>
                  </a:cxn>
                </a:cxnLst>
                <a:rect l="0" t="0" r="r" b="b"/>
                <a:pathLst>
                  <a:path w="184" h="168">
                    <a:moveTo>
                      <a:pt x="16" y="131"/>
                    </a:moveTo>
                    <a:cubicBezTo>
                      <a:pt x="6" y="117"/>
                      <a:pt x="0" y="101"/>
                      <a:pt x="0" y="84"/>
                    </a:cubicBezTo>
                    <a:cubicBezTo>
                      <a:pt x="0" y="37"/>
                      <a:pt x="41" y="0"/>
                      <a:pt x="92" y="0"/>
                    </a:cubicBezTo>
                    <a:cubicBezTo>
                      <a:pt x="143" y="0"/>
                      <a:pt x="184" y="37"/>
                      <a:pt x="184" y="84"/>
                    </a:cubicBezTo>
                    <a:cubicBezTo>
                      <a:pt x="184" y="130"/>
                      <a:pt x="143" y="168"/>
                      <a:pt x="92" y="168"/>
                    </a:cubicBezTo>
                    <a:cubicBezTo>
                      <a:pt x="72" y="168"/>
                      <a:pt x="54" y="162"/>
                      <a:pt x="39" y="152"/>
                    </a:cubicBezTo>
                  </a:path>
                </a:pathLst>
              </a:custGeom>
              <a:noFill/>
              <a:ln w="30163" cap="rnd">
                <a:solidFill>
                  <a:srgbClr val="816C60"/>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52" name="Freeform 54"/>
              <p:cNvSpPr/>
              <p:nvPr/>
            </p:nvSpPr>
            <p:spPr bwMode="auto">
              <a:xfrm>
                <a:off x="6176" y="399"/>
                <a:ext cx="96" cy="192"/>
              </a:xfrm>
              <a:custGeom>
                <a:avLst/>
                <a:gdLst>
                  <a:gd name="T0" fmla="*/ 25 w 40"/>
                  <a:gd name="T1" fmla="*/ 40 h 80"/>
                  <a:gd name="T2" fmla="*/ 0 w 40"/>
                  <a:gd name="T3" fmla="*/ 40 h 80"/>
                  <a:gd name="T4" fmla="*/ 0 w 40"/>
                  <a:gd name="T5" fmla="*/ 0 h 80"/>
                  <a:gd name="T6" fmla="*/ 40 w 40"/>
                  <a:gd name="T7" fmla="*/ 0 h 80"/>
                  <a:gd name="T8" fmla="*/ 40 w 40"/>
                  <a:gd name="T9" fmla="*/ 40 h 80"/>
                  <a:gd name="T10" fmla="*/ 0 w 40"/>
                  <a:gd name="T11" fmla="*/ 80 h 80"/>
                  <a:gd name="T12" fmla="*/ 0 w 40"/>
                  <a:gd name="T13" fmla="*/ 68 h 80"/>
                  <a:gd name="T14" fmla="*/ 25 w 40"/>
                  <a:gd name="T15" fmla="*/ 40 h 8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0" h="80">
                    <a:moveTo>
                      <a:pt x="25" y="40"/>
                    </a:moveTo>
                    <a:cubicBezTo>
                      <a:pt x="0" y="40"/>
                      <a:pt x="0" y="40"/>
                      <a:pt x="0" y="40"/>
                    </a:cubicBezTo>
                    <a:cubicBezTo>
                      <a:pt x="0" y="0"/>
                      <a:pt x="0" y="0"/>
                      <a:pt x="0" y="0"/>
                    </a:cubicBezTo>
                    <a:cubicBezTo>
                      <a:pt x="40" y="0"/>
                      <a:pt x="40" y="0"/>
                      <a:pt x="40" y="0"/>
                    </a:cubicBezTo>
                    <a:cubicBezTo>
                      <a:pt x="40" y="40"/>
                      <a:pt x="40" y="40"/>
                      <a:pt x="40" y="40"/>
                    </a:cubicBezTo>
                    <a:cubicBezTo>
                      <a:pt x="40" y="62"/>
                      <a:pt x="22" y="80"/>
                      <a:pt x="0" y="80"/>
                    </a:cubicBezTo>
                    <a:cubicBezTo>
                      <a:pt x="0" y="68"/>
                      <a:pt x="0" y="68"/>
                      <a:pt x="0" y="68"/>
                    </a:cubicBezTo>
                    <a:cubicBezTo>
                      <a:pt x="16" y="68"/>
                      <a:pt x="25" y="56"/>
                      <a:pt x="25" y="40"/>
                    </a:cubicBezTo>
                    <a:close/>
                  </a:path>
                </a:pathLst>
              </a:custGeom>
              <a:noFill/>
              <a:ln w="30163" cap="rnd">
                <a:solidFill>
                  <a:srgbClr val="816C60"/>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53" name="Freeform 55"/>
              <p:cNvSpPr/>
              <p:nvPr/>
            </p:nvSpPr>
            <p:spPr bwMode="auto">
              <a:xfrm>
                <a:off x="6042" y="399"/>
                <a:ext cx="96" cy="192"/>
              </a:xfrm>
              <a:custGeom>
                <a:avLst/>
                <a:gdLst>
                  <a:gd name="T0" fmla="*/ 25 w 40"/>
                  <a:gd name="T1" fmla="*/ 40 h 80"/>
                  <a:gd name="T2" fmla="*/ 0 w 40"/>
                  <a:gd name="T3" fmla="*/ 40 h 80"/>
                  <a:gd name="T4" fmla="*/ 0 w 40"/>
                  <a:gd name="T5" fmla="*/ 0 h 80"/>
                  <a:gd name="T6" fmla="*/ 40 w 40"/>
                  <a:gd name="T7" fmla="*/ 0 h 80"/>
                  <a:gd name="T8" fmla="*/ 40 w 40"/>
                  <a:gd name="T9" fmla="*/ 40 h 80"/>
                  <a:gd name="T10" fmla="*/ 0 w 40"/>
                  <a:gd name="T11" fmla="*/ 80 h 80"/>
                  <a:gd name="T12" fmla="*/ 0 w 40"/>
                  <a:gd name="T13" fmla="*/ 68 h 80"/>
                  <a:gd name="T14" fmla="*/ 25 w 40"/>
                  <a:gd name="T15" fmla="*/ 40 h 8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0" h="80">
                    <a:moveTo>
                      <a:pt x="25" y="40"/>
                    </a:moveTo>
                    <a:cubicBezTo>
                      <a:pt x="0" y="40"/>
                      <a:pt x="0" y="40"/>
                      <a:pt x="0" y="40"/>
                    </a:cubicBezTo>
                    <a:cubicBezTo>
                      <a:pt x="0" y="0"/>
                      <a:pt x="0" y="0"/>
                      <a:pt x="0" y="0"/>
                    </a:cubicBezTo>
                    <a:cubicBezTo>
                      <a:pt x="40" y="0"/>
                      <a:pt x="40" y="0"/>
                      <a:pt x="40" y="0"/>
                    </a:cubicBezTo>
                    <a:cubicBezTo>
                      <a:pt x="40" y="40"/>
                      <a:pt x="40" y="40"/>
                      <a:pt x="40" y="40"/>
                    </a:cubicBezTo>
                    <a:cubicBezTo>
                      <a:pt x="40" y="62"/>
                      <a:pt x="22" y="80"/>
                      <a:pt x="0" y="80"/>
                    </a:cubicBezTo>
                    <a:cubicBezTo>
                      <a:pt x="0" y="68"/>
                      <a:pt x="0" y="68"/>
                      <a:pt x="0" y="68"/>
                    </a:cubicBezTo>
                    <a:cubicBezTo>
                      <a:pt x="16" y="68"/>
                      <a:pt x="25" y="56"/>
                      <a:pt x="25" y="40"/>
                    </a:cubicBezTo>
                    <a:close/>
                  </a:path>
                </a:pathLst>
              </a:custGeom>
              <a:noFill/>
              <a:ln w="30163" cap="rnd">
                <a:solidFill>
                  <a:srgbClr val="816C60"/>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54" name="Freeform 56"/>
              <p:cNvSpPr/>
              <p:nvPr/>
            </p:nvSpPr>
            <p:spPr bwMode="auto">
              <a:xfrm>
                <a:off x="5936" y="599"/>
                <a:ext cx="94" cy="88"/>
              </a:xfrm>
              <a:custGeom>
                <a:avLst/>
                <a:gdLst>
                  <a:gd name="T0" fmla="*/ 94 w 94"/>
                  <a:gd name="T1" fmla="*/ 50 h 88"/>
                  <a:gd name="T2" fmla="*/ 94 w 94"/>
                  <a:gd name="T3" fmla="*/ 50 h 88"/>
                  <a:gd name="T4" fmla="*/ 0 w 94"/>
                  <a:gd name="T5" fmla="*/ 88 h 88"/>
                  <a:gd name="T6" fmla="*/ 39 w 94"/>
                  <a:gd name="T7" fmla="*/ 0 h 88"/>
                </a:gdLst>
                <a:ahLst/>
                <a:cxnLst>
                  <a:cxn ang="0">
                    <a:pos x="T0" y="T1"/>
                  </a:cxn>
                  <a:cxn ang="0">
                    <a:pos x="T2" y="T3"/>
                  </a:cxn>
                  <a:cxn ang="0">
                    <a:pos x="T4" y="T5"/>
                  </a:cxn>
                  <a:cxn ang="0">
                    <a:pos x="T6" y="T7"/>
                  </a:cxn>
                </a:cxnLst>
                <a:rect l="0" t="0" r="r" b="b"/>
                <a:pathLst>
                  <a:path w="94" h="88">
                    <a:moveTo>
                      <a:pt x="94" y="50"/>
                    </a:moveTo>
                    <a:lnTo>
                      <a:pt x="94" y="50"/>
                    </a:lnTo>
                    <a:lnTo>
                      <a:pt x="0" y="88"/>
                    </a:lnTo>
                    <a:lnTo>
                      <a:pt x="39" y="0"/>
                    </a:lnTo>
                  </a:path>
                </a:pathLst>
              </a:custGeom>
              <a:noFill/>
              <a:ln w="30163" cap="rnd">
                <a:solidFill>
                  <a:srgbClr val="816C60"/>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grpSp>
      </p:grpSp>
      <p:grpSp>
        <p:nvGrpSpPr>
          <p:cNvPr id="55" name="组合 54"/>
          <p:cNvGrpSpPr/>
          <p:nvPr/>
        </p:nvGrpSpPr>
        <p:grpSpPr>
          <a:xfrm>
            <a:off x="1168797" y="4684422"/>
            <a:ext cx="2539068" cy="1169551"/>
            <a:chOff x="1168797" y="4807221"/>
            <a:chExt cx="2539068" cy="1169551"/>
          </a:xfrm>
        </p:grpSpPr>
        <p:sp>
          <p:nvSpPr>
            <p:cNvPr id="56" name="文本框 55"/>
            <p:cNvSpPr txBox="1"/>
            <p:nvPr/>
          </p:nvSpPr>
          <p:spPr>
            <a:xfrm>
              <a:off x="1168797" y="4807221"/>
              <a:ext cx="2539068" cy="338554"/>
            </a:xfrm>
            <a:prstGeom prst="rect">
              <a:avLst/>
            </a:prstGeom>
            <a:noFill/>
          </p:spPr>
          <p:txBody>
            <a:bodyPr wrap="square" rtlCol="0">
              <a:spAutoFit/>
            </a:bodyPr>
            <a:lstStyle/>
            <a:p>
              <a:pPr algn="ctr"/>
              <a:r>
                <a:rPr lang="en-US" altLang="zh-CN" sz="1600" b="1" dirty="0">
                  <a:solidFill>
                    <a:srgbClr val="C33B2C"/>
                  </a:solidFill>
                  <a:latin typeface="MRazor HKS Xbold" panose="00000800000000000000" pitchFamily="2" charset="-120"/>
                  <a:ea typeface="MRazor HKS Xbold" panose="00000800000000000000" pitchFamily="2" charset="-120"/>
                </a:rPr>
                <a:t>Add</a:t>
              </a:r>
              <a:r>
                <a:rPr lang="zh-CN" altLang="en-US" sz="1600" b="1" dirty="0">
                  <a:solidFill>
                    <a:srgbClr val="C33B2C"/>
                  </a:solidFill>
                  <a:latin typeface="MRazor HKS Xbold" panose="00000800000000000000" pitchFamily="2" charset="-120"/>
                  <a:ea typeface="MRazor HKS Xbold" panose="00000800000000000000" pitchFamily="2" charset="-120"/>
                </a:rPr>
                <a:t> </a:t>
              </a:r>
              <a:r>
                <a:rPr lang="en-US" altLang="zh-CN" sz="1600" b="1" dirty="0">
                  <a:solidFill>
                    <a:srgbClr val="C33B2C"/>
                  </a:solidFill>
                  <a:latin typeface="MRazor HKS Xbold" panose="00000800000000000000" pitchFamily="2" charset="-120"/>
                  <a:ea typeface="MRazor HKS Xbold" panose="00000800000000000000" pitchFamily="2" charset="-120"/>
                </a:rPr>
                <a:t>Your Text Here</a:t>
              </a:r>
            </a:p>
          </p:txBody>
        </p:sp>
        <p:sp>
          <p:nvSpPr>
            <p:cNvPr id="57" name="矩形 56"/>
            <p:cNvSpPr/>
            <p:nvPr/>
          </p:nvSpPr>
          <p:spPr>
            <a:xfrm>
              <a:off x="1350209" y="5145775"/>
              <a:ext cx="2191877" cy="830997"/>
            </a:xfrm>
            <a:prstGeom prst="rect">
              <a:avLst/>
            </a:prstGeom>
          </p:spPr>
          <p:txBody>
            <a:bodyPr wrap="square">
              <a:spAutoFit/>
            </a:bodyPr>
            <a:lstStyle/>
            <a:p>
              <a:r>
                <a:rPr lang="en-US" altLang="zh-CN" sz="1200" dirty="0">
                  <a:latin typeface="微软雅黑" panose="020B0503020204020204" pitchFamily="34" charset="-122"/>
                  <a:ea typeface="微软雅黑" panose="020B0503020204020204" pitchFamily="34" charset="-122"/>
                </a:rPr>
                <a:t>Text or Copy Your text and</a:t>
              </a:r>
            </a:p>
            <a:p>
              <a:r>
                <a:rPr lang="en-US" altLang="zh-CN" sz="1200" dirty="0">
                  <a:latin typeface="微软雅黑" panose="020B0503020204020204" pitchFamily="34" charset="-122"/>
                  <a:ea typeface="微软雅黑" panose="020B0503020204020204" pitchFamily="34" charset="-122"/>
                </a:rPr>
                <a:t> paste it here. Text or Copy</a:t>
              </a:r>
            </a:p>
            <a:p>
              <a:r>
                <a:rPr lang="en-US" altLang="zh-CN" sz="1200" dirty="0">
                  <a:latin typeface="微软雅黑" panose="020B0503020204020204" pitchFamily="34" charset="-122"/>
                  <a:ea typeface="微软雅黑" panose="020B0503020204020204" pitchFamily="34" charset="-122"/>
                </a:rPr>
                <a:t>  Your text . Text or Copy </a:t>
              </a:r>
            </a:p>
            <a:p>
              <a:r>
                <a:rPr lang="en-US" altLang="zh-CN" sz="1200" dirty="0">
                  <a:latin typeface="微软雅黑" panose="020B0503020204020204" pitchFamily="34" charset="-122"/>
                  <a:ea typeface="微软雅黑" panose="020B0503020204020204" pitchFamily="34" charset="-122"/>
                </a:rPr>
                <a:t> Your text . </a:t>
              </a:r>
              <a:endParaRPr lang="zh-CN" altLang="en-US" sz="1200" dirty="0">
                <a:latin typeface="微软雅黑" panose="020B0503020204020204" pitchFamily="34" charset="-122"/>
                <a:ea typeface="微软雅黑" panose="020B0503020204020204" pitchFamily="34" charset="-122"/>
              </a:endParaRPr>
            </a:p>
          </p:txBody>
        </p:sp>
      </p:grpSp>
      <p:grpSp>
        <p:nvGrpSpPr>
          <p:cNvPr id="58" name="组合 57"/>
          <p:cNvGrpSpPr/>
          <p:nvPr/>
        </p:nvGrpSpPr>
        <p:grpSpPr>
          <a:xfrm>
            <a:off x="3615399" y="4684422"/>
            <a:ext cx="2539068" cy="1169551"/>
            <a:chOff x="3676267" y="4807221"/>
            <a:chExt cx="2539068" cy="1169551"/>
          </a:xfrm>
        </p:grpSpPr>
        <p:sp>
          <p:nvSpPr>
            <p:cNvPr id="59" name="文本框 58"/>
            <p:cNvSpPr txBox="1"/>
            <p:nvPr/>
          </p:nvSpPr>
          <p:spPr>
            <a:xfrm>
              <a:off x="3676267" y="4807221"/>
              <a:ext cx="2539068" cy="338554"/>
            </a:xfrm>
            <a:prstGeom prst="rect">
              <a:avLst/>
            </a:prstGeom>
            <a:noFill/>
          </p:spPr>
          <p:txBody>
            <a:bodyPr wrap="square" rtlCol="0">
              <a:spAutoFit/>
            </a:bodyPr>
            <a:lstStyle/>
            <a:p>
              <a:pPr algn="ctr"/>
              <a:r>
                <a:rPr lang="en-US" altLang="zh-CN" sz="1600" b="1" dirty="0">
                  <a:solidFill>
                    <a:srgbClr val="427C78"/>
                  </a:solidFill>
                  <a:latin typeface="MRazor HKS Xbold" panose="00000800000000000000" pitchFamily="2" charset="-120"/>
                  <a:ea typeface="MRazor HKS Xbold" panose="00000800000000000000" pitchFamily="2" charset="-120"/>
                </a:rPr>
                <a:t>Add</a:t>
              </a:r>
              <a:r>
                <a:rPr lang="zh-CN" altLang="en-US" sz="1600" b="1" dirty="0">
                  <a:solidFill>
                    <a:srgbClr val="427C78"/>
                  </a:solidFill>
                  <a:latin typeface="MRazor HKS Xbold" panose="00000800000000000000" pitchFamily="2" charset="-120"/>
                  <a:ea typeface="MRazor HKS Xbold" panose="00000800000000000000" pitchFamily="2" charset="-120"/>
                </a:rPr>
                <a:t> </a:t>
              </a:r>
              <a:r>
                <a:rPr lang="en-US" altLang="zh-CN" sz="1600" b="1" dirty="0">
                  <a:solidFill>
                    <a:srgbClr val="427C78"/>
                  </a:solidFill>
                  <a:latin typeface="MRazor HKS Xbold" panose="00000800000000000000" pitchFamily="2" charset="-120"/>
                  <a:ea typeface="MRazor HKS Xbold" panose="00000800000000000000" pitchFamily="2" charset="-120"/>
                </a:rPr>
                <a:t>Your Text Here</a:t>
              </a:r>
            </a:p>
          </p:txBody>
        </p:sp>
        <p:sp>
          <p:nvSpPr>
            <p:cNvPr id="60" name="矩形 59"/>
            <p:cNvSpPr/>
            <p:nvPr/>
          </p:nvSpPr>
          <p:spPr>
            <a:xfrm>
              <a:off x="3802999" y="5145775"/>
              <a:ext cx="2191877" cy="830997"/>
            </a:xfrm>
            <a:prstGeom prst="rect">
              <a:avLst/>
            </a:prstGeom>
          </p:spPr>
          <p:txBody>
            <a:bodyPr wrap="square">
              <a:spAutoFit/>
            </a:bodyPr>
            <a:lstStyle/>
            <a:p>
              <a:r>
                <a:rPr lang="en-US" altLang="zh-CN" sz="1200" dirty="0">
                  <a:latin typeface="微软雅黑" panose="020B0503020204020204" pitchFamily="34" charset="-122"/>
                  <a:ea typeface="微软雅黑" panose="020B0503020204020204" pitchFamily="34" charset="-122"/>
                </a:rPr>
                <a:t>Text or Copy Your text and</a:t>
              </a:r>
            </a:p>
            <a:p>
              <a:r>
                <a:rPr lang="en-US" altLang="zh-CN" sz="1200" dirty="0">
                  <a:latin typeface="微软雅黑" panose="020B0503020204020204" pitchFamily="34" charset="-122"/>
                  <a:ea typeface="微软雅黑" panose="020B0503020204020204" pitchFamily="34" charset="-122"/>
                </a:rPr>
                <a:t> paste it here. Text or Copy</a:t>
              </a:r>
            </a:p>
            <a:p>
              <a:r>
                <a:rPr lang="en-US" altLang="zh-CN" sz="1200" dirty="0">
                  <a:latin typeface="微软雅黑" panose="020B0503020204020204" pitchFamily="34" charset="-122"/>
                  <a:ea typeface="微软雅黑" panose="020B0503020204020204" pitchFamily="34" charset="-122"/>
                </a:rPr>
                <a:t>  Your text . Text or Copy </a:t>
              </a:r>
            </a:p>
            <a:p>
              <a:r>
                <a:rPr lang="en-US" altLang="zh-CN" sz="1200" dirty="0">
                  <a:latin typeface="微软雅黑" panose="020B0503020204020204" pitchFamily="34" charset="-122"/>
                  <a:ea typeface="微软雅黑" panose="020B0503020204020204" pitchFamily="34" charset="-122"/>
                </a:rPr>
                <a:t> Your text . </a:t>
              </a:r>
              <a:endParaRPr lang="zh-CN" altLang="en-US" sz="1200" dirty="0">
                <a:latin typeface="微软雅黑" panose="020B0503020204020204" pitchFamily="34" charset="-122"/>
                <a:ea typeface="微软雅黑" panose="020B0503020204020204" pitchFamily="34" charset="-122"/>
              </a:endParaRPr>
            </a:p>
          </p:txBody>
        </p:sp>
      </p:grpSp>
      <p:grpSp>
        <p:nvGrpSpPr>
          <p:cNvPr id="61" name="组合 60"/>
          <p:cNvGrpSpPr/>
          <p:nvPr/>
        </p:nvGrpSpPr>
        <p:grpSpPr>
          <a:xfrm>
            <a:off x="6062001" y="4689729"/>
            <a:ext cx="2539068" cy="1164244"/>
            <a:chOff x="6079588" y="4812528"/>
            <a:chExt cx="2539068" cy="1164244"/>
          </a:xfrm>
        </p:grpSpPr>
        <p:sp>
          <p:nvSpPr>
            <p:cNvPr id="62" name="文本框 61"/>
            <p:cNvSpPr txBox="1"/>
            <p:nvPr/>
          </p:nvSpPr>
          <p:spPr>
            <a:xfrm>
              <a:off x="6079588" y="4812528"/>
              <a:ext cx="2539068" cy="338554"/>
            </a:xfrm>
            <a:prstGeom prst="rect">
              <a:avLst/>
            </a:prstGeom>
            <a:noFill/>
          </p:spPr>
          <p:txBody>
            <a:bodyPr wrap="square" rtlCol="0">
              <a:spAutoFit/>
            </a:bodyPr>
            <a:lstStyle/>
            <a:p>
              <a:pPr algn="ctr"/>
              <a:r>
                <a:rPr lang="en-US" altLang="zh-CN" sz="1600" b="1" dirty="0">
                  <a:solidFill>
                    <a:srgbClr val="A98513"/>
                  </a:solidFill>
                  <a:latin typeface="MRazor HKS Xbold" panose="00000800000000000000" pitchFamily="2" charset="-120"/>
                  <a:ea typeface="MRazor HKS Xbold" panose="00000800000000000000" pitchFamily="2" charset="-120"/>
                </a:rPr>
                <a:t>Add</a:t>
              </a:r>
              <a:r>
                <a:rPr lang="zh-CN" altLang="en-US" sz="1600" b="1" dirty="0">
                  <a:solidFill>
                    <a:srgbClr val="A98513"/>
                  </a:solidFill>
                  <a:latin typeface="MRazor HKS Xbold" panose="00000800000000000000" pitchFamily="2" charset="-120"/>
                  <a:ea typeface="MRazor HKS Xbold" panose="00000800000000000000" pitchFamily="2" charset="-120"/>
                </a:rPr>
                <a:t> </a:t>
              </a:r>
              <a:r>
                <a:rPr lang="en-US" altLang="zh-CN" sz="1600" b="1" dirty="0">
                  <a:solidFill>
                    <a:srgbClr val="A98513"/>
                  </a:solidFill>
                  <a:latin typeface="MRazor HKS Xbold" panose="00000800000000000000" pitchFamily="2" charset="-120"/>
                  <a:ea typeface="MRazor HKS Xbold" panose="00000800000000000000" pitchFamily="2" charset="-120"/>
                </a:rPr>
                <a:t>Your Text Here</a:t>
              </a:r>
            </a:p>
          </p:txBody>
        </p:sp>
        <p:sp>
          <p:nvSpPr>
            <p:cNvPr id="63" name="矩形 62"/>
            <p:cNvSpPr/>
            <p:nvPr/>
          </p:nvSpPr>
          <p:spPr>
            <a:xfrm>
              <a:off x="6316725" y="5145775"/>
              <a:ext cx="2191877" cy="830997"/>
            </a:xfrm>
            <a:prstGeom prst="rect">
              <a:avLst/>
            </a:prstGeom>
          </p:spPr>
          <p:txBody>
            <a:bodyPr wrap="square">
              <a:spAutoFit/>
            </a:bodyPr>
            <a:lstStyle/>
            <a:p>
              <a:r>
                <a:rPr lang="en-US" altLang="zh-CN" sz="1200" dirty="0">
                  <a:latin typeface="微软雅黑" panose="020B0503020204020204" pitchFamily="34" charset="-122"/>
                  <a:ea typeface="微软雅黑" panose="020B0503020204020204" pitchFamily="34" charset="-122"/>
                </a:rPr>
                <a:t>Text or Copy Your text and</a:t>
              </a:r>
            </a:p>
            <a:p>
              <a:r>
                <a:rPr lang="en-US" altLang="zh-CN" sz="1200" dirty="0">
                  <a:latin typeface="微软雅黑" panose="020B0503020204020204" pitchFamily="34" charset="-122"/>
                  <a:ea typeface="微软雅黑" panose="020B0503020204020204" pitchFamily="34" charset="-122"/>
                </a:rPr>
                <a:t> paste it here. Text or Copy</a:t>
              </a:r>
            </a:p>
            <a:p>
              <a:r>
                <a:rPr lang="en-US" altLang="zh-CN" sz="1200" dirty="0">
                  <a:latin typeface="微软雅黑" panose="020B0503020204020204" pitchFamily="34" charset="-122"/>
                  <a:ea typeface="微软雅黑" panose="020B0503020204020204" pitchFamily="34" charset="-122"/>
                </a:rPr>
                <a:t>  Your text . Text or Copy </a:t>
              </a:r>
            </a:p>
            <a:p>
              <a:r>
                <a:rPr lang="en-US" altLang="zh-CN" sz="1200" dirty="0">
                  <a:latin typeface="微软雅黑" panose="020B0503020204020204" pitchFamily="34" charset="-122"/>
                  <a:ea typeface="微软雅黑" panose="020B0503020204020204" pitchFamily="34" charset="-122"/>
                </a:rPr>
                <a:t> Your text . </a:t>
              </a:r>
              <a:endParaRPr lang="zh-CN" altLang="en-US" sz="1200" dirty="0">
                <a:latin typeface="微软雅黑" panose="020B0503020204020204" pitchFamily="34" charset="-122"/>
                <a:ea typeface="微软雅黑" panose="020B0503020204020204" pitchFamily="34" charset="-122"/>
              </a:endParaRPr>
            </a:p>
          </p:txBody>
        </p:sp>
      </p:grpSp>
      <p:grpSp>
        <p:nvGrpSpPr>
          <p:cNvPr id="64" name="组合 63"/>
          <p:cNvGrpSpPr/>
          <p:nvPr/>
        </p:nvGrpSpPr>
        <p:grpSpPr>
          <a:xfrm>
            <a:off x="8508602" y="4684422"/>
            <a:ext cx="2539068" cy="1169551"/>
            <a:chOff x="8508602" y="4807221"/>
            <a:chExt cx="2539068" cy="1169551"/>
          </a:xfrm>
        </p:grpSpPr>
        <p:sp>
          <p:nvSpPr>
            <p:cNvPr id="65" name="文本框 64"/>
            <p:cNvSpPr txBox="1"/>
            <p:nvPr/>
          </p:nvSpPr>
          <p:spPr>
            <a:xfrm>
              <a:off x="8508602" y="4807221"/>
              <a:ext cx="2539068" cy="338554"/>
            </a:xfrm>
            <a:prstGeom prst="rect">
              <a:avLst/>
            </a:prstGeom>
            <a:noFill/>
          </p:spPr>
          <p:txBody>
            <a:bodyPr wrap="square" rtlCol="0">
              <a:spAutoFit/>
            </a:bodyPr>
            <a:lstStyle/>
            <a:p>
              <a:pPr algn="ctr"/>
              <a:r>
                <a:rPr lang="en-US" altLang="zh-CN" sz="1600" b="1" dirty="0">
                  <a:solidFill>
                    <a:srgbClr val="816C60"/>
                  </a:solidFill>
                  <a:latin typeface="MRazor HKS Xbold" panose="00000800000000000000" pitchFamily="2" charset="-120"/>
                  <a:ea typeface="MRazor HKS Xbold" panose="00000800000000000000" pitchFamily="2" charset="-120"/>
                </a:rPr>
                <a:t>Add</a:t>
              </a:r>
              <a:r>
                <a:rPr lang="zh-CN" altLang="en-US" sz="1600" b="1" dirty="0">
                  <a:solidFill>
                    <a:srgbClr val="816C60"/>
                  </a:solidFill>
                  <a:latin typeface="MRazor HKS Xbold" panose="00000800000000000000" pitchFamily="2" charset="-120"/>
                  <a:ea typeface="MRazor HKS Xbold" panose="00000800000000000000" pitchFamily="2" charset="-120"/>
                </a:rPr>
                <a:t> </a:t>
              </a:r>
              <a:r>
                <a:rPr lang="en-US" altLang="zh-CN" sz="1600" b="1" dirty="0">
                  <a:solidFill>
                    <a:srgbClr val="816C60"/>
                  </a:solidFill>
                  <a:latin typeface="MRazor HKS Xbold" panose="00000800000000000000" pitchFamily="2" charset="-120"/>
                  <a:ea typeface="MRazor HKS Xbold" panose="00000800000000000000" pitchFamily="2" charset="-120"/>
                </a:rPr>
                <a:t>Your Text Here</a:t>
              </a:r>
            </a:p>
          </p:txBody>
        </p:sp>
        <p:sp>
          <p:nvSpPr>
            <p:cNvPr id="66" name="矩形 65"/>
            <p:cNvSpPr/>
            <p:nvPr/>
          </p:nvSpPr>
          <p:spPr>
            <a:xfrm>
              <a:off x="8682197" y="5145775"/>
              <a:ext cx="2191877" cy="830997"/>
            </a:xfrm>
            <a:prstGeom prst="rect">
              <a:avLst/>
            </a:prstGeom>
          </p:spPr>
          <p:txBody>
            <a:bodyPr wrap="square">
              <a:spAutoFit/>
            </a:bodyPr>
            <a:lstStyle/>
            <a:p>
              <a:r>
                <a:rPr lang="en-US" altLang="zh-CN" sz="1200" dirty="0">
                  <a:latin typeface="微软雅黑" panose="020B0503020204020204" pitchFamily="34" charset="-122"/>
                  <a:ea typeface="微软雅黑" panose="020B0503020204020204" pitchFamily="34" charset="-122"/>
                </a:rPr>
                <a:t>Text or Copy Your text and</a:t>
              </a:r>
            </a:p>
            <a:p>
              <a:r>
                <a:rPr lang="en-US" altLang="zh-CN" sz="1200" dirty="0">
                  <a:latin typeface="微软雅黑" panose="020B0503020204020204" pitchFamily="34" charset="-122"/>
                  <a:ea typeface="微软雅黑" panose="020B0503020204020204" pitchFamily="34" charset="-122"/>
                </a:rPr>
                <a:t> paste it here. Text or Copy</a:t>
              </a:r>
            </a:p>
            <a:p>
              <a:r>
                <a:rPr lang="en-US" altLang="zh-CN" sz="1200" dirty="0">
                  <a:latin typeface="微软雅黑" panose="020B0503020204020204" pitchFamily="34" charset="-122"/>
                  <a:ea typeface="微软雅黑" panose="020B0503020204020204" pitchFamily="34" charset="-122"/>
                </a:rPr>
                <a:t>  Your text . Text or Copy </a:t>
              </a:r>
            </a:p>
            <a:p>
              <a:r>
                <a:rPr lang="en-US" altLang="zh-CN" sz="1200" dirty="0">
                  <a:latin typeface="微软雅黑" panose="020B0503020204020204" pitchFamily="34" charset="-122"/>
                  <a:ea typeface="微软雅黑" panose="020B0503020204020204" pitchFamily="34" charset="-122"/>
                </a:rPr>
                <a:t> Your text . </a:t>
              </a:r>
              <a:endParaRPr lang="zh-CN" altLang="en-US" sz="1200" dirty="0">
                <a:latin typeface="微软雅黑" panose="020B0503020204020204" pitchFamily="34" charset="-122"/>
                <a:ea typeface="微软雅黑" panose="020B0503020204020204" pitchFamily="34" charset="-122"/>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nodeType="with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1000"/>
                                        <p:tgtEl>
                                          <p:spTgt spid="14"/>
                                        </p:tgtEl>
                                      </p:cBhvr>
                                    </p:animEffect>
                                    <p:anim calcmode="lin" valueType="num">
                                      <p:cBhvr>
                                        <p:cTn id="8" dur="1000" fill="hold"/>
                                        <p:tgtEl>
                                          <p:spTgt spid="14"/>
                                        </p:tgtEl>
                                        <p:attrNameLst>
                                          <p:attrName>ppt_x</p:attrName>
                                        </p:attrNameLst>
                                      </p:cBhvr>
                                      <p:tavLst>
                                        <p:tav tm="0">
                                          <p:val>
                                            <p:strVal val="#ppt_x"/>
                                          </p:val>
                                        </p:tav>
                                        <p:tav tm="100000">
                                          <p:val>
                                            <p:strVal val="#ppt_x"/>
                                          </p:val>
                                        </p:tav>
                                      </p:tavLst>
                                    </p:anim>
                                    <p:anim calcmode="lin" valueType="num">
                                      <p:cBhvr>
                                        <p:cTn id="9" dur="1000" fill="hold"/>
                                        <p:tgtEl>
                                          <p:spTgt spid="14"/>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55"/>
                                        </p:tgtEl>
                                        <p:attrNameLst>
                                          <p:attrName>style.visibility</p:attrName>
                                        </p:attrNameLst>
                                      </p:cBhvr>
                                      <p:to>
                                        <p:strVal val="visible"/>
                                      </p:to>
                                    </p:set>
                                    <p:animEffect transition="in" filter="fade">
                                      <p:cBhvr>
                                        <p:cTn id="12" dur="1000"/>
                                        <p:tgtEl>
                                          <p:spTgt spid="55"/>
                                        </p:tgtEl>
                                      </p:cBhvr>
                                    </p:animEffect>
                                    <p:anim calcmode="lin" valueType="num">
                                      <p:cBhvr>
                                        <p:cTn id="13" dur="1000" fill="hold"/>
                                        <p:tgtEl>
                                          <p:spTgt spid="55"/>
                                        </p:tgtEl>
                                        <p:attrNameLst>
                                          <p:attrName>ppt_x</p:attrName>
                                        </p:attrNameLst>
                                      </p:cBhvr>
                                      <p:tavLst>
                                        <p:tav tm="0">
                                          <p:val>
                                            <p:strVal val="#ppt_x"/>
                                          </p:val>
                                        </p:tav>
                                        <p:tav tm="100000">
                                          <p:val>
                                            <p:strVal val="#ppt_x"/>
                                          </p:val>
                                        </p:tav>
                                      </p:tavLst>
                                    </p:anim>
                                    <p:anim calcmode="lin" valueType="num">
                                      <p:cBhvr>
                                        <p:cTn id="14" dur="1000" fill="hold"/>
                                        <p:tgtEl>
                                          <p:spTgt spid="55"/>
                                        </p:tgtEl>
                                        <p:attrNameLst>
                                          <p:attrName>ppt_y</p:attrName>
                                        </p:attrNameLst>
                                      </p:cBhvr>
                                      <p:tavLst>
                                        <p:tav tm="0">
                                          <p:val>
                                            <p:strVal val="#ppt_y+.1"/>
                                          </p:val>
                                        </p:tav>
                                        <p:tav tm="100000">
                                          <p:val>
                                            <p:strVal val="#ppt_y"/>
                                          </p:val>
                                        </p:tav>
                                      </p:tavLst>
                                    </p:anim>
                                  </p:childTnLst>
                                </p:cTn>
                              </p:par>
                            </p:childTnLst>
                          </p:cTn>
                        </p:par>
                        <p:par>
                          <p:cTn id="15" fill="hold">
                            <p:stCondLst>
                              <p:cond delay="1000"/>
                            </p:stCondLst>
                            <p:childTnLst>
                              <p:par>
                                <p:cTn id="16" presetID="42" presetClass="entr" presetSubtype="0" fill="hold" nodeType="afterEffect">
                                  <p:stCondLst>
                                    <p:cond delay="0"/>
                                  </p:stCondLst>
                                  <p:childTnLst>
                                    <p:set>
                                      <p:cBhvr>
                                        <p:cTn id="17" dur="1" fill="hold">
                                          <p:stCondLst>
                                            <p:cond delay="0"/>
                                          </p:stCondLst>
                                        </p:cTn>
                                        <p:tgtEl>
                                          <p:spTgt spid="23"/>
                                        </p:tgtEl>
                                        <p:attrNameLst>
                                          <p:attrName>style.visibility</p:attrName>
                                        </p:attrNameLst>
                                      </p:cBhvr>
                                      <p:to>
                                        <p:strVal val="visible"/>
                                      </p:to>
                                    </p:set>
                                    <p:animEffect transition="in" filter="fade">
                                      <p:cBhvr>
                                        <p:cTn id="18" dur="1000"/>
                                        <p:tgtEl>
                                          <p:spTgt spid="23"/>
                                        </p:tgtEl>
                                      </p:cBhvr>
                                    </p:animEffect>
                                    <p:anim calcmode="lin" valueType="num">
                                      <p:cBhvr>
                                        <p:cTn id="19" dur="1000" fill="hold"/>
                                        <p:tgtEl>
                                          <p:spTgt spid="23"/>
                                        </p:tgtEl>
                                        <p:attrNameLst>
                                          <p:attrName>ppt_x</p:attrName>
                                        </p:attrNameLst>
                                      </p:cBhvr>
                                      <p:tavLst>
                                        <p:tav tm="0">
                                          <p:val>
                                            <p:strVal val="#ppt_x"/>
                                          </p:val>
                                        </p:tav>
                                        <p:tav tm="100000">
                                          <p:val>
                                            <p:strVal val="#ppt_x"/>
                                          </p:val>
                                        </p:tav>
                                      </p:tavLst>
                                    </p:anim>
                                    <p:anim calcmode="lin" valueType="num">
                                      <p:cBhvr>
                                        <p:cTn id="20" dur="1000" fill="hold"/>
                                        <p:tgtEl>
                                          <p:spTgt spid="23"/>
                                        </p:tgtEl>
                                        <p:attrNameLst>
                                          <p:attrName>ppt_y</p:attrName>
                                        </p:attrNameLst>
                                      </p:cBhvr>
                                      <p:tavLst>
                                        <p:tav tm="0">
                                          <p:val>
                                            <p:strVal val="#ppt_y+.1"/>
                                          </p:val>
                                        </p:tav>
                                        <p:tav tm="100000">
                                          <p:val>
                                            <p:strVal val="#ppt_y"/>
                                          </p:val>
                                        </p:tav>
                                      </p:tavLst>
                                    </p:anim>
                                  </p:childTnLst>
                                </p:cTn>
                              </p:par>
                              <p:par>
                                <p:cTn id="21" presetID="42" presetClass="entr" presetSubtype="0" fill="hold" nodeType="withEffect">
                                  <p:stCondLst>
                                    <p:cond delay="0"/>
                                  </p:stCondLst>
                                  <p:childTnLst>
                                    <p:set>
                                      <p:cBhvr>
                                        <p:cTn id="22" dur="1" fill="hold">
                                          <p:stCondLst>
                                            <p:cond delay="0"/>
                                          </p:stCondLst>
                                        </p:cTn>
                                        <p:tgtEl>
                                          <p:spTgt spid="58"/>
                                        </p:tgtEl>
                                        <p:attrNameLst>
                                          <p:attrName>style.visibility</p:attrName>
                                        </p:attrNameLst>
                                      </p:cBhvr>
                                      <p:to>
                                        <p:strVal val="visible"/>
                                      </p:to>
                                    </p:set>
                                    <p:animEffect transition="in" filter="fade">
                                      <p:cBhvr>
                                        <p:cTn id="23" dur="1000"/>
                                        <p:tgtEl>
                                          <p:spTgt spid="58"/>
                                        </p:tgtEl>
                                      </p:cBhvr>
                                    </p:animEffect>
                                    <p:anim calcmode="lin" valueType="num">
                                      <p:cBhvr>
                                        <p:cTn id="24" dur="1000" fill="hold"/>
                                        <p:tgtEl>
                                          <p:spTgt spid="58"/>
                                        </p:tgtEl>
                                        <p:attrNameLst>
                                          <p:attrName>ppt_x</p:attrName>
                                        </p:attrNameLst>
                                      </p:cBhvr>
                                      <p:tavLst>
                                        <p:tav tm="0">
                                          <p:val>
                                            <p:strVal val="#ppt_x"/>
                                          </p:val>
                                        </p:tav>
                                        <p:tav tm="100000">
                                          <p:val>
                                            <p:strVal val="#ppt_x"/>
                                          </p:val>
                                        </p:tav>
                                      </p:tavLst>
                                    </p:anim>
                                    <p:anim calcmode="lin" valueType="num">
                                      <p:cBhvr>
                                        <p:cTn id="25" dur="1000" fill="hold"/>
                                        <p:tgtEl>
                                          <p:spTgt spid="58"/>
                                        </p:tgtEl>
                                        <p:attrNameLst>
                                          <p:attrName>ppt_y</p:attrName>
                                        </p:attrNameLst>
                                      </p:cBhvr>
                                      <p:tavLst>
                                        <p:tav tm="0">
                                          <p:val>
                                            <p:strVal val="#ppt_y+.1"/>
                                          </p:val>
                                        </p:tav>
                                        <p:tav tm="100000">
                                          <p:val>
                                            <p:strVal val="#ppt_y"/>
                                          </p:val>
                                        </p:tav>
                                      </p:tavLst>
                                    </p:anim>
                                  </p:childTnLst>
                                </p:cTn>
                              </p:par>
                            </p:childTnLst>
                          </p:cTn>
                        </p:par>
                        <p:par>
                          <p:cTn id="26" fill="hold">
                            <p:stCondLst>
                              <p:cond delay="2000"/>
                            </p:stCondLst>
                            <p:childTnLst>
                              <p:par>
                                <p:cTn id="27" presetID="47" presetClass="entr" presetSubtype="0" fill="hold" nodeType="afterEffect">
                                  <p:stCondLst>
                                    <p:cond delay="0"/>
                                  </p:stCondLst>
                                  <p:childTnLst>
                                    <p:set>
                                      <p:cBhvr>
                                        <p:cTn id="28" dur="1" fill="hold">
                                          <p:stCondLst>
                                            <p:cond delay="0"/>
                                          </p:stCondLst>
                                        </p:cTn>
                                        <p:tgtEl>
                                          <p:spTgt spid="34"/>
                                        </p:tgtEl>
                                        <p:attrNameLst>
                                          <p:attrName>style.visibility</p:attrName>
                                        </p:attrNameLst>
                                      </p:cBhvr>
                                      <p:to>
                                        <p:strVal val="visible"/>
                                      </p:to>
                                    </p:set>
                                    <p:animEffect transition="in" filter="fade">
                                      <p:cBhvr>
                                        <p:cTn id="29" dur="1000"/>
                                        <p:tgtEl>
                                          <p:spTgt spid="34"/>
                                        </p:tgtEl>
                                      </p:cBhvr>
                                    </p:animEffect>
                                    <p:anim calcmode="lin" valueType="num">
                                      <p:cBhvr>
                                        <p:cTn id="30" dur="1000" fill="hold"/>
                                        <p:tgtEl>
                                          <p:spTgt spid="34"/>
                                        </p:tgtEl>
                                        <p:attrNameLst>
                                          <p:attrName>ppt_x</p:attrName>
                                        </p:attrNameLst>
                                      </p:cBhvr>
                                      <p:tavLst>
                                        <p:tav tm="0">
                                          <p:val>
                                            <p:strVal val="#ppt_x"/>
                                          </p:val>
                                        </p:tav>
                                        <p:tav tm="100000">
                                          <p:val>
                                            <p:strVal val="#ppt_x"/>
                                          </p:val>
                                        </p:tav>
                                      </p:tavLst>
                                    </p:anim>
                                    <p:anim calcmode="lin" valueType="num">
                                      <p:cBhvr>
                                        <p:cTn id="31" dur="1000" fill="hold"/>
                                        <p:tgtEl>
                                          <p:spTgt spid="34"/>
                                        </p:tgtEl>
                                        <p:attrNameLst>
                                          <p:attrName>ppt_y</p:attrName>
                                        </p:attrNameLst>
                                      </p:cBhvr>
                                      <p:tavLst>
                                        <p:tav tm="0">
                                          <p:val>
                                            <p:strVal val="#ppt_y-.1"/>
                                          </p:val>
                                        </p:tav>
                                        <p:tav tm="100000">
                                          <p:val>
                                            <p:strVal val="#ppt_y"/>
                                          </p:val>
                                        </p:tav>
                                      </p:tavLst>
                                    </p:anim>
                                  </p:childTnLst>
                                </p:cTn>
                              </p:par>
                              <p:par>
                                <p:cTn id="32" presetID="42" presetClass="entr" presetSubtype="0" fill="hold" nodeType="withEffect">
                                  <p:stCondLst>
                                    <p:cond delay="0"/>
                                  </p:stCondLst>
                                  <p:childTnLst>
                                    <p:set>
                                      <p:cBhvr>
                                        <p:cTn id="33" dur="1" fill="hold">
                                          <p:stCondLst>
                                            <p:cond delay="0"/>
                                          </p:stCondLst>
                                        </p:cTn>
                                        <p:tgtEl>
                                          <p:spTgt spid="61"/>
                                        </p:tgtEl>
                                        <p:attrNameLst>
                                          <p:attrName>style.visibility</p:attrName>
                                        </p:attrNameLst>
                                      </p:cBhvr>
                                      <p:to>
                                        <p:strVal val="visible"/>
                                      </p:to>
                                    </p:set>
                                    <p:animEffect transition="in" filter="fade">
                                      <p:cBhvr>
                                        <p:cTn id="34" dur="1000"/>
                                        <p:tgtEl>
                                          <p:spTgt spid="61"/>
                                        </p:tgtEl>
                                      </p:cBhvr>
                                    </p:animEffect>
                                    <p:anim calcmode="lin" valueType="num">
                                      <p:cBhvr>
                                        <p:cTn id="35" dur="1000" fill="hold"/>
                                        <p:tgtEl>
                                          <p:spTgt spid="61"/>
                                        </p:tgtEl>
                                        <p:attrNameLst>
                                          <p:attrName>ppt_x</p:attrName>
                                        </p:attrNameLst>
                                      </p:cBhvr>
                                      <p:tavLst>
                                        <p:tav tm="0">
                                          <p:val>
                                            <p:strVal val="#ppt_x"/>
                                          </p:val>
                                        </p:tav>
                                        <p:tav tm="100000">
                                          <p:val>
                                            <p:strVal val="#ppt_x"/>
                                          </p:val>
                                        </p:tav>
                                      </p:tavLst>
                                    </p:anim>
                                    <p:anim calcmode="lin" valueType="num">
                                      <p:cBhvr>
                                        <p:cTn id="36" dur="1000" fill="hold"/>
                                        <p:tgtEl>
                                          <p:spTgt spid="61"/>
                                        </p:tgtEl>
                                        <p:attrNameLst>
                                          <p:attrName>ppt_y</p:attrName>
                                        </p:attrNameLst>
                                      </p:cBhvr>
                                      <p:tavLst>
                                        <p:tav tm="0">
                                          <p:val>
                                            <p:strVal val="#ppt_y+.1"/>
                                          </p:val>
                                        </p:tav>
                                        <p:tav tm="100000">
                                          <p:val>
                                            <p:strVal val="#ppt_y"/>
                                          </p:val>
                                        </p:tav>
                                      </p:tavLst>
                                    </p:anim>
                                  </p:childTnLst>
                                </p:cTn>
                              </p:par>
                            </p:childTnLst>
                          </p:cTn>
                        </p:par>
                        <p:par>
                          <p:cTn id="37" fill="hold">
                            <p:stCondLst>
                              <p:cond delay="3000"/>
                            </p:stCondLst>
                            <p:childTnLst>
                              <p:par>
                                <p:cTn id="38" presetID="42" presetClass="entr" presetSubtype="0" fill="hold" nodeType="afterEffect">
                                  <p:stCondLst>
                                    <p:cond delay="0"/>
                                  </p:stCondLst>
                                  <p:childTnLst>
                                    <p:set>
                                      <p:cBhvr>
                                        <p:cTn id="39" dur="1" fill="hold">
                                          <p:stCondLst>
                                            <p:cond delay="0"/>
                                          </p:stCondLst>
                                        </p:cTn>
                                        <p:tgtEl>
                                          <p:spTgt spid="47"/>
                                        </p:tgtEl>
                                        <p:attrNameLst>
                                          <p:attrName>style.visibility</p:attrName>
                                        </p:attrNameLst>
                                      </p:cBhvr>
                                      <p:to>
                                        <p:strVal val="visible"/>
                                      </p:to>
                                    </p:set>
                                    <p:animEffect transition="in" filter="fade">
                                      <p:cBhvr>
                                        <p:cTn id="40" dur="1000"/>
                                        <p:tgtEl>
                                          <p:spTgt spid="47"/>
                                        </p:tgtEl>
                                      </p:cBhvr>
                                    </p:animEffect>
                                    <p:anim calcmode="lin" valueType="num">
                                      <p:cBhvr>
                                        <p:cTn id="41" dur="1000" fill="hold"/>
                                        <p:tgtEl>
                                          <p:spTgt spid="47"/>
                                        </p:tgtEl>
                                        <p:attrNameLst>
                                          <p:attrName>ppt_x</p:attrName>
                                        </p:attrNameLst>
                                      </p:cBhvr>
                                      <p:tavLst>
                                        <p:tav tm="0">
                                          <p:val>
                                            <p:strVal val="#ppt_x"/>
                                          </p:val>
                                        </p:tav>
                                        <p:tav tm="100000">
                                          <p:val>
                                            <p:strVal val="#ppt_x"/>
                                          </p:val>
                                        </p:tav>
                                      </p:tavLst>
                                    </p:anim>
                                    <p:anim calcmode="lin" valueType="num">
                                      <p:cBhvr>
                                        <p:cTn id="42" dur="1000" fill="hold"/>
                                        <p:tgtEl>
                                          <p:spTgt spid="47"/>
                                        </p:tgtEl>
                                        <p:attrNameLst>
                                          <p:attrName>ppt_y</p:attrName>
                                        </p:attrNameLst>
                                      </p:cBhvr>
                                      <p:tavLst>
                                        <p:tav tm="0">
                                          <p:val>
                                            <p:strVal val="#ppt_y+.1"/>
                                          </p:val>
                                        </p:tav>
                                        <p:tav tm="100000">
                                          <p:val>
                                            <p:strVal val="#ppt_y"/>
                                          </p:val>
                                        </p:tav>
                                      </p:tavLst>
                                    </p:anim>
                                  </p:childTnLst>
                                </p:cTn>
                              </p:par>
                              <p:par>
                                <p:cTn id="43" presetID="42" presetClass="entr" presetSubtype="0" fill="hold" nodeType="withEffect">
                                  <p:stCondLst>
                                    <p:cond delay="0"/>
                                  </p:stCondLst>
                                  <p:childTnLst>
                                    <p:set>
                                      <p:cBhvr>
                                        <p:cTn id="44" dur="1" fill="hold">
                                          <p:stCondLst>
                                            <p:cond delay="0"/>
                                          </p:stCondLst>
                                        </p:cTn>
                                        <p:tgtEl>
                                          <p:spTgt spid="64"/>
                                        </p:tgtEl>
                                        <p:attrNameLst>
                                          <p:attrName>style.visibility</p:attrName>
                                        </p:attrNameLst>
                                      </p:cBhvr>
                                      <p:to>
                                        <p:strVal val="visible"/>
                                      </p:to>
                                    </p:set>
                                    <p:animEffect transition="in" filter="fade">
                                      <p:cBhvr>
                                        <p:cTn id="45" dur="1000"/>
                                        <p:tgtEl>
                                          <p:spTgt spid="64"/>
                                        </p:tgtEl>
                                      </p:cBhvr>
                                    </p:animEffect>
                                    <p:anim calcmode="lin" valueType="num">
                                      <p:cBhvr>
                                        <p:cTn id="46" dur="1000" fill="hold"/>
                                        <p:tgtEl>
                                          <p:spTgt spid="64"/>
                                        </p:tgtEl>
                                        <p:attrNameLst>
                                          <p:attrName>ppt_x</p:attrName>
                                        </p:attrNameLst>
                                      </p:cBhvr>
                                      <p:tavLst>
                                        <p:tav tm="0">
                                          <p:val>
                                            <p:strVal val="#ppt_x"/>
                                          </p:val>
                                        </p:tav>
                                        <p:tav tm="100000">
                                          <p:val>
                                            <p:strVal val="#ppt_x"/>
                                          </p:val>
                                        </p:tav>
                                      </p:tavLst>
                                    </p:anim>
                                    <p:anim calcmode="lin" valueType="num">
                                      <p:cBhvr>
                                        <p:cTn id="47" dur="1000" fill="hold"/>
                                        <p:tgtEl>
                                          <p:spTgt spid="6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3547611" y="1215701"/>
            <a:ext cx="4626323" cy="1041400"/>
            <a:chOff x="3646768" y="1215701"/>
            <a:chExt cx="4626322" cy="1041400"/>
          </a:xfrm>
        </p:grpSpPr>
        <p:sp>
          <p:nvSpPr>
            <p:cNvPr id="3" name="圆角矩形 2"/>
            <p:cNvSpPr/>
            <p:nvPr/>
          </p:nvSpPr>
          <p:spPr>
            <a:xfrm>
              <a:off x="3646768" y="1365209"/>
              <a:ext cx="4626322" cy="742384"/>
            </a:xfrm>
            <a:prstGeom prst="roundRect">
              <a:avLst>
                <a:gd name="adj" fmla="val 50000"/>
              </a:avLst>
            </a:prstGeom>
            <a:solidFill>
              <a:srgbClr val="F3F3F3"/>
            </a:solidFill>
            <a:ln w="9525">
              <a:gradFill>
                <a:gsLst>
                  <a:gs pos="0">
                    <a:srgbClr val="F3F3F3"/>
                  </a:gs>
                  <a:gs pos="100000">
                    <a:schemeClr val="bg1"/>
                  </a:gs>
                </a:gsLst>
                <a:lin ang="5400000" scaled="1"/>
              </a:gradFill>
            </a:ln>
            <a:effectLst>
              <a:innerShdw blurRad="76200" dist="38100" dir="16200000">
                <a:prstClr val="black">
                  <a:alpha val="37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圆角矩形 3"/>
            <p:cNvSpPr/>
            <p:nvPr/>
          </p:nvSpPr>
          <p:spPr>
            <a:xfrm>
              <a:off x="3745929" y="1448401"/>
              <a:ext cx="4428000" cy="576000"/>
            </a:xfrm>
            <a:prstGeom prst="roundRect">
              <a:avLst>
                <a:gd name="adj" fmla="val 50000"/>
              </a:avLst>
            </a:prstGeom>
            <a:gradFill>
              <a:gsLst>
                <a:gs pos="40000">
                  <a:schemeClr val="accent1"/>
                </a:gs>
                <a:gs pos="40000">
                  <a:srgbClr val="FFB850"/>
                </a:gs>
                <a:gs pos="40000">
                  <a:srgbClr val="F3F3F3"/>
                </a:gs>
              </a:gsLst>
              <a:lin ang="0" scaled="0"/>
            </a:gradFill>
            <a:ln w="15875">
              <a:gradFill>
                <a:gsLst>
                  <a:gs pos="0">
                    <a:srgbClr val="F3F3F3"/>
                  </a:gs>
                  <a:gs pos="100000">
                    <a:schemeClr val="bg1"/>
                  </a:gs>
                </a:gsLst>
                <a:lin ang="5400000" scaled="1"/>
              </a:gradFill>
            </a:ln>
            <a:effectLst>
              <a:innerShdw blurRad="76200" dist="38100" dir="16200000">
                <a:prstClr val="black">
                  <a:alpha val="37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椭圆 4"/>
            <p:cNvSpPr/>
            <p:nvPr/>
          </p:nvSpPr>
          <p:spPr>
            <a:xfrm>
              <a:off x="4918529" y="1215701"/>
              <a:ext cx="1041400" cy="1041400"/>
            </a:xfrm>
            <a:prstGeom prst="ellipse">
              <a:avLst/>
            </a:prstGeom>
            <a:gradFill>
              <a:gsLst>
                <a:gs pos="50000">
                  <a:srgbClr val="FFFFFF">
                    <a:alpha val="20000"/>
                  </a:srgbClr>
                </a:gs>
                <a:gs pos="22000">
                  <a:srgbClr val="FFFFFF">
                    <a:alpha val="40000"/>
                  </a:srgbClr>
                </a:gs>
                <a:gs pos="15000">
                  <a:schemeClr val="bg1"/>
                </a:gs>
                <a:gs pos="100000">
                  <a:schemeClr val="bg1">
                    <a:alpha val="10000"/>
                  </a:schemeClr>
                </a:gs>
              </a:gsLst>
              <a:lin ang="2700000" scaled="0"/>
            </a:gradFill>
            <a:ln w="15875">
              <a:gradFill>
                <a:gsLst>
                  <a:gs pos="0">
                    <a:schemeClr val="bg1"/>
                  </a:gs>
                  <a:gs pos="25000">
                    <a:schemeClr val="bg2"/>
                  </a:gs>
                  <a:gs pos="50000">
                    <a:schemeClr val="bg2">
                      <a:lumMod val="90000"/>
                    </a:schemeClr>
                  </a:gs>
                  <a:gs pos="100000">
                    <a:schemeClr val="bg1"/>
                  </a:gs>
                  <a:gs pos="75000">
                    <a:schemeClr val="bg2"/>
                  </a:gs>
                </a:gsLst>
                <a:lin ang="5400000" scaled="1"/>
              </a:gradFill>
            </a:ln>
            <a:effectLst>
              <a:outerShdw blurRad="241300" dist="889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椭圆 5"/>
            <p:cNvSpPr/>
            <p:nvPr/>
          </p:nvSpPr>
          <p:spPr>
            <a:xfrm>
              <a:off x="5077279" y="1374451"/>
              <a:ext cx="723900" cy="723900"/>
            </a:xfrm>
            <a:prstGeom prst="ellipse">
              <a:avLst/>
            </a:prstGeom>
            <a:solidFill>
              <a:schemeClr val="accent1"/>
            </a:solidFill>
            <a:ln>
              <a:noFill/>
            </a:ln>
            <a:effectLst>
              <a:outerShdw blurRad="152400" dist="50800" dir="2700000" algn="tl" rotWithShape="0">
                <a:prstClr val="black">
                  <a:alpha val="30000"/>
                </a:prstClr>
              </a:outerShdw>
            </a:effectLst>
            <a:scene3d>
              <a:camera prst="orthographicFront"/>
              <a:lightRig rig="threePt" dir="t"/>
            </a:scene3d>
            <a:sp3d prstMaterial="softEdge">
              <a:bevelT w="146050" h="317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7" name="组合 6"/>
          <p:cNvGrpSpPr/>
          <p:nvPr/>
        </p:nvGrpSpPr>
        <p:grpSpPr>
          <a:xfrm>
            <a:off x="3547611" y="2480127"/>
            <a:ext cx="4626323" cy="1041400"/>
            <a:chOff x="3646768" y="2514559"/>
            <a:chExt cx="4626322" cy="1041400"/>
          </a:xfrm>
        </p:grpSpPr>
        <p:sp>
          <p:nvSpPr>
            <p:cNvPr id="8" name="圆角矩形 7"/>
            <p:cNvSpPr/>
            <p:nvPr/>
          </p:nvSpPr>
          <p:spPr>
            <a:xfrm>
              <a:off x="3646768" y="2673309"/>
              <a:ext cx="4626322" cy="742384"/>
            </a:xfrm>
            <a:prstGeom prst="roundRect">
              <a:avLst>
                <a:gd name="adj" fmla="val 50000"/>
              </a:avLst>
            </a:prstGeom>
            <a:solidFill>
              <a:srgbClr val="F3F3F3"/>
            </a:solidFill>
            <a:ln w="9525">
              <a:gradFill>
                <a:gsLst>
                  <a:gs pos="0">
                    <a:srgbClr val="F3F3F3"/>
                  </a:gs>
                  <a:gs pos="100000">
                    <a:schemeClr val="bg1"/>
                  </a:gs>
                </a:gsLst>
                <a:lin ang="5400000" scaled="1"/>
              </a:gradFill>
            </a:ln>
            <a:effectLst>
              <a:innerShdw blurRad="76200" dist="38100" dir="16200000">
                <a:prstClr val="black">
                  <a:alpha val="37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圆角矩形 8"/>
            <p:cNvSpPr/>
            <p:nvPr/>
          </p:nvSpPr>
          <p:spPr>
            <a:xfrm>
              <a:off x="3745929" y="2756501"/>
              <a:ext cx="4428000" cy="576000"/>
            </a:xfrm>
            <a:prstGeom prst="roundRect">
              <a:avLst>
                <a:gd name="adj" fmla="val 50000"/>
              </a:avLst>
            </a:prstGeom>
            <a:gradFill>
              <a:gsLst>
                <a:gs pos="62000">
                  <a:schemeClr val="accent2"/>
                </a:gs>
                <a:gs pos="62000">
                  <a:srgbClr val="F3F3F3"/>
                </a:gs>
              </a:gsLst>
              <a:lin ang="0" scaled="0"/>
            </a:gradFill>
            <a:ln w="15875">
              <a:gradFill>
                <a:gsLst>
                  <a:gs pos="0">
                    <a:srgbClr val="F3F3F3"/>
                  </a:gs>
                  <a:gs pos="100000">
                    <a:schemeClr val="bg1"/>
                  </a:gs>
                </a:gsLst>
                <a:lin ang="5400000" scaled="1"/>
              </a:gradFill>
            </a:ln>
            <a:effectLst>
              <a:innerShdw blurRad="76200" dist="38100" dir="16200000">
                <a:prstClr val="black">
                  <a:alpha val="37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椭圆 9"/>
            <p:cNvSpPr/>
            <p:nvPr/>
          </p:nvSpPr>
          <p:spPr>
            <a:xfrm>
              <a:off x="5959929" y="2514559"/>
              <a:ext cx="1041400" cy="1041400"/>
            </a:xfrm>
            <a:prstGeom prst="ellipse">
              <a:avLst/>
            </a:prstGeom>
            <a:gradFill>
              <a:gsLst>
                <a:gs pos="50000">
                  <a:srgbClr val="FFFFFF">
                    <a:alpha val="20000"/>
                  </a:srgbClr>
                </a:gs>
                <a:gs pos="22000">
                  <a:srgbClr val="FFFFFF">
                    <a:alpha val="40000"/>
                  </a:srgbClr>
                </a:gs>
                <a:gs pos="15000">
                  <a:schemeClr val="bg1"/>
                </a:gs>
                <a:gs pos="100000">
                  <a:schemeClr val="bg1">
                    <a:alpha val="10000"/>
                  </a:schemeClr>
                </a:gs>
              </a:gsLst>
              <a:lin ang="2700000" scaled="0"/>
            </a:gradFill>
            <a:ln w="15875">
              <a:gradFill>
                <a:gsLst>
                  <a:gs pos="0">
                    <a:schemeClr val="bg1"/>
                  </a:gs>
                  <a:gs pos="25000">
                    <a:schemeClr val="bg2"/>
                  </a:gs>
                  <a:gs pos="50000">
                    <a:schemeClr val="bg2">
                      <a:lumMod val="90000"/>
                    </a:schemeClr>
                  </a:gs>
                  <a:gs pos="100000">
                    <a:schemeClr val="bg1"/>
                  </a:gs>
                  <a:gs pos="75000">
                    <a:schemeClr val="bg2"/>
                  </a:gs>
                </a:gsLst>
                <a:lin ang="5400000" scaled="1"/>
              </a:gradFill>
            </a:ln>
            <a:effectLst>
              <a:outerShdw blurRad="241300" dist="889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椭圆 10"/>
            <p:cNvSpPr/>
            <p:nvPr/>
          </p:nvSpPr>
          <p:spPr>
            <a:xfrm>
              <a:off x="6118679" y="2673309"/>
              <a:ext cx="723900" cy="723900"/>
            </a:xfrm>
            <a:prstGeom prst="ellipse">
              <a:avLst/>
            </a:prstGeom>
            <a:solidFill>
              <a:schemeClr val="accent2"/>
            </a:solidFill>
            <a:ln>
              <a:noFill/>
            </a:ln>
            <a:effectLst>
              <a:outerShdw blurRad="152400" dist="50800" dir="2700000" algn="tl" rotWithShape="0">
                <a:prstClr val="black">
                  <a:alpha val="30000"/>
                </a:prstClr>
              </a:outerShdw>
            </a:effectLst>
            <a:scene3d>
              <a:camera prst="orthographicFront"/>
              <a:lightRig rig="threePt" dir="t"/>
            </a:scene3d>
            <a:sp3d prstMaterial="softEdge">
              <a:bevelT w="146050" h="317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12" name="组合 11"/>
          <p:cNvGrpSpPr/>
          <p:nvPr/>
        </p:nvGrpSpPr>
        <p:grpSpPr>
          <a:xfrm>
            <a:off x="3547611" y="3744551"/>
            <a:ext cx="4626323" cy="1041400"/>
            <a:chOff x="3547607" y="3734284"/>
            <a:chExt cx="4626322" cy="1041400"/>
          </a:xfrm>
        </p:grpSpPr>
        <p:sp>
          <p:nvSpPr>
            <p:cNvPr id="13" name="圆角矩形 12"/>
            <p:cNvSpPr/>
            <p:nvPr/>
          </p:nvSpPr>
          <p:spPr>
            <a:xfrm>
              <a:off x="3547607" y="3831901"/>
              <a:ext cx="4626322" cy="742384"/>
            </a:xfrm>
            <a:prstGeom prst="roundRect">
              <a:avLst>
                <a:gd name="adj" fmla="val 50000"/>
              </a:avLst>
            </a:prstGeom>
            <a:solidFill>
              <a:srgbClr val="F3F3F3"/>
            </a:solidFill>
            <a:ln w="9525">
              <a:gradFill>
                <a:gsLst>
                  <a:gs pos="0">
                    <a:srgbClr val="F3F3F3"/>
                  </a:gs>
                  <a:gs pos="100000">
                    <a:schemeClr val="bg1"/>
                  </a:gs>
                </a:gsLst>
                <a:lin ang="5400000" scaled="1"/>
              </a:gradFill>
            </a:ln>
            <a:effectLst>
              <a:innerShdw blurRad="76200" dist="38100" dir="16200000">
                <a:prstClr val="black">
                  <a:alpha val="37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圆角矩形 13"/>
            <p:cNvSpPr/>
            <p:nvPr/>
          </p:nvSpPr>
          <p:spPr>
            <a:xfrm>
              <a:off x="3646768" y="3915093"/>
              <a:ext cx="4428000" cy="576000"/>
            </a:xfrm>
            <a:prstGeom prst="roundRect">
              <a:avLst>
                <a:gd name="adj" fmla="val 50000"/>
              </a:avLst>
            </a:prstGeom>
            <a:gradFill>
              <a:gsLst>
                <a:gs pos="42000">
                  <a:schemeClr val="accent3"/>
                </a:gs>
                <a:gs pos="42000">
                  <a:srgbClr val="F3F3F3"/>
                </a:gs>
              </a:gsLst>
              <a:lin ang="0" scaled="0"/>
            </a:gradFill>
            <a:ln w="15875">
              <a:gradFill>
                <a:gsLst>
                  <a:gs pos="0">
                    <a:srgbClr val="F3F3F3"/>
                  </a:gs>
                  <a:gs pos="100000">
                    <a:schemeClr val="bg1"/>
                  </a:gs>
                </a:gsLst>
                <a:lin ang="5400000" scaled="1"/>
              </a:gradFill>
            </a:ln>
            <a:effectLst>
              <a:innerShdw blurRad="76200" dist="38100" dir="16200000">
                <a:prstClr val="black">
                  <a:alpha val="37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椭圆 14"/>
            <p:cNvSpPr/>
            <p:nvPr/>
          </p:nvSpPr>
          <p:spPr>
            <a:xfrm>
              <a:off x="4918529" y="3734284"/>
              <a:ext cx="1041400" cy="1041400"/>
            </a:xfrm>
            <a:prstGeom prst="ellipse">
              <a:avLst/>
            </a:prstGeom>
            <a:gradFill>
              <a:gsLst>
                <a:gs pos="50000">
                  <a:srgbClr val="FFFFFF">
                    <a:alpha val="20000"/>
                  </a:srgbClr>
                </a:gs>
                <a:gs pos="22000">
                  <a:srgbClr val="FFFFFF">
                    <a:alpha val="40000"/>
                  </a:srgbClr>
                </a:gs>
                <a:gs pos="15000">
                  <a:schemeClr val="bg1"/>
                </a:gs>
                <a:gs pos="100000">
                  <a:schemeClr val="bg1">
                    <a:alpha val="10000"/>
                  </a:schemeClr>
                </a:gs>
              </a:gsLst>
              <a:lin ang="2700000" scaled="0"/>
            </a:gradFill>
            <a:ln w="15875">
              <a:gradFill>
                <a:gsLst>
                  <a:gs pos="0">
                    <a:schemeClr val="bg1"/>
                  </a:gs>
                  <a:gs pos="25000">
                    <a:schemeClr val="bg2"/>
                  </a:gs>
                  <a:gs pos="50000">
                    <a:schemeClr val="bg2">
                      <a:lumMod val="90000"/>
                    </a:schemeClr>
                  </a:gs>
                  <a:gs pos="100000">
                    <a:schemeClr val="bg1"/>
                  </a:gs>
                  <a:gs pos="75000">
                    <a:schemeClr val="bg2"/>
                  </a:gs>
                </a:gsLst>
                <a:lin ang="5400000" scaled="1"/>
              </a:gradFill>
            </a:ln>
            <a:effectLst>
              <a:outerShdw blurRad="241300" dist="889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椭圆 15"/>
            <p:cNvSpPr/>
            <p:nvPr/>
          </p:nvSpPr>
          <p:spPr>
            <a:xfrm>
              <a:off x="5077279" y="3893034"/>
              <a:ext cx="723900" cy="723900"/>
            </a:xfrm>
            <a:prstGeom prst="ellipse">
              <a:avLst/>
            </a:prstGeom>
            <a:solidFill>
              <a:schemeClr val="accent3"/>
            </a:solidFill>
            <a:ln>
              <a:noFill/>
            </a:ln>
            <a:effectLst>
              <a:outerShdw blurRad="152400" dist="50800" dir="2700000" algn="tl" rotWithShape="0">
                <a:prstClr val="black">
                  <a:alpha val="30000"/>
                </a:prstClr>
              </a:outerShdw>
            </a:effectLst>
            <a:scene3d>
              <a:camera prst="orthographicFront"/>
              <a:lightRig rig="threePt" dir="t"/>
            </a:scene3d>
            <a:sp3d prstMaterial="softEdge">
              <a:bevelT w="146050" h="317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17" name="组合 16"/>
          <p:cNvGrpSpPr/>
          <p:nvPr/>
        </p:nvGrpSpPr>
        <p:grpSpPr>
          <a:xfrm>
            <a:off x="3547611" y="5008977"/>
            <a:ext cx="4626323" cy="1041400"/>
            <a:chOff x="3547607" y="5008977"/>
            <a:chExt cx="4626322" cy="1041400"/>
          </a:xfrm>
        </p:grpSpPr>
        <p:sp>
          <p:nvSpPr>
            <p:cNvPr id="18" name="圆角矩形 17"/>
            <p:cNvSpPr/>
            <p:nvPr/>
          </p:nvSpPr>
          <p:spPr>
            <a:xfrm>
              <a:off x="3547607" y="5149243"/>
              <a:ext cx="4626322" cy="742384"/>
            </a:xfrm>
            <a:prstGeom prst="roundRect">
              <a:avLst>
                <a:gd name="adj" fmla="val 50000"/>
              </a:avLst>
            </a:prstGeom>
            <a:solidFill>
              <a:srgbClr val="F3F3F3"/>
            </a:solidFill>
            <a:ln w="9525">
              <a:gradFill>
                <a:gsLst>
                  <a:gs pos="0">
                    <a:srgbClr val="F3F3F3"/>
                  </a:gs>
                  <a:gs pos="100000">
                    <a:schemeClr val="bg1"/>
                  </a:gs>
                </a:gsLst>
                <a:lin ang="5400000" scaled="1"/>
              </a:gradFill>
            </a:ln>
            <a:effectLst>
              <a:innerShdw blurRad="76200" dist="38100" dir="16200000">
                <a:prstClr val="black">
                  <a:alpha val="37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圆角矩形 18"/>
            <p:cNvSpPr/>
            <p:nvPr/>
          </p:nvSpPr>
          <p:spPr>
            <a:xfrm>
              <a:off x="3646768" y="5232435"/>
              <a:ext cx="4428000" cy="576000"/>
            </a:xfrm>
            <a:prstGeom prst="roundRect">
              <a:avLst>
                <a:gd name="adj" fmla="val 50000"/>
              </a:avLst>
            </a:prstGeom>
            <a:gradFill>
              <a:gsLst>
                <a:gs pos="73000">
                  <a:schemeClr val="accent4"/>
                </a:gs>
                <a:gs pos="73000">
                  <a:srgbClr val="F3F3F3"/>
                </a:gs>
              </a:gsLst>
              <a:lin ang="0" scaled="0"/>
            </a:gradFill>
            <a:ln w="15875">
              <a:gradFill>
                <a:gsLst>
                  <a:gs pos="0">
                    <a:srgbClr val="F3F3F3"/>
                  </a:gs>
                  <a:gs pos="100000">
                    <a:schemeClr val="bg1"/>
                  </a:gs>
                </a:gsLst>
                <a:lin ang="5400000" scaled="1"/>
              </a:gradFill>
            </a:ln>
            <a:effectLst>
              <a:innerShdw blurRad="76200" dist="38100" dir="16200000">
                <a:prstClr val="black">
                  <a:alpha val="37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 name="椭圆 19"/>
            <p:cNvSpPr/>
            <p:nvPr/>
          </p:nvSpPr>
          <p:spPr>
            <a:xfrm>
              <a:off x="6358165" y="5008977"/>
              <a:ext cx="1041400" cy="1041400"/>
            </a:xfrm>
            <a:prstGeom prst="ellipse">
              <a:avLst/>
            </a:prstGeom>
            <a:gradFill>
              <a:gsLst>
                <a:gs pos="50000">
                  <a:srgbClr val="FFFFFF">
                    <a:alpha val="20000"/>
                  </a:srgbClr>
                </a:gs>
                <a:gs pos="22000">
                  <a:srgbClr val="FFFFFF">
                    <a:alpha val="40000"/>
                  </a:srgbClr>
                </a:gs>
                <a:gs pos="15000">
                  <a:schemeClr val="bg1"/>
                </a:gs>
                <a:gs pos="100000">
                  <a:schemeClr val="bg1">
                    <a:alpha val="10000"/>
                  </a:schemeClr>
                </a:gs>
              </a:gsLst>
              <a:lin ang="2700000" scaled="0"/>
            </a:gradFill>
            <a:ln w="15875">
              <a:gradFill>
                <a:gsLst>
                  <a:gs pos="0">
                    <a:schemeClr val="bg1"/>
                  </a:gs>
                  <a:gs pos="25000">
                    <a:schemeClr val="bg2"/>
                  </a:gs>
                  <a:gs pos="50000">
                    <a:schemeClr val="bg2">
                      <a:lumMod val="90000"/>
                    </a:schemeClr>
                  </a:gs>
                  <a:gs pos="100000">
                    <a:schemeClr val="bg1"/>
                  </a:gs>
                  <a:gs pos="75000">
                    <a:schemeClr val="bg2"/>
                  </a:gs>
                </a:gsLst>
                <a:lin ang="5400000" scaled="1"/>
              </a:gradFill>
            </a:ln>
            <a:effectLst>
              <a:outerShdw blurRad="241300" dist="889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椭圆 20"/>
            <p:cNvSpPr/>
            <p:nvPr/>
          </p:nvSpPr>
          <p:spPr>
            <a:xfrm>
              <a:off x="6516915" y="5167727"/>
              <a:ext cx="723900" cy="723900"/>
            </a:xfrm>
            <a:prstGeom prst="ellipse">
              <a:avLst/>
            </a:prstGeom>
            <a:solidFill>
              <a:schemeClr val="accent4"/>
            </a:solidFill>
            <a:ln>
              <a:noFill/>
            </a:ln>
            <a:effectLst>
              <a:outerShdw blurRad="152400" dist="50800" dir="2700000" algn="tl" rotWithShape="0">
                <a:prstClr val="black">
                  <a:alpha val="30000"/>
                </a:prstClr>
              </a:outerShdw>
            </a:effectLst>
            <a:scene3d>
              <a:camera prst="orthographicFront"/>
              <a:lightRig rig="threePt" dir="t"/>
            </a:scene3d>
            <a:sp3d prstMaterial="softEdge">
              <a:bevelT w="146050" h="317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22" name="TextBox 6"/>
          <p:cNvSpPr txBox="1"/>
          <p:nvPr/>
        </p:nvSpPr>
        <p:spPr>
          <a:xfrm>
            <a:off x="2894761" y="1471702"/>
            <a:ext cx="448425" cy="492443"/>
          </a:xfrm>
          <a:prstGeom prst="rect">
            <a:avLst/>
          </a:prstGeom>
          <a:noFill/>
        </p:spPr>
        <p:txBody>
          <a:bodyPr vert="horz" wrap="square" lIns="0" tIns="0" rIns="0" bIns="0" rtlCol="0" anchor="ctr">
            <a:spAutoFit/>
          </a:bodyPr>
          <a:lstStyle/>
          <a:p>
            <a:pPr algn="l"/>
            <a:r>
              <a:rPr lang="en-US" altLang="zh-CN" sz="3200" dirty="0">
                <a:solidFill>
                  <a:schemeClr val="accent1"/>
                </a:solidFill>
                <a:latin typeface="Impact" panose="020B0806030902050204" pitchFamily="34" charset="0"/>
                <a:ea typeface="微软雅黑" panose="020B0503020204020204" pitchFamily="34" charset="-122"/>
              </a:rPr>
              <a:t>01</a:t>
            </a:r>
            <a:endParaRPr lang="zh-CN" altLang="en-US" sz="3200" dirty="0">
              <a:solidFill>
                <a:schemeClr val="accent1"/>
              </a:solidFill>
              <a:latin typeface="微软雅黑" panose="020B0503020204020204" pitchFamily="34" charset="-122"/>
              <a:ea typeface="微软雅黑" panose="020B0503020204020204" pitchFamily="34" charset="-122"/>
            </a:endParaRPr>
          </a:p>
        </p:txBody>
      </p:sp>
      <p:sp>
        <p:nvSpPr>
          <p:cNvPr id="23" name="TextBox 6"/>
          <p:cNvSpPr txBox="1"/>
          <p:nvPr/>
        </p:nvSpPr>
        <p:spPr>
          <a:xfrm>
            <a:off x="2894761" y="2739207"/>
            <a:ext cx="448425" cy="492443"/>
          </a:xfrm>
          <a:prstGeom prst="rect">
            <a:avLst/>
          </a:prstGeom>
          <a:noFill/>
        </p:spPr>
        <p:txBody>
          <a:bodyPr vert="horz" wrap="square" lIns="0" tIns="0" rIns="0" bIns="0" rtlCol="0" anchor="ctr">
            <a:spAutoFit/>
          </a:bodyPr>
          <a:lstStyle/>
          <a:p>
            <a:pPr algn="l"/>
            <a:r>
              <a:rPr lang="en-US" altLang="zh-CN" sz="3200" dirty="0">
                <a:solidFill>
                  <a:schemeClr val="accent2"/>
                </a:solidFill>
                <a:latin typeface="Impact" panose="020B0806030902050204" pitchFamily="34" charset="0"/>
                <a:ea typeface="微软雅黑" panose="020B0503020204020204" pitchFamily="34" charset="-122"/>
              </a:rPr>
              <a:t>02</a:t>
            </a:r>
            <a:endParaRPr lang="zh-CN" altLang="en-US" sz="3200" dirty="0">
              <a:solidFill>
                <a:schemeClr val="accent2"/>
              </a:solidFill>
              <a:latin typeface="微软雅黑" panose="020B0503020204020204" pitchFamily="34" charset="-122"/>
              <a:ea typeface="微软雅黑" panose="020B0503020204020204" pitchFamily="34" charset="-122"/>
            </a:endParaRPr>
          </a:p>
        </p:txBody>
      </p:sp>
      <p:sp>
        <p:nvSpPr>
          <p:cNvPr id="24" name="TextBox 6"/>
          <p:cNvSpPr txBox="1"/>
          <p:nvPr/>
        </p:nvSpPr>
        <p:spPr>
          <a:xfrm>
            <a:off x="2894761" y="4006714"/>
            <a:ext cx="448425" cy="492443"/>
          </a:xfrm>
          <a:prstGeom prst="rect">
            <a:avLst/>
          </a:prstGeom>
          <a:noFill/>
        </p:spPr>
        <p:txBody>
          <a:bodyPr vert="horz" wrap="square" lIns="0" tIns="0" rIns="0" bIns="0" rtlCol="0" anchor="ctr">
            <a:spAutoFit/>
          </a:bodyPr>
          <a:lstStyle/>
          <a:p>
            <a:pPr algn="l"/>
            <a:r>
              <a:rPr lang="en-US" altLang="zh-CN" sz="3200" dirty="0">
                <a:solidFill>
                  <a:schemeClr val="accent3"/>
                </a:solidFill>
                <a:latin typeface="Impact" panose="020B0806030902050204" pitchFamily="34" charset="0"/>
                <a:ea typeface="微软雅黑" panose="020B0503020204020204" pitchFamily="34" charset="-122"/>
              </a:rPr>
              <a:t>03</a:t>
            </a:r>
            <a:endParaRPr lang="zh-CN" altLang="en-US" sz="3200" dirty="0">
              <a:solidFill>
                <a:schemeClr val="accent3"/>
              </a:solidFill>
              <a:latin typeface="微软雅黑" panose="020B0503020204020204" pitchFamily="34" charset="-122"/>
              <a:ea typeface="微软雅黑" panose="020B0503020204020204" pitchFamily="34" charset="-122"/>
            </a:endParaRPr>
          </a:p>
        </p:txBody>
      </p:sp>
      <p:sp>
        <p:nvSpPr>
          <p:cNvPr id="25" name="TextBox 6"/>
          <p:cNvSpPr txBox="1"/>
          <p:nvPr/>
        </p:nvSpPr>
        <p:spPr>
          <a:xfrm>
            <a:off x="2894761" y="5274219"/>
            <a:ext cx="448425" cy="492443"/>
          </a:xfrm>
          <a:prstGeom prst="rect">
            <a:avLst/>
          </a:prstGeom>
          <a:noFill/>
        </p:spPr>
        <p:txBody>
          <a:bodyPr vert="horz" wrap="square" lIns="0" tIns="0" rIns="0" bIns="0" rtlCol="0" anchor="ctr">
            <a:spAutoFit/>
          </a:bodyPr>
          <a:lstStyle/>
          <a:p>
            <a:pPr algn="l"/>
            <a:r>
              <a:rPr lang="en-US" altLang="zh-CN" sz="3200" dirty="0">
                <a:solidFill>
                  <a:schemeClr val="accent4"/>
                </a:solidFill>
                <a:latin typeface="Impact" panose="020B0806030902050204" pitchFamily="34" charset="0"/>
                <a:ea typeface="微软雅黑" panose="020B0503020204020204" pitchFamily="34" charset="-122"/>
              </a:rPr>
              <a:t>04</a:t>
            </a:r>
            <a:endParaRPr lang="zh-CN" altLang="en-US" sz="3200" dirty="0">
              <a:solidFill>
                <a:schemeClr val="accent4"/>
              </a:solidFill>
              <a:latin typeface="微软雅黑" panose="020B0503020204020204" pitchFamily="34" charset="-122"/>
              <a:ea typeface="微软雅黑" panose="020B0503020204020204" pitchFamily="34" charset="-122"/>
            </a:endParaRPr>
          </a:p>
        </p:txBody>
      </p:sp>
      <p:sp>
        <p:nvSpPr>
          <p:cNvPr id="26" name="TextBox 6"/>
          <p:cNvSpPr txBox="1"/>
          <p:nvPr/>
        </p:nvSpPr>
        <p:spPr>
          <a:xfrm>
            <a:off x="4918035" y="1565679"/>
            <a:ext cx="844075" cy="369332"/>
          </a:xfrm>
          <a:prstGeom prst="rect">
            <a:avLst/>
          </a:prstGeom>
          <a:noFill/>
        </p:spPr>
        <p:txBody>
          <a:bodyPr vert="horz" wrap="square" lIns="0" tIns="0" rIns="0" bIns="0" rtlCol="0" anchor="ctr">
            <a:spAutoFit/>
          </a:bodyPr>
          <a:lstStyle/>
          <a:p>
            <a:pPr algn="ctr"/>
            <a:r>
              <a:rPr lang="en-US" altLang="zh-CN" sz="2400" dirty="0">
                <a:solidFill>
                  <a:schemeClr val="bg1"/>
                </a:solidFill>
                <a:latin typeface="Impact" panose="020B0806030902050204" pitchFamily="34" charset="0"/>
                <a:ea typeface="微软雅黑" panose="020B0503020204020204" pitchFamily="34" charset="-122"/>
              </a:rPr>
              <a:t>35%</a:t>
            </a:r>
            <a:endParaRPr lang="zh-CN" altLang="en-US" sz="2400" dirty="0">
              <a:solidFill>
                <a:schemeClr val="bg1"/>
              </a:solidFill>
              <a:latin typeface="微软雅黑" panose="020B0503020204020204" pitchFamily="34" charset="-122"/>
              <a:ea typeface="微软雅黑" panose="020B0503020204020204" pitchFamily="34" charset="-122"/>
            </a:endParaRPr>
          </a:p>
        </p:txBody>
      </p:sp>
      <p:sp>
        <p:nvSpPr>
          <p:cNvPr id="27" name="TextBox 6"/>
          <p:cNvSpPr txBox="1"/>
          <p:nvPr/>
        </p:nvSpPr>
        <p:spPr>
          <a:xfrm>
            <a:off x="5996509" y="2823446"/>
            <a:ext cx="844075" cy="369332"/>
          </a:xfrm>
          <a:prstGeom prst="rect">
            <a:avLst/>
          </a:prstGeom>
          <a:noFill/>
        </p:spPr>
        <p:txBody>
          <a:bodyPr vert="horz" wrap="square" lIns="0" tIns="0" rIns="0" bIns="0" rtlCol="0" anchor="ctr">
            <a:spAutoFit/>
          </a:bodyPr>
          <a:lstStyle/>
          <a:p>
            <a:pPr algn="ctr"/>
            <a:r>
              <a:rPr lang="en-US" altLang="zh-CN" sz="2400" dirty="0">
                <a:solidFill>
                  <a:schemeClr val="bg1"/>
                </a:solidFill>
                <a:latin typeface="Impact" panose="020B0806030902050204" pitchFamily="34" charset="0"/>
                <a:ea typeface="微软雅黑" panose="020B0503020204020204" pitchFamily="34" charset="-122"/>
              </a:rPr>
              <a:t>65%</a:t>
            </a:r>
            <a:endParaRPr lang="zh-CN" altLang="en-US" sz="2400" dirty="0">
              <a:solidFill>
                <a:schemeClr val="bg1"/>
              </a:solidFill>
              <a:latin typeface="微软雅黑" panose="020B0503020204020204" pitchFamily="34" charset="-122"/>
              <a:ea typeface="微软雅黑" panose="020B0503020204020204" pitchFamily="34" charset="-122"/>
            </a:endParaRPr>
          </a:p>
        </p:txBody>
      </p:sp>
      <p:sp>
        <p:nvSpPr>
          <p:cNvPr id="28" name="TextBox 6"/>
          <p:cNvSpPr txBox="1"/>
          <p:nvPr/>
        </p:nvSpPr>
        <p:spPr>
          <a:xfrm>
            <a:off x="5016697" y="4080586"/>
            <a:ext cx="844075" cy="369332"/>
          </a:xfrm>
          <a:prstGeom prst="rect">
            <a:avLst/>
          </a:prstGeom>
          <a:noFill/>
        </p:spPr>
        <p:txBody>
          <a:bodyPr vert="horz" wrap="square" lIns="0" tIns="0" rIns="0" bIns="0" rtlCol="0" anchor="ctr">
            <a:spAutoFit/>
          </a:bodyPr>
          <a:lstStyle/>
          <a:p>
            <a:pPr algn="ctr"/>
            <a:r>
              <a:rPr lang="en-US" altLang="zh-CN" sz="2400" dirty="0">
                <a:solidFill>
                  <a:schemeClr val="bg1"/>
                </a:solidFill>
                <a:latin typeface="Impact" panose="020B0806030902050204" pitchFamily="34" charset="0"/>
                <a:ea typeface="微软雅黑" panose="020B0503020204020204" pitchFamily="34" charset="-122"/>
              </a:rPr>
              <a:t>40%</a:t>
            </a:r>
            <a:endParaRPr lang="zh-CN" altLang="en-US" sz="2400" dirty="0">
              <a:solidFill>
                <a:schemeClr val="bg1"/>
              </a:solidFill>
              <a:latin typeface="微软雅黑" panose="020B0503020204020204" pitchFamily="34" charset="-122"/>
              <a:ea typeface="微软雅黑" panose="020B0503020204020204" pitchFamily="34" charset="-122"/>
            </a:endParaRPr>
          </a:p>
        </p:txBody>
      </p:sp>
      <p:sp>
        <p:nvSpPr>
          <p:cNvPr id="29" name="TextBox 6"/>
          <p:cNvSpPr txBox="1"/>
          <p:nvPr/>
        </p:nvSpPr>
        <p:spPr>
          <a:xfrm>
            <a:off x="6456832" y="5345011"/>
            <a:ext cx="844075" cy="369332"/>
          </a:xfrm>
          <a:prstGeom prst="rect">
            <a:avLst/>
          </a:prstGeom>
          <a:noFill/>
        </p:spPr>
        <p:txBody>
          <a:bodyPr vert="horz" wrap="square" lIns="0" tIns="0" rIns="0" bIns="0" rtlCol="0" anchor="ctr">
            <a:spAutoFit/>
          </a:bodyPr>
          <a:lstStyle/>
          <a:p>
            <a:pPr algn="ctr"/>
            <a:r>
              <a:rPr lang="en-US" altLang="zh-CN" sz="2400" dirty="0">
                <a:solidFill>
                  <a:schemeClr val="bg1"/>
                </a:solidFill>
                <a:latin typeface="Impact" panose="020B0806030902050204" pitchFamily="34" charset="0"/>
                <a:ea typeface="微软雅黑" panose="020B0503020204020204" pitchFamily="34" charset="-122"/>
              </a:rPr>
              <a:t>70%</a:t>
            </a:r>
            <a:endParaRPr lang="zh-CN" altLang="en-US" sz="2400" dirty="0">
              <a:solidFill>
                <a:schemeClr val="bg1"/>
              </a:solidFill>
              <a:latin typeface="微软雅黑" panose="020B0503020204020204" pitchFamily="34" charset="-122"/>
              <a:ea typeface="微软雅黑" panose="020B0503020204020204" pitchFamily="34" charset="-122"/>
            </a:endParaRPr>
          </a:p>
        </p:txBody>
      </p:sp>
      <p:sp>
        <p:nvSpPr>
          <p:cNvPr id="30" name="任意多边形 29"/>
          <p:cNvSpPr/>
          <p:nvPr/>
        </p:nvSpPr>
        <p:spPr>
          <a:xfrm>
            <a:off x="8403423" y="1565679"/>
            <a:ext cx="396000" cy="396000"/>
          </a:xfrm>
          <a:custGeom>
            <a:avLst/>
            <a:gdLst/>
            <a:ahLst/>
            <a:cxnLst/>
            <a:rect l="l" t="t" r="r" b="b"/>
            <a:pathLst>
              <a:path w="602368" h="596174">
                <a:moveTo>
                  <a:pt x="509590" y="362"/>
                </a:moveTo>
                <a:cubicBezTo>
                  <a:pt x="535425" y="2050"/>
                  <a:pt x="554891" y="9648"/>
                  <a:pt x="567988" y="23154"/>
                </a:cubicBezTo>
                <a:cubicBezTo>
                  <a:pt x="596911" y="50985"/>
                  <a:pt x="600457" y="92458"/>
                  <a:pt x="578629" y="147574"/>
                </a:cubicBezTo>
                <a:cubicBezTo>
                  <a:pt x="590635" y="106646"/>
                  <a:pt x="585178" y="74723"/>
                  <a:pt x="562258" y="51803"/>
                </a:cubicBezTo>
                <a:cubicBezTo>
                  <a:pt x="536610" y="26155"/>
                  <a:pt x="491589" y="27792"/>
                  <a:pt x="427197" y="56715"/>
                </a:cubicBezTo>
                <a:cubicBezTo>
                  <a:pt x="479039" y="76360"/>
                  <a:pt x="521195" y="109511"/>
                  <a:pt x="553664" y="156169"/>
                </a:cubicBezTo>
                <a:cubicBezTo>
                  <a:pt x="586133" y="202827"/>
                  <a:pt x="602368" y="254532"/>
                  <a:pt x="602368" y="311285"/>
                </a:cubicBezTo>
                <a:cubicBezTo>
                  <a:pt x="602368" y="319471"/>
                  <a:pt x="601822" y="330658"/>
                  <a:pt x="600730" y="344846"/>
                </a:cubicBezTo>
                <a:lnTo>
                  <a:pt x="212735" y="344846"/>
                </a:lnTo>
                <a:cubicBezTo>
                  <a:pt x="214918" y="362308"/>
                  <a:pt x="220921" y="380590"/>
                  <a:pt x="230743" y="399689"/>
                </a:cubicBezTo>
                <a:cubicBezTo>
                  <a:pt x="253663" y="441163"/>
                  <a:pt x="286405" y="461899"/>
                  <a:pt x="328970" y="461899"/>
                </a:cubicBezTo>
                <a:cubicBezTo>
                  <a:pt x="382995" y="461899"/>
                  <a:pt x="419557" y="441163"/>
                  <a:pt x="438657" y="399689"/>
                </a:cubicBezTo>
                <a:lnTo>
                  <a:pt x="588452" y="399689"/>
                </a:lnTo>
                <a:cubicBezTo>
                  <a:pt x="570444" y="454259"/>
                  <a:pt x="537566" y="498871"/>
                  <a:pt x="489816" y="533523"/>
                </a:cubicBezTo>
                <a:cubicBezTo>
                  <a:pt x="442067" y="568175"/>
                  <a:pt x="388452" y="585501"/>
                  <a:pt x="328970" y="585501"/>
                </a:cubicBezTo>
                <a:cubicBezTo>
                  <a:pt x="270580" y="585501"/>
                  <a:pt x="218056" y="568720"/>
                  <a:pt x="171398" y="535160"/>
                </a:cubicBezTo>
                <a:cubicBezTo>
                  <a:pt x="124740" y="501599"/>
                  <a:pt x="91589" y="458352"/>
                  <a:pt x="71944" y="405419"/>
                </a:cubicBezTo>
                <a:cubicBezTo>
                  <a:pt x="35382" y="480726"/>
                  <a:pt x="30471" y="531204"/>
                  <a:pt x="57210" y="556851"/>
                </a:cubicBezTo>
                <a:cubicBezTo>
                  <a:pt x="86678" y="586865"/>
                  <a:pt x="131972" y="587138"/>
                  <a:pt x="193090" y="557670"/>
                </a:cubicBezTo>
                <a:cubicBezTo>
                  <a:pt x="113417" y="603509"/>
                  <a:pt x="55572" y="608420"/>
                  <a:pt x="19556" y="572404"/>
                </a:cubicBezTo>
                <a:cubicBezTo>
                  <a:pt x="8096" y="560944"/>
                  <a:pt x="1684" y="542936"/>
                  <a:pt x="320" y="518379"/>
                </a:cubicBezTo>
                <a:cubicBezTo>
                  <a:pt x="-1043" y="493823"/>
                  <a:pt x="1957" y="465856"/>
                  <a:pt x="9324" y="434478"/>
                </a:cubicBezTo>
                <a:cubicBezTo>
                  <a:pt x="16691" y="403100"/>
                  <a:pt x="29788" y="368584"/>
                  <a:pt x="48615" y="330930"/>
                </a:cubicBezTo>
                <a:cubicBezTo>
                  <a:pt x="67442" y="293277"/>
                  <a:pt x="90226" y="257533"/>
                  <a:pt x="116964" y="223700"/>
                </a:cubicBezTo>
                <a:cubicBezTo>
                  <a:pt x="116964" y="223154"/>
                  <a:pt x="117238" y="222881"/>
                  <a:pt x="117783" y="222881"/>
                </a:cubicBezTo>
                <a:cubicBezTo>
                  <a:pt x="119966" y="219607"/>
                  <a:pt x="124877" y="213604"/>
                  <a:pt x="132517" y="204873"/>
                </a:cubicBezTo>
                <a:cubicBezTo>
                  <a:pt x="133062" y="204873"/>
                  <a:pt x="133335" y="204600"/>
                  <a:pt x="133335" y="204054"/>
                </a:cubicBezTo>
                <a:cubicBezTo>
                  <a:pt x="134428" y="202417"/>
                  <a:pt x="136609" y="199962"/>
                  <a:pt x="139884" y="196687"/>
                </a:cubicBezTo>
                <a:cubicBezTo>
                  <a:pt x="140976" y="195596"/>
                  <a:pt x="141521" y="194778"/>
                  <a:pt x="141521" y="194232"/>
                </a:cubicBezTo>
                <a:cubicBezTo>
                  <a:pt x="142067" y="193686"/>
                  <a:pt x="142749" y="193141"/>
                  <a:pt x="143567" y="192595"/>
                </a:cubicBezTo>
                <a:cubicBezTo>
                  <a:pt x="144386" y="192049"/>
                  <a:pt x="145069" y="191367"/>
                  <a:pt x="145613" y="190548"/>
                </a:cubicBezTo>
                <a:cubicBezTo>
                  <a:pt x="146159" y="189730"/>
                  <a:pt x="146706" y="189048"/>
                  <a:pt x="147251" y="188502"/>
                </a:cubicBezTo>
                <a:lnTo>
                  <a:pt x="149706" y="186046"/>
                </a:lnTo>
                <a:cubicBezTo>
                  <a:pt x="150252" y="185501"/>
                  <a:pt x="151071" y="184409"/>
                  <a:pt x="152162" y="182772"/>
                </a:cubicBezTo>
                <a:cubicBezTo>
                  <a:pt x="153254" y="181135"/>
                  <a:pt x="154073" y="180044"/>
                  <a:pt x="154618" y="179498"/>
                </a:cubicBezTo>
                <a:cubicBezTo>
                  <a:pt x="155163" y="178952"/>
                  <a:pt x="156255" y="178134"/>
                  <a:pt x="157892" y="177042"/>
                </a:cubicBezTo>
                <a:lnTo>
                  <a:pt x="166077" y="168857"/>
                </a:lnTo>
                <a:lnTo>
                  <a:pt x="178356" y="156578"/>
                </a:lnTo>
                <a:cubicBezTo>
                  <a:pt x="178902" y="156033"/>
                  <a:pt x="179174" y="155760"/>
                  <a:pt x="179174" y="155760"/>
                </a:cubicBezTo>
                <a:cubicBezTo>
                  <a:pt x="180267" y="155760"/>
                  <a:pt x="180811" y="155487"/>
                  <a:pt x="180811" y="154941"/>
                </a:cubicBezTo>
                <a:lnTo>
                  <a:pt x="193090" y="142663"/>
                </a:lnTo>
                <a:cubicBezTo>
                  <a:pt x="194182" y="142117"/>
                  <a:pt x="195273" y="141299"/>
                  <a:pt x="196364" y="140207"/>
                </a:cubicBezTo>
                <a:lnTo>
                  <a:pt x="208642" y="130384"/>
                </a:lnTo>
                <a:cubicBezTo>
                  <a:pt x="209188" y="129293"/>
                  <a:pt x="210007" y="128202"/>
                  <a:pt x="211098" y="127110"/>
                </a:cubicBezTo>
                <a:lnTo>
                  <a:pt x="220921" y="119743"/>
                </a:lnTo>
                <a:cubicBezTo>
                  <a:pt x="221466" y="119198"/>
                  <a:pt x="222285" y="118652"/>
                  <a:pt x="223376" y="118106"/>
                </a:cubicBezTo>
                <a:lnTo>
                  <a:pt x="225013" y="116469"/>
                </a:lnTo>
                <a:cubicBezTo>
                  <a:pt x="226106" y="115378"/>
                  <a:pt x="229925" y="112376"/>
                  <a:pt x="236473" y="107465"/>
                </a:cubicBezTo>
                <a:cubicBezTo>
                  <a:pt x="237019" y="106919"/>
                  <a:pt x="237837" y="106237"/>
                  <a:pt x="238929" y="105419"/>
                </a:cubicBezTo>
                <a:cubicBezTo>
                  <a:pt x="240021" y="104600"/>
                  <a:pt x="240840" y="103918"/>
                  <a:pt x="241384" y="103372"/>
                </a:cubicBezTo>
                <a:lnTo>
                  <a:pt x="251207" y="96005"/>
                </a:lnTo>
                <a:cubicBezTo>
                  <a:pt x="254481" y="93822"/>
                  <a:pt x="256664" y="92458"/>
                  <a:pt x="257755" y="91912"/>
                </a:cubicBezTo>
                <a:cubicBezTo>
                  <a:pt x="258301" y="91367"/>
                  <a:pt x="259257" y="90685"/>
                  <a:pt x="260620" y="89866"/>
                </a:cubicBezTo>
                <a:cubicBezTo>
                  <a:pt x="261985" y="89047"/>
                  <a:pt x="262941" y="88366"/>
                  <a:pt x="263485" y="87820"/>
                </a:cubicBezTo>
                <a:lnTo>
                  <a:pt x="275764" y="80453"/>
                </a:lnTo>
                <a:lnTo>
                  <a:pt x="279038" y="77178"/>
                </a:lnTo>
                <a:cubicBezTo>
                  <a:pt x="281767" y="75541"/>
                  <a:pt x="285996" y="73086"/>
                  <a:pt x="291726" y="69811"/>
                </a:cubicBezTo>
                <a:cubicBezTo>
                  <a:pt x="297456" y="66537"/>
                  <a:pt x="301685" y="64082"/>
                  <a:pt x="304414" y="62444"/>
                </a:cubicBezTo>
                <a:cubicBezTo>
                  <a:pt x="228015" y="94641"/>
                  <a:pt x="154891" y="152758"/>
                  <a:pt x="85040" y="236797"/>
                </a:cubicBezTo>
                <a:cubicBezTo>
                  <a:pt x="75218" y="248256"/>
                  <a:pt x="66760" y="259170"/>
                  <a:pt x="59665" y="269539"/>
                </a:cubicBezTo>
                <a:cubicBezTo>
                  <a:pt x="70034" y="203509"/>
                  <a:pt x="100593" y="148393"/>
                  <a:pt x="151343" y="104191"/>
                </a:cubicBezTo>
                <a:cubicBezTo>
                  <a:pt x="202094" y="59989"/>
                  <a:pt x="261304" y="37888"/>
                  <a:pt x="328970" y="37888"/>
                </a:cubicBezTo>
                <a:cubicBezTo>
                  <a:pt x="337701" y="37888"/>
                  <a:pt x="344250" y="38161"/>
                  <a:pt x="348616" y="38706"/>
                </a:cubicBezTo>
                <a:cubicBezTo>
                  <a:pt x="397184" y="16333"/>
                  <a:pt x="441522" y="3645"/>
                  <a:pt x="481631" y="644"/>
                </a:cubicBezTo>
                <a:cubicBezTo>
                  <a:pt x="491658" y="-107"/>
                  <a:pt x="500977" y="-201"/>
                  <a:pt x="509590" y="362"/>
                </a:cubicBezTo>
                <a:close/>
                <a:moveTo>
                  <a:pt x="328970" y="161490"/>
                </a:moveTo>
                <a:cubicBezTo>
                  <a:pt x="301139" y="161490"/>
                  <a:pt x="276856" y="171040"/>
                  <a:pt x="256118" y="190139"/>
                </a:cubicBezTo>
                <a:cubicBezTo>
                  <a:pt x="235382" y="209239"/>
                  <a:pt x="221466" y="235432"/>
                  <a:pt x="214372" y="268720"/>
                </a:cubicBezTo>
                <a:lnTo>
                  <a:pt x="449298" y="268720"/>
                </a:lnTo>
                <a:cubicBezTo>
                  <a:pt x="443295" y="232704"/>
                  <a:pt x="429107" y="205828"/>
                  <a:pt x="406733" y="188093"/>
                </a:cubicBezTo>
                <a:cubicBezTo>
                  <a:pt x="384359" y="170357"/>
                  <a:pt x="358438" y="161490"/>
                  <a:pt x="328970" y="16149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sp>
        <p:nvSpPr>
          <p:cNvPr id="31" name="任意多边形 30"/>
          <p:cNvSpPr/>
          <p:nvPr/>
        </p:nvSpPr>
        <p:spPr>
          <a:xfrm>
            <a:off x="8403423" y="5251819"/>
            <a:ext cx="432000" cy="432000"/>
          </a:xfrm>
          <a:custGeom>
            <a:avLst/>
            <a:gdLst>
              <a:gd name="connsiteX0" fmla="*/ 279128 w 558254"/>
              <a:gd name="connsiteY0" fmla="*/ 351979 h 556617"/>
              <a:gd name="connsiteX1" fmla="*/ 378992 w 558254"/>
              <a:gd name="connsiteY1" fmla="*/ 440383 h 556617"/>
              <a:gd name="connsiteX2" fmla="*/ 458391 w 558254"/>
              <a:gd name="connsiteY2" fmla="*/ 390451 h 556617"/>
              <a:gd name="connsiteX3" fmla="*/ 458391 w 558254"/>
              <a:gd name="connsiteY3" fmla="*/ 443657 h 556617"/>
              <a:gd name="connsiteX4" fmla="*/ 279128 w 558254"/>
              <a:gd name="connsiteY4" fmla="*/ 556617 h 556617"/>
              <a:gd name="connsiteX5" fmla="*/ 99864 w 558254"/>
              <a:gd name="connsiteY5" fmla="*/ 443657 h 556617"/>
              <a:gd name="connsiteX6" fmla="*/ 99864 w 558254"/>
              <a:gd name="connsiteY6" fmla="*/ 390451 h 556617"/>
              <a:gd name="connsiteX7" fmla="*/ 179264 w 558254"/>
              <a:gd name="connsiteY7" fmla="*/ 440383 h 556617"/>
              <a:gd name="connsiteX8" fmla="*/ 279127 w 558254"/>
              <a:gd name="connsiteY8" fmla="*/ 99864 h 556617"/>
              <a:gd name="connsiteX9" fmla="*/ 114597 w 558254"/>
              <a:gd name="connsiteY9" fmla="*/ 203820 h 556617"/>
              <a:gd name="connsiteX10" fmla="*/ 279127 w 558254"/>
              <a:gd name="connsiteY10" fmla="*/ 307777 h 556617"/>
              <a:gd name="connsiteX11" fmla="*/ 443656 w 558254"/>
              <a:gd name="connsiteY11" fmla="*/ 203820 h 556617"/>
              <a:gd name="connsiteX12" fmla="*/ 176808 w 558254"/>
              <a:gd name="connsiteY12" fmla="*/ 0 h 556617"/>
              <a:gd name="connsiteX13" fmla="*/ 279127 w 558254"/>
              <a:gd name="connsiteY13" fmla="*/ 91678 h 556617"/>
              <a:gd name="connsiteX14" fmla="*/ 381446 w 558254"/>
              <a:gd name="connsiteY14" fmla="*/ 0 h 556617"/>
              <a:gd name="connsiteX15" fmla="*/ 558254 w 558254"/>
              <a:gd name="connsiteY15" fmla="*/ 112142 h 556617"/>
              <a:gd name="connsiteX16" fmla="*/ 451842 w 558254"/>
              <a:gd name="connsiteY16" fmla="*/ 203820 h 556617"/>
              <a:gd name="connsiteX17" fmla="*/ 558254 w 558254"/>
              <a:gd name="connsiteY17" fmla="*/ 296317 h 556617"/>
              <a:gd name="connsiteX18" fmla="*/ 380628 w 558254"/>
              <a:gd name="connsiteY18" fmla="*/ 406822 h 556617"/>
              <a:gd name="connsiteX19" fmla="*/ 279127 w 558254"/>
              <a:gd name="connsiteY19" fmla="*/ 315962 h 556617"/>
              <a:gd name="connsiteX20" fmla="*/ 177626 w 558254"/>
              <a:gd name="connsiteY20" fmla="*/ 406822 h 556617"/>
              <a:gd name="connsiteX21" fmla="*/ 0 w 558254"/>
              <a:gd name="connsiteY21" fmla="*/ 296317 h 556617"/>
              <a:gd name="connsiteX22" fmla="*/ 106412 w 558254"/>
              <a:gd name="connsiteY22" fmla="*/ 203820 h 556617"/>
              <a:gd name="connsiteX23" fmla="*/ 0 w 558254"/>
              <a:gd name="connsiteY23" fmla="*/ 112142 h 5566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558254" h="556617">
                <a:moveTo>
                  <a:pt x="279128" y="351979"/>
                </a:moveTo>
                <a:lnTo>
                  <a:pt x="378992" y="440383"/>
                </a:lnTo>
                <a:lnTo>
                  <a:pt x="458391" y="390451"/>
                </a:lnTo>
                <a:lnTo>
                  <a:pt x="458391" y="443657"/>
                </a:lnTo>
                <a:lnTo>
                  <a:pt x="279128" y="556617"/>
                </a:lnTo>
                <a:lnTo>
                  <a:pt x="99864" y="443657"/>
                </a:lnTo>
                <a:lnTo>
                  <a:pt x="99864" y="390451"/>
                </a:lnTo>
                <a:lnTo>
                  <a:pt x="179264" y="440383"/>
                </a:lnTo>
                <a:close/>
                <a:moveTo>
                  <a:pt x="279127" y="99864"/>
                </a:moveTo>
                <a:lnTo>
                  <a:pt x="114597" y="203820"/>
                </a:lnTo>
                <a:lnTo>
                  <a:pt x="279127" y="307777"/>
                </a:lnTo>
                <a:lnTo>
                  <a:pt x="443656" y="203820"/>
                </a:lnTo>
                <a:close/>
                <a:moveTo>
                  <a:pt x="176808" y="0"/>
                </a:moveTo>
                <a:lnTo>
                  <a:pt x="279127" y="91678"/>
                </a:lnTo>
                <a:lnTo>
                  <a:pt x="381446" y="0"/>
                </a:lnTo>
                <a:lnTo>
                  <a:pt x="558254" y="112142"/>
                </a:lnTo>
                <a:lnTo>
                  <a:pt x="451842" y="203820"/>
                </a:lnTo>
                <a:lnTo>
                  <a:pt x="558254" y="296317"/>
                </a:lnTo>
                <a:lnTo>
                  <a:pt x="380628" y="406822"/>
                </a:lnTo>
                <a:lnTo>
                  <a:pt x="279127" y="315962"/>
                </a:lnTo>
                <a:lnTo>
                  <a:pt x="177626" y="406822"/>
                </a:lnTo>
                <a:lnTo>
                  <a:pt x="0" y="296317"/>
                </a:lnTo>
                <a:lnTo>
                  <a:pt x="106412" y="203820"/>
                </a:lnTo>
                <a:lnTo>
                  <a:pt x="0" y="112142"/>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sp>
        <p:nvSpPr>
          <p:cNvPr id="32" name="任意多边形 31"/>
          <p:cNvSpPr/>
          <p:nvPr/>
        </p:nvSpPr>
        <p:spPr>
          <a:xfrm>
            <a:off x="8403423" y="4003048"/>
            <a:ext cx="396000" cy="432000"/>
          </a:xfrm>
          <a:custGeom>
            <a:avLst/>
            <a:gdLst>
              <a:gd name="connsiteX0" fmla="*/ 161841 w 658586"/>
              <a:gd name="connsiteY0" fmla="*/ 329293 h 718458"/>
              <a:gd name="connsiteX1" fmla="*/ 181486 w 658586"/>
              <a:gd name="connsiteY1" fmla="*/ 339350 h 718458"/>
              <a:gd name="connsiteX2" fmla="*/ 216333 w 658586"/>
              <a:gd name="connsiteY2" fmla="*/ 361802 h 718458"/>
              <a:gd name="connsiteX3" fmla="*/ 266849 w 658586"/>
              <a:gd name="connsiteY3" fmla="*/ 384253 h 718458"/>
              <a:gd name="connsiteX4" fmla="*/ 329293 w 658586"/>
              <a:gd name="connsiteY4" fmla="*/ 394310 h 718458"/>
              <a:gd name="connsiteX5" fmla="*/ 391737 w 658586"/>
              <a:gd name="connsiteY5" fmla="*/ 384253 h 718458"/>
              <a:gd name="connsiteX6" fmla="*/ 442254 w 658586"/>
              <a:gd name="connsiteY6" fmla="*/ 361802 h 718458"/>
              <a:gd name="connsiteX7" fmla="*/ 477101 w 658586"/>
              <a:gd name="connsiteY7" fmla="*/ 339350 h 718458"/>
              <a:gd name="connsiteX8" fmla="*/ 496746 w 658586"/>
              <a:gd name="connsiteY8" fmla="*/ 329293 h 718458"/>
              <a:gd name="connsiteX9" fmla="*/ 548899 w 658586"/>
              <a:gd name="connsiteY9" fmla="*/ 338648 h 718458"/>
              <a:gd name="connsiteX10" fmla="*/ 588892 w 658586"/>
              <a:gd name="connsiteY10" fmla="*/ 363673 h 718458"/>
              <a:gd name="connsiteX11" fmla="*/ 617892 w 658586"/>
              <a:gd name="connsiteY11" fmla="*/ 401560 h 718458"/>
              <a:gd name="connsiteX12" fmla="*/ 638006 w 658586"/>
              <a:gd name="connsiteY12" fmla="*/ 447165 h 718458"/>
              <a:gd name="connsiteX13" fmla="*/ 650401 w 658586"/>
              <a:gd name="connsiteY13" fmla="*/ 497916 h 718458"/>
              <a:gd name="connsiteX14" fmla="*/ 656949 w 658586"/>
              <a:gd name="connsiteY14" fmla="*/ 548900 h 718458"/>
              <a:gd name="connsiteX15" fmla="*/ 658586 w 658586"/>
              <a:gd name="connsiteY15" fmla="*/ 597312 h 718458"/>
              <a:gd name="connsiteX16" fmla="*/ 624441 w 658586"/>
              <a:gd name="connsiteY16" fmla="*/ 685949 h 718458"/>
              <a:gd name="connsiteX17" fmla="*/ 533698 w 658586"/>
              <a:gd name="connsiteY17" fmla="*/ 718458 h 718458"/>
              <a:gd name="connsiteX18" fmla="*/ 124888 w 658586"/>
              <a:gd name="connsiteY18" fmla="*/ 718458 h 718458"/>
              <a:gd name="connsiteX19" fmla="*/ 34146 w 658586"/>
              <a:gd name="connsiteY19" fmla="*/ 685949 h 718458"/>
              <a:gd name="connsiteX20" fmla="*/ 0 w 658586"/>
              <a:gd name="connsiteY20" fmla="*/ 597312 h 718458"/>
              <a:gd name="connsiteX21" fmla="*/ 1638 w 658586"/>
              <a:gd name="connsiteY21" fmla="*/ 548900 h 718458"/>
              <a:gd name="connsiteX22" fmla="*/ 8186 w 658586"/>
              <a:gd name="connsiteY22" fmla="*/ 497916 h 718458"/>
              <a:gd name="connsiteX23" fmla="*/ 20581 w 658586"/>
              <a:gd name="connsiteY23" fmla="*/ 447165 h 718458"/>
              <a:gd name="connsiteX24" fmla="*/ 40694 w 658586"/>
              <a:gd name="connsiteY24" fmla="*/ 401560 h 718458"/>
              <a:gd name="connsiteX25" fmla="*/ 69694 w 658586"/>
              <a:gd name="connsiteY25" fmla="*/ 363673 h 718458"/>
              <a:gd name="connsiteX26" fmla="*/ 109687 w 658586"/>
              <a:gd name="connsiteY26" fmla="*/ 338648 h 718458"/>
              <a:gd name="connsiteX27" fmla="*/ 161841 w 658586"/>
              <a:gd name="connsiteY27" fmla="*/ 329293 h 718458"/>
              <a:gd name="connsiteX28" fmla="*/ 329293 w 658586"/>
              <a:gd name="connsiteY28" fmla="*/ 0 h 718458"/>
              <a:gd name="connsiteX29" fmla="*/ 456287 w 658586"/>
              <a:gd name="connsiteY29" fmla="*/ 52621 h 718458"/>
              <a:gd name="connsiteX30" fmla="*/ 508907 w 658586"/>
              <a:gd name="connsiteY30" fmla="*/ 179614 h 718458"/>
              <a:gd name="connsiteX31" fmla="*/ 456287 w 658586"/>
              <a:gd name="connsiteY31" fmla="*/ 306607 h 718458"/>
              <a:gd name="connsiteX32" fmla="*/ 329293 w 658586"/>
              <a:gd name="connsiteY32" fmla="*/ 359228 h 718458"/>
              <a:gd name="connsiteX33" fmla="*/ 202301 w 658586"/>
              <a:gd name="connsiteY33" fmla="*/ 306607 h 718458"/>
              <a:gd name="connsiteX34" fmla="*/ 149679 w 658586"/>
              <a:gd name="connsiteY34" fmla="*/ 179614 h 718458"/>
              <a:gd name="connsiteX35" fmla="*/ 202301 w 658586"/>
              <a:gd name="connsiteY35" fmla="*/ 52621 h 718458"/>
              <a:gd name="connsiteX36" fmla="*/ 329293 w 658586"/>
              <a:gd name="connsiteY36" fmla="*/ 0 h 7184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658586" h="718458">
                <a:moveTo>
                  <a:pt x="161841" y="329293"/>
                </a:moveTo>
                <a:cubicBezTo>
                  <a:pt x="164647" y="329293"/>
                  <a:pt x="171195" y="332645"/>
                  <a:pt x="181486" y="339350"/>
                </a:cubicBezTo>
                <a:cubicBezTo>
                  <a:pt x="191776" y="346054"/>
                  <a:pt x="203392" y="353538"/>
                  <a:pt x="216333" y="361802"/>
                </a:cubicBezTo>
                <a:cubicBezTo>
                  <a:pt x="229274" y="370065"/>
                  <a:pt x="246112" y="377549"/>
                  <a:pt x="266849" y="384253"/>
                </a:cubicBezTo>
                <a:cubicBezTo>
                  <a:pt x="287586" y="390958"/>
                  <a:pt x="308401" y="394310"/>
                  <a:pt x="329293" y="394310"/>
                </a:cubicBezTo>
                <a:cubicBezTo>
                  <a:pt x="350186" y="394310"/>
                  <a:pt x="371001" y="390958"/>
                  <a:pt x="391737" y="384253"/>
                </a:cubicBezTo>
                <a:cubicBezTo>
                  <a:pt x="412474" y="377549"/>
                  <a:pt x="429313" y="370065"/>
                  <a:pt x="442254" y="361802"/>
                </a:cubicBezTo>
                <a:cubicBezTo>
                  <a:pt x="455195" y="353538"/>
                  <a:pt x="466810" y="346054"/>
                  <a:pt x="477101" y="339350"/>
                </a:cubicBezTo>
                <a:cubicBezTo>
                  <a:pt x="487391" y="332645"/>
                  <a:pt x="493939" y="329293"/>
                  <a:pt x="496746" y="329293"/>
                </a:cubicBezTo>
                <a:cubicBezTo>
                  <a:pt x="515768" y="329293"/>
                  <a:pt x="533152" y="332412"/>
                  <a:pt x="548899" y="338648"/>
                </a:cubicBezTo>
                <a:cubicBezTo>
                  <a:pt x="564647" y="344885"/>
                  <a:pt x="577978" y="353226"/>
                  <a:pt x="588892" y="363673"/>
                </a:cubicBezTo>
                <a:cubicBezTo>
                  <a:pt x="599806" y="374119"/>
                  <a:pt x="609473" y="386748"/>
                  <a:pt x="617892" y="401560"/>
                </a:cubicBezTo>
                <a:cubicBezTo>
                  <a:pt x="626312" y="416372"/>
                  <a:pt x="633016" y="431574"/>
                  <a:pt x="638006" y="447165"/>
                </a:cubicBezTo>
                <a:cubicBezTo>
                  <a:pt x="642995" y="462757"/>
                  <a:pt x="647127" y="479674"/>
                  <a:pt x="650401" y="497916"/>
                </a:cubicBezTo>
                <a:cubicBezTo>
                  <a:pt x="653675" y="516158"/>
                  <a:pt x="655858" y="533152"/>
                  <a:pt x="656949" y="548900"/>
                </a:cubicBezTo>
                <a:cubicBezTo>
                  <a:pt x="658040" y="564647"/>
                  <a:pt x="658586" y="580785"/>
                  <a:pt x="658586" y="597312"/>
                </a:cubicBezTo>
                <a:cubicBezTo>
                  <a:pt x="658586" y="634731"/>
                  <a:pt x="647204" y="664277"/>
                  <a:pt x="624441" y="685949"/>
                </a:cubicBezTo>
                <a:cubicBezTo>
                  <a:pt x="601677" y="707621"/>
                  <a:pt x="571430" y="718458"/>
                  <a:pt x="533698" y="718458"/>
                </a:cubicBezTo>
                <a:lnTo>
                  <a:pt x="124888" y="718458"/>
                </a:lnTo>
                <a:cubicBezTo>
                  <a:pt x="87157" y="718458"/>
                  <a:pt x="56909" y="707621"/>
                  <a:pt x="34146" y="685949"/>
                </a:cubicBezTo>
                <a:cubicBezTo>
                  <a:pt x="11382" y="664277"/>
                  <a:pt x="0" y="634731"/>
                  <a:pt x="0" y="597312"/>
                </a:cubicBezTo>
                <a:cubicBezTo>
                  <a:pt x="0" y="580785"/>
                  <a:pt x="546" y="564647"/>
                  <a:pt x="1638" y="548900"/>
                </a:cubicBezTo>
                <a:cubicBezTo>
                  <a:pt x="2729" y="533152"/>
                  <a:pt x="4912" y="516158"/>
                  <a:pt x="8186" y="497916"/>
                </a:cubicBezTo>
                <a:cubicBezTo>
                  <a:pt x="11460" y="479674"/>
                  <a:pt x="15592" y="462757"/>
                  <a:pt x="20581" y="447165"/>
                </a:cubicBezTo>
                <a:cubicBezTo>
                  <a:pt x="25570" y="431574"/>
                  <a:pt x="32274" y="416372"/>
                  <a:pt x="40694" y="401560"/>
                </a:cubicBezTo>
                <a:cubicBezTo>
                  <a:pt x="49113" y="386748"/>
                  <a:pt x="58780" y="374119"/>
                  <a:pt x="69694" y="363673"/>
                </a:cubicBezTo>
                <a:cubicBezTo>
                  <a:pt x="80608" y="353226"/>
                  <a:pt x="93939" y="344885"/>
                  <a:pt x="109687" y="338648"/>
                </a:cubicBezTo>
                <a:cubicBezTo>
                  <a:pt x="125434" y="332412"/>
                  <a:pt x="142819" y="329293"/>
                  <a:pt x="161841" y="329293"/>
                </a:cubicBezTo>
                <a:close/>
                <a:moveTo>
                  <a:pt x="329293" y="0"/>
                </a:moveTo>
                <a:cubicBezTo>
                  <a:pt x="378874" y="0"/>
                  <a:pt x="421205" y="17540"/>
                  <a:pt x="456287" y="52621"/>
                </a:cubicBezTo>
                <a:cubicBezTo>
                  <a:pt x="491367" y="87702"/>
                  <a:pt x="508907" y="130033"/>
                  <a:pt x="508907" y="179614"/>
                </a:cubicBezTo>
                <a:cubicBezTo>
                  <a:pt x="508907" y="229195"/>
                  <a:pt x="491367" y="271526"/>
                  <a:pt x="456287" y="306607"/>
                </a:cubicBezTo>
                <a:cubicBezTo>
                  <a:pt x="421205" y="341688"/>
                  <a:pt x="378874" y="359228"/>
                  <a:pt x="329293" y="359228"/>
                </a:cubicBezTo>
                <a:cubicBezTo>
                  <a:pt x="279713" y="359228"/>
                  <a:pt x="237382" y="341688"/>
                  <a:pt x="202301" y="306607"/>
                </a:cubicBezTo>
                <a:cubicBezTo>
                  <a:pt x="167220" y="271526"/>
                  <a:pt x="149679" y="229195"/>
                  <a:pt x="149679" y="179614"/>
                </a:cubicBezTo>
                <a:cubicBezTo>
                  <a:pt x="149679" y="130033"/>
                  <a:pt x="167220" y="87702"/>
                  <a:pt x="202301" y="52621"/>
                </a:cubicBezTo>
                <a:cubicBezTo>
                  <a:pt x="237382" y="17540"/>
                  <a:pt x="279713" y="0"/>
                  <a:pt x="329293" y="0"/>
                </a:cubicBez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 name="文本框 32"/>
          <p:cNvSpPr txBox="1"/>
          <p:nvPr/>
        </p:nvSpPr>
        <p:spPr>
          <a:xfrm>
            <a:off x="2809857" y="1882907"/>
            <a:ext cx="579005" cy="215444"/>
          </a:xfrm>
          <a:prstGeom prst="rect">
            <a:avLst/>
          </a:prstGeom>
          <a:noFill/>
        </p:spPr>
        <p:txBody>
          <a:bodyPr wrap="none" rtlCol="0">
            <a:spAutoFit/>
          </a:bodyPr>
          <a:lstStyle/>
          <a:p>
            <a:r>
              <a:rPr lang="en-US" altLang="zh-CN" sz="800" b="1" dirty="0">
                <a:solidFill>
                  <a:srgbClr val="818181"/>
                </a:solidFill>
                <a:latin typeface="Leelawadee" panose="020B0502040204020203" pitchFamily="34" charset="-34"/>
                <a:cs typeface="Leelawadee" panose="020B0502040204020203" pitchFamily="34" charset="-34"/>
              </a:rPr>
              <a:t>OPTION</a:t>
            </a:r>
            <a:endParaRPr lang="zh-CN" altLang="en-US" sz="800" b="1" dirty="0">
              <a:solidFill>
                <a:srgbClr val="818181"/>
              </a:solidFill>
              <a:latin typeface="Leelawadee" panose="020B0502040204020203" pitchFamily="34" charset="-34"/>
              <a:cs typeface="Leelawadee" panose="020B0502040204020203" pitchFamily="34" charset="-34"/>
            </a:endParaRPr>
          </a:p>
        </p:txBody>
      </p:sp>
      <p:sp>
        <p:nvSpPr>
          <p:cNvPr id="34" name="文本框 33"/>
          <p:cNvSpPr txBox="1"/>
          <p:nvPr/>
        </p:nvSpPr>
        <p:spPr>
          <a:xfrm>
            <a:off x="2809857" y="3155519"/>
            <a:ext cx="579005" cy="215444"/>
          </a:xfrm>
          <a:prstGeom prst="rect">
            <a:avLst/>
          </a:prstGeom>
          <a:noFill/>
        </p:spPr>
        <p:txBody>
          <a:bodyPr wrap="none" rtlCol="0">
            <a:spAutoFit/>
          </a:bodyPr>
          <a:lstStyle/>
          <a:p>
            <a:r>
              <a:rPr lang="en-US" altLang="zh-CN" sz="800" b="1" dirty="0">
                <a:solidFill>
                  <a:srgbClr val="818181"/>
                </a:solidFill>
                <a:latin typeface="Leelawadee" panose="020B0502040204020203" pitchFamily="34" charset="-34"/>
                <a:cs typeface="Leelawadee" panose="020B0502040204020203" pitchFamily="34" charset="-34"/>
              </a:rPr>
              <a:t>OPTION</a:t>
            </a:r>
            <a:endParaRPr lang="zh-CN" altLang="en-US" sz="800" b="1" dirty="0">
              <a:solidFill>
                <a:srgbClr val="818181"/>
              </a:solidFill>
              <a:latin typeface="Leelawadee" panose="020B0502040204020203" pitchFamily="34" charset="-34"/>
              <a:cs typeface="Leelawadee" panose="020B0502040204020203" pitchFamily="34" charset="-34"/>
            </a:endParaRPr>
          </a:p>
        </p:txBody>
      </p:sp>
      <p:sp>
        <p:nvSpPr>
          <p:cNvPr id="35" name="文本框 34"/>
          <p:cNvSpPr txBox="1"/>
          <p:nvPr/>
        </p:nvSpPr>
        <p:spPr>
          <a:xfrm>
            <a:off x="2809857" y="4411757"/>
            <a:ext cx="579005" cy="215444"/>
          </a:xfrm>
          <a:prstGeom prst="rect">
            <a:avLst/>
          </a:prstGeom>
          <a:noFill/>
        </p:spPr>
        <p:txBody>
          <a:bodyPr wrap="none" rtlCol="0">
            <a:spAutoFit/>
          </a:bodyPr>
          <a:lstStyle/>
          <a:p>
            <a:r>
              <a:rPr lang="en-US" altLang="zh-CN" sz="800" b="1" dirty="0">
                <a:solidFill>
                  <a:srgbClr val="818181"/>
                </a:solidFill>
                <a:latin typeface="Leelawadee" panose="020B0502040204020203" pitchFamily="34" charset="-34"/>
                <a:cs typeface="Leelawadee" panose="020B0502040204020203" pitchFamily="34" charset="-34"/>
              </a:rPr>
              <a:t>OPTION</a:t>
            </a:r>
            <a:endParaRPr lang="zh-CN" altLang="en-US" sz="800" b="1" dirty="0">
              <a:solidFill>
                <a:srgbClr val="818181"/>
              </a:solidFill>
              <a:latin typeface="Leelawadee" panose="020B0502040204020203" pitchFamily="34" charset="-34"/>
              <a:cs typeface="Leelawadee" panose="020B0502040204020203" pitchFamily="34" charset="-34"/>
            </a:endParaRPr>
          </a:p>
        </p:txBody>
      </p:sp>
      <p:sp>
        <p:nvSpPr>
          <p:cNvPr id="36" name="文本框 35"/>
          <p:cNvSpPr txBox="1"/>
          <p:nvPr/>
        </p:nvSpPr>
        <p:spPr>
          <a:xfrm>
            <a:off x="2817981" y="5667995"/>
            <a:ext cx="579005" cy="215444"/>
          </a:xfrm>
          <a:prstGeom prst="rect">
            <a:avLst/>
          </a:prstGeom>
          <a:noFill/>
        </p:spPr>
        <p:txBody>
          <a:bodyPr wrap="none" rtlCol="0">
            <a:spAutoFit/>
          </a:bodyPr>
          <a:lstStyle/>
          <a:p>
            <a:r>
              <a:rPr lang="en-US" altLang="zh-CN" sz="800" b="1" dirty="0">
                <a:solidFill>
                  <a:srgbClr val="818181"/>
                </a:solidFill>
                <a:latin typeface="Leelawadee" panose="020B0502040204020203" pitchFamily="34" charset="-34"/>
                <a:cs typeface="Leelawadee" panose="020B0502040204020203" pitchFamily="34" charset="-34"/>
              </a:rPr>
              <a:t>OPTION</a:t>
            </a:r>
            <a:endParaRPr lang="zh-CN" altLang="en-US" sz="800" b="1" dirty="0">
              <a:solidFill>
                <a:srgbClr val="818181"/>
              </a:solidFill>
              <a:latin typeface="Leelawadee" panose="020B0502040204020203" pitchFamily="34" charset="-34"/>
              <a:cs typeface="Leelawadee" panose="020B0502040204020203" pitchFamily="34" charset="-34"/>
            </a:endParaRPr>
          </a:p>
        </p:txBody>
      </p:sp>
      <p:sp>
        <p:nvSpPr>
          <p:cNvPr id="37" name="任意多边形 36"/>
          <p:cNvSpPr/>
          <p:nvPr/>
        </p:nvSpPr>
        <p:spPr>
          <a:xfrm>
            <a:off x="8394201" y="2766363"/>
            <a:ext cx="432000" cy="432000"/>
          </a:xfrm>
          <a:custGeom>
            <a:avLst/>
            <a:gdLst/>
            <a:ahLst/>
            <a:cxnLst/>
            <a:rect l="l" t="t" r="r" b="b"/>
            <a:pathLst>
              <a:path w="543887" h="543049">
                <a:moveTo>
                  <a:pt x="272359" y="0"/>
                </a:moveTo>
                <a:cubicBezTo>
                  <a:pt x="323464" y="564"/>
                  <a:pt x="369401" y="12847"/>
                  <a:pt x="410171" y="36847"/>
                </a:cubicBezTo>
                <a:cubicBezTo>
                  <a:pt x="450941" y="60847"/>
                  <a:pt x="483283" y="93179"/>
                  <a:pt x="507199" y="133841"/>
                </a:cubicBezTo>
                <a:cubicBezTo>
                  <a:pt x="531114" y="174504"/>
                  <a:pt x="543343" y="220112"/>
                  <a:pt x="543887" y="270664"/>
                </a:cubicBezTo>
                <a:cubicBezTo>
                  <a:pt x="543343" y="321791"/>
                  <a:pt x="531114" y="367807"/>
                  <a:pt x="507199" y="408714"/>
                </a:cubicBezTo>
                <a:cubicBezTo>
                  <a:pt x="483283" y="449620"/>
                  <a:pt x="450941" y="482098"/>
                  <a:pt x="410171" y="506146"/>
                </a:cubicBezTo>
                <a:cubicBezTo>
                  <a:pt x="369401" y="530195"/>
                  <a:pt x="323464" y="542496"/>
                  <a:pt x="272359" y="543049"/>
                </a:cubicBezTo>
                <a:cubicBezTo>
                  <a:pt x="221492" y="542496"/>
                  <a:pt x="175600" y="530195"/>
                  <a:pt x="134683" y="506146"/>
                </a:cubicBezTo>
                <a:cubicBezTo>
                  <a:pt x="93765" y="482098"/>
                  <a:pt x="61230" y="449620"/>
                  <a:pt x="37079" y="408714"/>
                </a:cubicBezTo>
                <a:cubicBezTo>
                  <a:pt x="12928" y="367807"/>
                  <a:pt x="568" y="321791"/>
                  <a:pt x="0" y="270664"/>
                </a:cubicBezTo>
                <a:cubicBezTo>
                  <a:pt x="568" y="220112"/>
                  <a:pt x="12928" y="174504"/>
                  <a:pt x="37079" y="133841"/>
                </a:cubicBezTo>
                <a:cubicBezTo>
                  <a:pt x="61230" y="93179"/>
                  <a:pt x="93765" y="60847"/>
                  <a:pt x="134683" y="36847"/>
                </a:cubicBezTo>
                <a:cubicBezTo>
                  <a:pt x="175600" y="12847"/>
                  <a:pt x="221492" y="564"/>
                  <a:pt x="272359" y="0"/>
                </a:cubicBezTo>
                <a:close/>
                <a:moveTo>
                  <a:pt x="253973" y="51130"/>
                </a:moveTo>
                <a:cubicBezTo>
                  <a:pt x="234829" y="59198"/>
                  <a:pt x="217940" y="76590"/>
                  <a:pt x="203307" y="103308"/>
                </a:cubicBezTo>
                <a:cubicBezTo>
                  <a:pt x="188674" y="130026"/>
                  <a:pt x="177870" y="162925"/>
                  <a:pt x="170894" y="202006"/>
                </a:cubicBezTo>
                <a:cubicBezTo>
                  <a:pt x="184758" y="203263"/>
                  <a:pt x="198779" y="204311"/>
                  <a:pt x="212958" y="205149"/>
                </a:cubicBezTo>
                <a:cubicBezTo>
                  <a:pt x="227136" y="205988"/>
                  <a:pt x="241367" y="206616"/>
                  <a:pt x="255651" y="207035"/>
                </a:cubicBezTo>
                <a:lnTo>
                  <a:pt x="255651" y="51130"/>
                </a:lnTo>
                <a:cubicBezTo>
                  <a:pt x="255511" y="51130"/>
                  <a:pt x="254951" y="51130"/>
                  <a:pt x="253973" y="51130"/>
                </a:cubicBezTo>
                <a:close/>
                <a:moveTo>
                  <a:pt x="287397" y="51130"/>
                </a:moveTo>
                <a:lnTo>
                  <a:pt x="287397" y="207035"/>
                </a:lnTo>
                <a:cubicBezTo>
                  <a:pt x="302031" y="206616"/>
                  <a:pt x="316402" y="205988"/>
                  <a:pt x="330511" y="205149"/>
                </a:cubicBezTo>
                <a:cubicBezTo>
                  <a:pt x="344619" y="204311"/>
                  <a:pt x="358781" y="203263"/>
                  <a:pt x="372995" y="202006"/>
                </a:cubicBezTo>
                <a:cubicBezTo>
                  <a:pt x="367347" y="171429"/>
                  <a:pt x="358921" y="143943"/>
                  <a:pt x="347714" y="119548"/>
                </a:cubicBezTo>
                <a:cubicBezTo>
                  <a:pt x="336508" y="95153"/>
                  <a:pt x="323675" y="76259"/>
                  <a:pt x="309217" y="62865"/>
                </a:cubicBezTo>
                <a:cubicBezTo>
                  <a:pt x="305370" y="60176"/>
                  <a:pt x="301524" y="57591"/>
                  <a:pt x="297678" y="55112"/>
                </a:cubicBezTo>
                <a:cubicBezTo>
                  <a:pt x="293831" y="52632"/>
                  <a:pt x="290405" y="51305"/>
                  <a:pt x="287397" y="51130"/>
                </a:cubicBezTo>
                <a:close/>
                <a:moveTo>
                  <a:pt x="352014" y="65379"/>
                </a:moveTo>
                <a:cubicBezTo>
                  <a:pt x="364565" y="81829"/>
                  <a:pt x="374901" y="101317"/>
                  <a:pt x="383022" y="123844"/>
                </a:cubicBezTo>
                <a:cubicBezTo>
                  <a:pt x="391143" y="146371"/>
                  <a:pt x="397274" y="171307"/>
                  <a:pt x="401413" y="198653"/>
                </a:cubicBezTo>
                <a:cubicBezTo>
                  <a:pt x="423744" y="194427"/>
                  <a:pt x="440311" y="190516"/>
                  <a:pt x="451113" y="186918"/>
                </a:cubicBezTo>
                <a:cubicBezTo>
                  <a:pt x="461915" y="183321"/>
                  <a:pt x="468838" y="180248"/>
                  <a:pt x="471880" y="177698"/>
                </a:cubicBezTo>
                <a:cubicBezTo>
                  <a:pt x="459849" y="151435"/>
                  <a:pt x="443423" y="128524"/>
                  <a:pt x="422600" y="108966"/>
                </a:cubicBezTo>
                <a:cubicBezTo>
                  <a:pt x="401777" y="89408"/>
                  <a:pt x="378248" y="74879"/>
                  <a:pt x="352014" y="65379"/>
                </a:cubicBezTo>
                <a:close/>
                <a:moveTo>
                  <a:pt x="191873" y="66218"/>
                </a:moveTo>
                <a:cubicBezTo>
                  <a:pt x="177634" y="72626"/>
                  <a:pt x="164197" y="79507"/>
                  <a:pt x="151560" y="86858"/>
                </a:cubicBezTo>
                <a:cubicBezTo>
                  <a:pt x="138924" y="94210"/>
                  <a:pt x="126961" y="103815"/>
                  <a:pt x="115671" y="115672"/>
                </a:cubicBezTo>
                <a:cubicBezTo>
                  <a:pt x="106050" y="124560"/>
                  <a:pt x="97632" y="134234"/>
                  <a:pt x="90421" y="144694"/>
                </a:cubicBezTo>
                <a:cubicBezTo>
                  <a:pt x="83208" y="155154"/>
                  <a:pt x="77096" y="165876"/>
                  <a:pt x="72085" y="176860"/>
                </a:cubicBezTo>
                <a:cubicBezTo>
                  <a:pt x="75194" y="179829"/>
                  <a:pt x="81549" y="182483"/>
                  <a:pt x="91151" y="184823"/>
                </a:cubicBezTo>
                <a:cubicBezTo>
                  <a:pt x="100754" y="187163"/>
                  <a:pt x="117581" y="191494"/>
                  <a:pt x="141635" y="197815"/>
                </a:cubicBezTo>
                <a:cubicBezTo>
                  <a:pt x="146175" y="170958"/>
                  <a:pt x="152549" y="146510"/>
                  <a:pt x="160759" y="124473"/>
                </a:cubicBezTo>
                <a:cubicBezTo>
                  <a:pt x="168969" y="102435"/>
                  <a:pt x="179340" y="83017"/>
                  <a:pt x="191873" y="66218"/>
                </a:cubicBezTo>
                <a:close/>
                <a:moveTo>
                  <a:pt x="59474" y="206197"/>
                </a:moveTo>
                <a:cubicBezTo>
                  <a:pt x="56525" y="216291"/>
                  <a:pt x="54257" y="226815"/>
                  <a:pt x="52669" y="237769"/>
                </a:cubicBezTo>
                <a:cubicBezTo>
                  <a:pt x="51080" y="248723"/>
                  <a:pt x="50278" y="259688"/>
                  <a:pt x="50260" y="270664"/>
                </a:cubicBezTo>
                <a:cubicBezTo>
                  <a:pt x="50225" y="276152"/>
                  <a:pt x="50295" y="281536"/>
                  <a:pt x="50470" y="286814"/>
                </a:cubicBezTo>
                <a:cubicBezTo>
                  <a:pt x="50644" y="292092"/>
                  <a:pt x="51133" y="297056"/>
                  <a:pt x="51936" y="301705"/>
                </a:cubicBezTo>
                <a:lnTo>
                  <a:pt x="51968" y="301705"/>
                </a:lnTo>
                <a:cubicBezTo>
                  <a:pt x="57294" y="308242"/>
                  <a:pt x="67177" y="315093"/>
                  <a:pt x="81617" y="322259"/>
                </a:cubicBezTo>
                <a:cubicBezTo>
                  <a:pt x="96057" y="329425"/>
                  <a:pt x="115784" y="335438"/>
                  <a:pt x="140800" y="340297"/>
                </a:cubicBezTo>
                <a:cubicBezTo>
                  <a:pt x="139129" y="329740"/>
                  <a:pt x="137876" y="318764"/>
                  <a:pt x="137041" y="307368"/>
                </a:cubicBezTo>
                <a:cubicBezTo>
                  <a:pt x="136206" y="295972"/>
                  <a:pt x="135788" y="284577"/>
                  <a:pt x="135788" y="273181"/>
                </a:cubicBezTo>
                <a:cubicBezTo>
                  <a:pt x="135790" y="264913"/>
                  <a:pt x="135995" y="257120"/>
                  <a:pt x="136405" y="249801"/>
                </a:cubicBezTo>
                <a:cubicBezTo>
                  <a:pt x="136815" y="242482"/>
                  <a:pt x="137418" y="234908"/>
                  <a:pt x="138216" y="227080"/>
                </a:cubicBezTo>
                <a:cubicBezTo>
                  <a:pt x="119176" y="223392"/>
                  <a:pt x="103435" y="219911"/>
                  <a:pt x="90992" y="216640"/>
                </a:cubicBezTo>
                <a:cubicBezTo>
                  <a:pt x="78549" y="213368"/>
                  <a:pt x="68043" y="209887"/>
                  <a:pt x="59474" y="206197"/>
                </a:cubicBezTo>
                <a:close/>
                <a:moveTo>
                  <a:pt x="483630" y="207035"/>
                </a:moveTo>
                <a:cubicBezTo>
                  <a:pt x="475499" y="210585"/>
                  <a:pt x="464695" y="214343"/>
                  <a:pt x="451215" y="218311"/>
                </a:cubicBezTo>
                <a:cubicBezTo>
                  <a:pt x="437736" y="222278"/>
                  <a:pt x="422527" y="225201"/>
                  <a:pt x="405589" y="227080"/>
                </a:cubicBezTo>
                <a:cubicBezTo>
                  <a:pt x="406390" y="234908"/>
                  <a:pt x="406877" y="242482"/>
                  <a:pt x="407051" y="249801"/>
                </a:cubicBezTo>
                <a:cubicBezTo>
                  <a:pt x="407225" y="257120"/>
                  <a:pt x="407295" y="264913"/>
                  <a:pt x="407260" y="273181"/>
                </a:cubicBezTo>
                <a:cubicBezTo>
                  <a:pt x="407243" y="284612"/>
                  <a:pt x="406860" y="296147"/>
                  <a:pt x="406112" y="307788"/>
                </a:cubicBezTo>
                <a:cubicBezTo>
                  <a:pt x="405363" y="319428"/>
                  <a:pt x="404354" y="330544"/>
                  <a:pt x="403083" y="341136"/>
                </a:cubicBezTo>
                <a:cubicBezTo>
                  <a:pt x="431673" y="336444"/>
                  <a:pt x="452431" y="330913"/>
                  <a:pt x="465359" y="324543"/>
                </a:cubicBezTo>
                <a:cubicBezTo>
                  <a:pt x="478286" y="318173"/>
                  <a:pt x="486366" y="310592"/>
                  <a:pt x="489598" y="301798"/>
                </a:cubicBezTo>
                <a:cubicBezTo>
                  <a:pt x="492829" y="293005"/>
                  <a:pt x="494197" y="282627"/>
                  <a:pt x="493699" y="270664"/>
                </a:cubicBezTo>
                <a:cubicBezTo>
                  <a:pt x="493699" y="260090"/>
                  <a:pt x="492861" y="249369"/>
                  <a:pt x="491182" y="238502"/>
                </a:cubicBezTo>
                <a:cubicBezTo>
                  <a:pt x="489504" y="227634"/>
                  <a:pt x="486986" y="217145"/>
                  <a:pt x="483630" y="207035"/>
                </a:cubicBezTo>
                <a:close/>
                <a:moveTo>
                  <a:pt x="166698" y="230421"/>
                </a:moveTo>
                <a:cubicBezTo>
                  <a:pt x="166663" y="237854"/>
                  <a:pt x="166523" y="244978"/>
                  <a:pt x="166278" y="251791"/>
                </a:cubicBezTo>
                <a:cubicBezTo>
                  <a:pt x="166033" y="258605"/>
                  <a:pt x="165894" y="265735"/>
                  <a:pt x="165858" y="273181"/>
                </a:cubicBezTo>
                <a:cubicBezTo>
                  <a:pt x="165858" y="285451"/>
                  <a:pt x="166278" y="297825"/>
                  <a:pt x="167117" y="310304"/>
                </a:cubicBezTo>
                <a:cubicBezTo>
                  <a:pt x="167957" y="322783"/>
                  <a:pt x="169215" y="334739"/>
                  <a:pt x="170894" y="346169"/>
                </a:cubicBezTo>
                <a:cubicBezTo>
                  <a:pt x="185125" y="348668"/>
                  <a:pt x="199251" y="350591"/>
                  <a:pt x="213272" y="351937"/>
                </a:cubicBezTo>
                <a:cubicBezTo>
                  <a:pt x="227294" y="353283"/>
                  <a:pt x="241420" y="354157"/>
                  <a:pt x="255651" y="354559"/>
                </a:cubicBezTo>
                <a:lnTo>
                  <a:pt x="255651" y="236268"/>
                </a:lnTo>
                <a:cubicBezTo>
                  <a:pt x="240511" y="235867"/>
                  <a:pt x="225475" y="235206"/>
                  <a:pt x="210545" y="234284"/>
                </a:cubicBezTo>
                <a:cubicBezTo>
                  <a:pt x="195615" y="233362"/>
                  <a:pt x="180999" y="232074"/>
                  <a:pt x="166698" y="230421"/>
                </a:cubicBezTo>
                <a:close/>
                <a:moveTo>
                  <a:pt x="376351" y="231256"/>
                </a:moveTo>
                <a:cubicBezTo>
                  <a:pt x="362103" y="232509"/>
                  <a:pt x="347591" y="233553"/>
                  <a:pt x="332818" y="234388"/>
                </a:cubicBezTo>
                <a:cubicBezTo>
                  <a:pt x="318045" y="235223"/>
                  <a:pt x="302905" y="235850"/>
                  <a:pt x="287397" y="236268"/>
                </a:cubicBezTo>
                <a:lnTo>
                  <a:pt x="287397" y="354559"/>
                </a:lnTo>
                <a:cubicBezTo>
                  <a:pt x="302048" y="354139"/>
                  <a:pt x="316385" y="353300"/>
                  <a:pt x="330406" y="352042"/>
                </a:cubicBezTo>
                <a:cubicBezTo>
                  <a:pt x="344427" y="350783"/>
                  <a:pt x="358344" y="349105"/>
                  <a:pt x="372155" y="347008"/>
                </a:cubicBezTo>
                <a:cubicBezTo>
                  <a:pt x="374201" y="335595"/>
                  <a:pt x="375564" y="323605"/>
                  <a:pt x="376246" y="311039"/>
                </a:cubicBezTo>
                <a:cubicBezTo>
                  <a:pt x="376928" y="298472"/>
                  <a:pt x="377242" y="285853"/>
                  <a:pt x="377190" y="273181"/>
                </a:cubicBezTo>
                <a:cubicBezTo>
                  <a:pt x="377207" y="265718"/>
                  <a:pt x="377172" y="258623"/>
                  <a:pt x="377085" y="251896"/>
                </a:cubicBezTo>
                <a:cubicBezTo>
                  <a:pt x="376998" y="245169"/>
                  <a:pt x="376753" y="238289"/>
                  <a:pt x="376351" y="231256"/>
                </a:cubicBezTo>
                <a:close/>
                <a:moveTo>
                  <a:pt x="478594" y="349525"/>
                </a:moveTo>
                <a:cubicBezTo>
                  <a:pt x="467596" y="354547"/>
                  <a:pt x="455184" y="359147"/>
                  <a:pt x="441359" y="363325"/>
                </a:cubicBezTo>
                <a:cubicBezTo>
                  <a:pt x="427535" y="367504"/>
                  <a:pt x="412827" y="371263"/>
                  <a:pt x="397236" y="374604"/>
                </a:cubicBezTo>
                <a:cubicBezTo>
                  <a:pt x="392766" y="394667"/>
                  <a:pt x="387297" y="413008"/>
                  <a:pt x="380831" y="429627"/>
                </a:cubicBezTo>
                <a:cubicBezTo>
                  <a:pt x="374364" y="446245"/>
                  <a:pt x="366157" y="461451"/>
                  <a:pt x="356210" y="475243"/>
                </a:cubicBezTo>
                <a:cubicBezTo>
                  <a:pt x="369324" y="469842"/>
                  <a:pt x="382060" y="463234"/>
                  <a:pt x="394419" y="455421"/>
                </a:cubicBezTo>
                <a:cubicBezTo>
                  <a:pt x="406778" y="447608"/>
                  <a:pt x="418052" y="438274"/>
                  <a:pt x="428241" y="427419"/>
                </a:cubicBezTo>
                <a:cubicBezTo>
                  <a:pt x="439937" y="416458"/>
                  <a:pt x="449903" y="404405"/>
                  <a:pt x="458138" y="391262"/>
                </a:cubicBezTo>
                <a:cubicBezTo>
                  <a:pt x="466373" y="378118"/>
                  <a:pt x="473191" y="364206"/>
                  <a:pt x="478594" y="349525"/>
                </a:cubicBezTo>
                <a:close/>
                <a:moveTo>
                  <a:pt x="62865" y="346169"/>
                </a:moveTo>
                <a:cubicBezTo>
                  <a:pt x="69046" y="361675"/>
                  <a:pt x="76381" y="376252"/>
                  <a:pt x="84867" y="389901"/>
                </a:cubicBezTo>
                <a:cubicBezTo>
                  <a:pt x="93354" y="403551"/>
                  <a:pt x="103622" y="416056"/>
                  <a:pt x="115671" y="427419"/>
                </a:cubicBezTo>
                <a:cubicBezTo>
                  <a:pt x="125813" y="438274"/>
                  <a:pt x="136940" y="447608"/>
                  <a:pt x="149052" y="455421"/>
                </a:cubicBezTo>
                <a:cubicBezTo>
                  <a:pt x="161163" y="463234"/>
                  <a:pt x="173759" y="469842"/>
                  <a:pt x="186838" y="475243"/>
                </a:cubicBezTo>
                <a:cubicBezTo>
                  <a:pt x="177241" y="461783"/>
                  <a:pt x="169174" y="446542"/>
                  <a:pt x="162637" y="429522"/>
                </a:cubicBezTo>
                <a:cubicBezTo>
                  <a:pt x="156100" y="412502"/>
                  <a:pt x="150770" y="393917"/>
                  <a:pt x="146646" y="373768"/>
                </a:cubicBezTo>
                <a:cubicBezTo>
                  <a:pt x="129761" y="370011"/>
                  <a:pt x="114126" y="365833"/>
                  <a:pt x="99741" y="361235"/>
                </a:cubicBezTo>
                <a:cubicBezTo>
                  <a:pt x="85356" y="356638"/>
                  <a:pt x="73063" y="351616"/>
                  <a:pt x="62865" y="346169"/>
                </a:cubicBezTo>
                <a:close/>
                <a:moveTo>
                  <a:pt x="178446" y="378779"/>
                </a:moveTo>
                <a:cubicBezTo>
                  <a:pt x="183481" y="400435"/>
                  <a:pt x="191034" y="420004"/>
                  <a:pt x="201104" y="437487"/>
                </a:cubicBezTo>
                <a:cubicBezTo>
                  <a:pt x="207468" y="452974"/>
                  <a:pt x="215300" y="465839"/>
                  <a:pt x="224601" y="476082"/>
                </a:cubicBezTo>
                <a:cubicBezTo>
                  <a:pt x="233902" y="486325"/>
                  <a:pt x="244252" y="491639"/>
                  <a:pt x="255651" y="492023"/>
                </a:cubicBezTo>
                <a:lnTo>
                  <a:pt x="255651" y="383791"/>
                </a:lnTo>
                <a:cubicBezTo>
                  <a:pt x="242626" y="383373"/>
                  <a:pt x="229654" y="382747"/>
                  <a:pt x="216734" y="381912"/>
                </a:cubicBezTo>
                <a:cubicBezTo>
                  <a:pt x="203814" y="381076"/>
                  <a:pt x="191052" y="380032"/>
                  <a:pt x="178446" y="378779"/>
                </a:cubicBezTo>
                <a:close/>
                <a:moveTo>
                  <a:pt x="365442" y="378779"/>
                </a:moveTo>
                <a:cubicBezTo>
                  <a:pt x="339427" y="381285"/>
                  <a:pt x="313412" y="382956"/>
                  <a:pt x="287397" y="383791"/>
                </a:cubicBezTo>
                <a:lnTo>
                  <a:pt x="287397" y="492023"/>
                </a:lnTo>
                <a:cubicBezTo>
                  <a:pt x="301897" y="491324"/>
                  <a:pt x="314298" y="484332"/>
                  <a:pt x="324601" y="471049"/>
                </a:cubicBezTo>
                <a:cubicBezTo>
                  <a:pt x="334905" y="457765"/>
                  <a:pt x="343390" y="442385"/>
                  <a:pt x="350057" y="424909"/>
                </a:cubicBezTo>
                <a:cubicBezTo>
                  <a:pt x="356723" y="407433"/>
                  <a:pt x="361852" y="392056"/>
                  <a:pt x="365442" y="378779"/>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sp>
        <p:nvSpPr>
          <p:cNvPr id="38" name="椭圆 37"/>
          <p:cNvSpPr/>
          <p:nvPr/>
        </p:nvSpPr>
        <p:spPr>
          <a:xfrm>
            <a:off x="709696" y="497792"/>
            <a:ext cx="4015519" cy="466634"/>
          </a:xfrm>
          <a:prstGeom prst="ellipse">
            <a:avLst/>
          </a:prstGeom>
          <a:gradFill flip="none" rotWithShape="1">
            <a:gsLst>
              <a:gs pos="100000">
                <a:srgbClr val="C9C9C9">
                  <a:alpha val="0"/>
                </a:srgbClr>
              </a:gs>
              <a:gs pos="20000">
                <a:schemeClr val="bg1">
                  <a:lumMod val="50000"/>
                </a:schemeClr>
              </a:gs>
            </a:gsLst>
            <a:path path="shap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39" name="组合 38"/>
          <p:cNvGrpSpPr/>
          <p:nvPr/>
        </p:nvGrpSpPr>
        <p:grpSpPr>
          <a:xfrm>
            <a:off x="640284" y="184024"/>
            <a:ext cx="4021131" cy="613991"/>
            <a:chOff x="3418293" y="305852"/>
            <a:chExt cx="4844075" cy="872774"/>
          </a:xfrm>
        </p:grpSpPr>
        <p:sp>
          <p:nvSpPr>
            <p:cNvPr id="40" name="椭圆 39"/>
            <p:cNvSpPr/>
            <p:nvPr/>
          </p:nvSpPr>
          <p:spPr>
            <a:xfrm>
              <a:off x="3418293" y="305852"/>
              <a:ext cx="4844075" cy="466634"/>
            </a:xfrm>
            <a:prstGeom prst="ellipse">
              <a:avLst/>
            </a:prstGeom>
            <a:gradFill flip="none" rotWithShape="1">
              <a:gsLst>
                <a:gs pos="100000">
                  <a:srgbClr val="C9C9C9">
                    <a:alpha val="0"/>
                  </a:srgbClr>
                </a:gs>
                <a:gs pos="20000">
                  <a:schemeClr val="bg1">
                    <a:lumMod val="50000"/>
                  </a:schemeClr>
                </a:gs>
              </a:gsLst>
              <a:path path="shap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1" name="矩形 40"/>
            <p:cNvSpPr/>
            <p:nvPr/>
          </p:nvSpPr>
          <p:spPr>
            <a:xfrm>
              <a:off x="3502027" y="470122"/>
              <a:ext cx="4499303" cy="708504"/>
            </a:xfrm>
            <a:prstGeom prst="rect">
              <a:avLst/>
            </a:prstGeom>
            <a:gradFill>
              <a:gsLst>
                <a:gs pos="0">
                  <a:schemeClr val="bg1"/>
                </a:gs>
                <a:gs pos="100000">
                  <a:schemeClr val="bg1">
                    <a:lumMod val="95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42" name="组合 41"/>
          <p:cNvGrpSpPr/>
          <p:nvPr/>
        </p:nvGrpSpPr>
        <p:grpSpPr>
          <a:xfrm>
            <a:off x="574288" y="185585"/>
            <a:ext cx="970204" cy="1019136"/>
            <a:chOff x="1003288" y="1798087"/>
            <a:chExt cx="3398850" cy="3383513"/>
          </a:xfrm>
        </p:grpSpPr>
        <p:sp>
          <p:nvSpPr>
            <p:cNvPr id="43" name="AutoShape 3"/>
            <p:cNvSpPr>
              <a:spLocks noChangeAspect="1" noChangeArrowheads="1" noTextEdit="1"/>
            </p:cNvSpPr>
            <p:nvPr/>
          </p:nvSpPr>
          <p:spPr bwMode="auto">
            <a:xfrm>
              <a:off x="1566863" y="1863725"/>
              <a:ext cx="2835275" cy="3317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44" name="AutoShape 11"/>
            <p:cNvSpPr>
              <a:spLocks noChangeAspect="1" noChangeArrowheads="1" noTextEdit="1"/>
            </p:cNvSpPr>
            <p:nvPr/>
          </p:nvSpPr>
          <p:spPr bwMode="auto">
            <a:xfrm>
              <a:off x="1028024" y="1798087"/>
              <a:ext cx="2896276" cy="19966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grpSp>
          <p:nvGrpSpPr>
            <p:cNvPr id="45" name="组合 44"/>
            <p:cNvGrpSpPr/>
            <p:nvPr/>
          </p:nvGrpSpPr>
          <p:grpSpPr>
            <a:xfrm>
              <a:off x="1003288" y="1856944"/>
              <a:ext cx="3119221" cy="1919931"/>
              <a:chOff x="1028026" y="1617975"/>
              <a:chExt cx="3119221" cy="1919931"/>
            </a:xfrm>
          </p:grpSpPr>
          <p:sp>
            <p:nvSpPr>
              <p:cNvPr id="46" name="Freeform 13"/>
              <p:cNvSpPr/>
              <p:nvPr/>
            </p:nvSpPr>
            <p:spPr bwMode="auto">
              <a:xfrm>
                <a:off x="1028026" y="1617975"/>
                <a:ext cx="3119221" cy="1832376"/>
              </a:xfrm>
              <a:custGeom>
                <a:avLst/>
                <a:gdLst>
                  <a:gd name="T0" fmla="*/ 264 w 306"/>
                  <a:gd name="T1" fmla="*/ 91 h 210"/>
                  <a:gd name="T2" fmla="*/ 266 w 306"/>
                  <a:gd name="T3" fmla="*/ 73 h 210"/>
                  <a:gd name="T4" fmla="*/ 194 w 306"/>
                  <a:gd name="T5" fmla="*/ 0 h 210"/>
                  <a:gd name="T6" fmla="*/ 127 w 306"/>
                  <a:gd name="T7" fmla="*/ 43 h 210"/>
                  <a:gd name="T8" fmla="*/ 90 w 306"/>
                  <a:gd name="T9" fmla="*/ 27 h 210"/>
                  <a:gd name="T10" fmla="*/ 37 w 306"/>
                  <a:gd name="T11" fmla="*/ 80 h 210"/>
                  <a:gd name="T12" fmla="*/ 39 w 306"/>
                  <a:gd name="T13" fmla="*/ 92 h 210"/>
                  <a:gd name="T14" fmla="*/ 0 w 306"/>
                  <a:gd name="T15" fmla="*/ 149 h 210"/>
                  <a:gd name="T16" fmla="*/ 61 w 306"/>
                  <a:gd name="T17" fmla="*/ 210 h 210"/>
                  <a:gd name="T18" fmla="*/ 245 w 306"/>
                  <a:gd name="T19" fmla="*/ 210 h 210"/>
                  <a:gd name="T20" fmla="*/ 306 w 306"/>
                  <a:gd name="T21" fmla="*/ 149 h 210"/>
                  <a:gd name="T22" fmla="*/ 264 w 306"/>
                  <a:gd name="T23" fmla="*/ 91 h 2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06" h="210">
                    <a:moveTo>
                      <a:pt x="264" y="91"/>
                    </a:moveTo>
                    <a:cubicBezTo>
                      <a:pt x="265" y="85"/>
                      <a:pt x="266" y="79"/>
                      <a:pt x="266" y="73"/>
                    </a:cubicBezTo>
                    <a:cubicBezTo>
                      <a:pt x="266" y="33"/>
                      <a:pt x="234" y="0"/>
                      <a:pt x="194" y="0"/>
                    </a:cubicBezTo>
                    <a:cubicBezTo>
                      <a:pt x="164" y="0"/>
                      <a:pt x="139" y="18"/>
                      <a:pt x="127" y="43"/>
                    </a:cubicBezTo>
                    <a:cubicBezTo>
                      <a:pt x="118" y="33"/>
                      <a:pt x="104" y="27"/>
                      <a:pt x="90" y="27"/>
                    </a:cubicBezTo>
                    <a:cubicBezTo>
                      <a:pt x="61" y="27"/>
                      <a:pt x="37" y="50"/>
                      <a:pt x="37" y="80"/>
                    </a:cubicBezTo>
                    <a:cubicBezTo>
                      <a:pt x="37" y="84"/>
                      <a:pt x="38" y="88"/>
                      <a:pt x="39" y="92"/>
                    </a:cubicBezTo>
                    <a:cubicBezTo>
                      <a:pt x="16" y="101"/>
                      <a:pt x="0" y="123"/>
                      <a:pt x="0" y="149"/>
                    </a:cubicBezTo>
                    <a:cubicBezTo>
                      <a:pt x="0" y="183"/>
                      <a:pt x="28" y="210"/>
                      <a:pt x="61" y="210"/>
                    </a:cubicBezTo>
                    <a:cubicBezTo>
                      <a:pt x="245" y="210"/>
                      <a:pt x="245" y="210"/>
                      <a:pt x="245" y="210"/>
                    </a:cubicBezTo>
                    <a:cubicBezTo>
                      <a:pt x="278" y="210"/>
                      <a:pt x="306" y="183"/>
                      <a:pt x="306" y="149"/>
                    </a:cubicBezTo>
                    <a:cubicBezTo>
                      <a:pt x="306" y="122"/>
                      <a:pt x="288" y="99"/>
                      <a:pt x="264" y="91"/>
                    </a:cubicBezTo>
                    <a:close/>
                  </a:path>
                </a:pathLst>
              </a:custGeom>
              <a:gradFill flip="none" rotWithShape="1">
                <a:gsLst>
                  <a:gs pos="0">
                    <a:srgbClr val="9CCCC9"/>
                  </a:gs>
                  <a:gs pos="87000">
                    <a:srgbClr val="68B0AB"/>
                  </a:gs>
                </a:gsLst>
                <a:lin ang="0" scaled="0"/>
                <a:tileRect/>
              </a:gradFill>
              <a:ln w="101600">
                <a:gradFill>
                  <a:gsLst>
                    <a:gs pos="0">
                      <a:srgbClr val="81BDB9"/>
                    </a:gs>
                    <a:gs pos="100000">
                      <a:srgbClr val="9CCCC9"/>
                    </a:gs>
                  </a:gsLst>
                  <a:lin ang="0" scaled="0"/>
                </a:gradFill>
              </a:ln>
              <a:effectLst>
                <a:outerShdw blurRad="127000" dist="63500" dir="8100000" algn="tr" rotWithShape="0">
                  <a:prstClr val="black">
                    <a:alpha val="30000"/>
                  </a:prstClr>
                </a:outerShdw>
              </a:effectLst>
            </p:spPr>
            <p:txBody>
              <a:bodyPr vert="horz" wrap="square" lIns="91440" tIns="45720" rIns="91440" bIns="45720" numCol="1" anchor="t" anchorCtr="0" compatLnSpc="1"/>
              <a:lstStyle/>
              <a:p>
                <a:endParaRPr lang="zh-CN" altLang="en-US"/>
              </a:p>
            </p:txBody>
          </p:sp>
          <p:sp>
            <p:nvSpPr>
              <p:cNvPr id="47" name="Freeform 13"/>
              <p:cNvSpPr/>
              <p:nvPr/>
            </p:nvSpPr>
            <p:spPr bwMode="auto">
              <a:xfrm>
                <a:off x="1441600" y="1876870"/>
                <a:ext cx="2507439" cy="1661036"/>
              </a:xfrm>
              <a:custGeom>
                <a:avLst/>
                <a:gdLst>
                  <a:gd name="T0" fmla="*/ 264 w 306"/>
                  <a:gd name="T1" fmla="*/ 91 h 210"/>
                  <a:gd name="T2" fmla="*/ 266 w 306"/>
                  <a:gd name="T3" fmla="*/ 73 h 210"/>
                  <a:gd name="T4" fmla="*/ 194 w 306"/>
                  <a:gd name="T5" fmla="*/ 0 h 210"/>
                  <a:gd name="T6" fmla="*/ 127 w 306"/>
                  <a:gd name="T7" fmla="*/ 43 h 210"/>
                  <a:gd name="T8" fmla="*/ 90 w 306"/>
                  <a:gd name="T9" fmla="*/ 27 h 210"/>
                  <a:gd name="T10" fmla="*/ 37 w 306"/>
                  <a:gd name="T11" fmla="*/ 80 h 210"/>
                  <a:gd name="T12" fmla="*/ 39 w 306"/>
                  <a:gd name="T13" fmla="*/ 92 h 210"/>
                  <a:gd name="T14" fmla="*/ 0 w 306"/>
                  <a:gd name="T15" fmla="*/ 149 h 210"/>
                  <a:gd name="T16" fmla="*/ 61 w 306"/>
                  <a:gd name="T17" fmla="*/ 210 h 210"/>
                  <a:gd name="T18" fmla="*/ 245 w 306"/>
                  <a:gd name="T19" fmla="*/ 210 h 210"/>
                  <a:gd name="T20" fmla="*/ 306 w 306"/>
                  <a:gd name="T21" fmla="*/ 149 h 210"/>
                  <a:gd name="T22" fmla="*/ 264 w 306"/>
                  <a:gd name="T23" fmla="*/ 91 h 2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06" h="210">
                    <a:moveTo>
                      <a:pt x="264" y="91"/>
                    </a:moveTo>
                    <a:cubicBezTo>
                      <a:pt x="265" y="85"/>
                      <a:pt x="266" y="79"/>
                      <a:pt x="266" y="73"/>
                    </a:cubicBezTo>
                    <a:cubicBezTo>
                      <a:pt x="266" y="33"/>
                      <a:pt x="234" y="0"/>
                      <a:pt x="194" y="0"/>
                    </a:cubicBezTo>
                    <a:cubicBezTo>
                      <a:pt x="164" y="0"/>
                      <a:pt x="139" y="18"/>
                      <a:pt x="127" y="43"/>
                    </a:cubicBezTo>
                    <a:cubicBezTo>
                      <a:pt x="118" y="33"/>
                      <a:pt x="104" y="27"/>
                      <a:pt x="90" y="27"/>
                    </a:cubicBezTo>
                    <a:cubicBezTo>
                      <a:pt x="61" y="27"/>
                      <a:pt x="37" y="50"/>
                      <a:pt x="37" y="80"/>
                    </a:cubicBezTo>
                    <a:cubicBezTo>
                      <a:pt x="37" y="84"/>
                      <a:pt x="38" y="88"/>
                      <a:pt x="39" y="92"/>
                    </a:cubicBezTo>
                    <a:cubicBezTo>
                      <a:pt x="16" y="101"/>
                      <a:pt x="0" y="123"/>
                      <a:pt x="0" y="149"/>
                    </a:cubicBezTo>
                    <a:cubicBezTo>
                      <a:pt x="0" y="183"/>
                      <a:pt x="28" y="210"/>
                      <a:pt x="61" y="210"/>
                    </a:cubicBezTo>
                    <a:cubicBezTo>
                      <a:pt x="245" y="210"/>
                      <a:pt x="245" y="210"/>
                      <a:pt x="245" y="210"/>
                    </a:cubicBezTo>
                    <a:cubicBezTo>
                      <a:pt x="278" y="210"/>
                      <a:pt x="306" y="183"/>
                      <a:pt x="306" y="149"/>
                    </a:cubicBezTo>
                    <a:cubicBezTo>
                      <a:pt x="306" y="122"/>
                      <a:pt x="288" y="99"/>
                      <a:pt x="264" y="91"/>
                    </a:cubicBezTo>
                    <a:close/>
                  </a:path>
                </a:pathLst>
              </a:custGeom>
              <a:gradFill flip="none" rotWithShape="1">
                <a:gsLst>
                  <a:gs pos="0">
                    <a:schemeClr val="bg1"/>
                  </a:gs>
                  <a:gs pos="87000">
                    <a:schemeClr val="bg1">
                      <a:lumMod val="85000"/>
                    </a:schemeClr>
                  </a:gs>
                </a:gsLst>
                <a:lin ang="0" scaled="0"/>
                <a:tileRect/>
              </a:gradFill>
              <a:ln w="63500">
                <a:gradFill>
                  <a:gsLst>
                    <a:gs pos="0">
                      <a:schemeClr val="bg1">
                        <a:lumMod val="85000"/>
                      </a:schemeClr>
                    </a:gs>
                    <a:gs pos="100000">
                      <a:schemeClr val="bg1"/>
                    </a:gs>
                  </a:gsLst>
                  <a:lin ang="5400000" scaled="1"/>
                </a:gradFill>
              </a:ln>
              <a:effectLst>
                <a:outerShdw blurRad="127000" dist="63500" dir="8100000" algn="tr" rotWithShape="0">
                  <a:prstClr val="black">
                    <a:alpha val="30000"/>
                  </a:prstClr>
                </a:outerShdw>
              </a:effectLst>
            </p:spPr>
            <p:txBody>
              <a:bodyPr vert="horz" wrap="square" lIns="91440" tIns="45720" rIns="91440" bIns="45720" numCol="1" anchor="t" anchorCtr="0" compatLnSpc="1"/>
              <a:lstStyle/>
              <a:p>
                <a:endParaRPr lang="zh-CN" altLang="en-US"/>
              </a:p>
            </p:txBody>
          </p:sp>
        </p:grpSp>
      </p:grpSp>
      <p:sp>
        <p:nvSpPr>
          <p:cNvPr id="48" name="文本框 47"/>
          <p:cNvSpPr txBox="1"/>
          <p:nvPr/>
        </p:nvSpPr>
        <p:spPr>
          <a:xfrm>
            <a:off x="1723411" y="299043"/>
            <a:ext cx="2645285" cy="461665"/>
          </a:xfrm>
          <a:prstGeom prst="rect">
            <a:avLst/>
          </a:prstGeom>
          <a:noFill/>
        </p:spPr>
        <p:txBody>
          <a:bodyPr wrap="square" rtlCol="0">
            <a:spAutoFit/>
          </a:bodyPr>
          <a:lstStyle/>
          <a:p>
            <a:r>
              <a:rPr lang="zh-CN" altLang="en-US" sz="2400" b="1" dirty="0">
                <a:solidFill>
                  <a:srgbClr val="3A6461"/>
                </a:solidFill>
                <a:latin typeface="微软雅黑" panose="020B0503020204020204" pitchFamily="34" charset="-122"/>
                <a:ea typeface="微软雅黑" panose="020B0503020204020204" pitchFamily="34" charset="-122"/>
              </a:rPr>
              <a:t>并列关系图表</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5" name="组合 34"/>
          <p:cNvGrpSpPr/>
          <p:nvPr/>
        </p:nvGrpSpPr>
        <p:grpSpPr>
          <a:xfrm>
            <a:off x="1918569" y="1425869"/>
            <a:ext cx="3783964" cy="1826555"/>
            <a:chOff x="704909" y="648409"/>
            <a:chExt cx="5204287" cy="2512157"/>
          </a:xfrm>
        </p:grpSpPr>
        <p:sp>
          <p:nvSpPr>
            <p:cNvPr id="43" name="矩形 42"/>
            <p:cNvSpPr/>
            <p:nvPr/>
          </p:nvSpPr>
          <p:spPr>
            <a:xfrm rot="180388">
              <a:off x="1430067" y="1523130"/>
              <a:ext cx="3732669" cy="906045"/>
            </a:xfrm>
            <a:prstGeom prst="rect">
              <a:avLst/>
            </a:prstGeom>
            <a:gradFill>
              <a:gsLst>
                <a:gs pos="89000">
                  <a:schemeClr val="tx1">
                    <a:lumMod val="65000"/>
                    <a:lumOff val="35000"/>
                    <a:alpha val="36000"/>
                  </a:schemeClr>
                </a:gs>
                <a:gs pos="43000">
                  <a:schemeClr val="bg1">
                    <a:lumMod val="75000"/>
                  </a:schemeClr>
                </a:gs>
                <a:gs pos="100000">
                  <a:schemeClr val="bg1">
                    <a:lumMod val="85000"/>
                    <a:alpha val="0"/>
                  </a:schemeClr>
                </a:gs>
              </a:gsLst>
              <a:path path="shap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 name="矩形 33"/>
            <p:cNvSpPr/>
            <p:nvPr/>
          </p:nvSpPr>
          <p:spPr>
            <a:xfrm>
              <a:off x="1267473" y="1425866"/>
              <a:ext cx="3808834" cy="924533"/>
            </a:xfrm>
            <a:prstGeom prst="rect">
              <a:avLst/>
            </a:prstGeom>
            <a:solidFill>
              <a:srgbClr val="FFBF5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 name="椭圆 32"/>
            <p:cNvSpPr/>
            <p:nvPr/>
          </p:nvSpPr>
          <p:spPr>
            <a:xfrm>
              <a:off x="704909" y="648409"/>
              <a:ext cx="1127697" cy="2509927"/>
            </a:xfrm>
            <a:prstGeom prst="ellipse">
              <a:avLst/>
            </a:prstGeom>
            <a:gradFill flip="none" rotWithShape="1">
              <a:gsLst>
                <a:gs pos="84000">
                  <a:schemeClr val="tx1">
                    <a:lumMod val="65000"/>
                    <a:lumOff val="35000"/>
                    <a:alpha val="55000"/>
                  </a:schemeClr>
                </a:gs>
                <a:gs pos="43000">
                  <a:schemeClr val="bg1">
                    <a:lumMod val="75000"/>
                  </a:schemeClr>
                </a:gs>
                <a:gs pos="100000">
                  <a:schemeClr val="bg1">
                    <a:lumMod val="85000"/>
                    <a:alpha val="0"/>
                  </a:schemeClr>
                </a:gs>
              </a:gsLst>
              <a:path path="shap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椭圆 3"/>
            <p:cNvSpPr/>
            <p:nvPr/>
          </p:nvSpPr>
          <p:spPr>
            <a:xfrm>
              <a:off x="4182512" y="972190"/>
              <a:ext cx="1726684" cy="1726684"/>
            </a:xfrm>
            <a:prstGeom prst="ellipse">
              <a:avLst/>
            </a:prstGeom>
            <a:gradFill>
              <a:gsLst>
                <a:gs pos="50000">
                  <a:srgbClr val="FFFFFF">
                    <a:alpha val="20000"/>
                  </a:srgbClr>
                </a:gs>
                <a:gs pos="22000">
                  <a:srgbClr val="FFFFFF">
                    <a:alpha val="40000"/>
                  </a:srgbClr>
                </a:gs>
                <a:gs pos="15000">
                  <a:schemeClr val="bg1"/>
                </a:gs>
                <a:gs pos="100000">
                  <a:schemeClr val="bg1">
                    <a:alpha val="10000"/>
                  </a:schemeClr>
                </a:gs>
              </a:gsLst>
              <a:lin ang="2700000" scaled="0"/>
            </a:gradFill>
            <a:ln w="15875">
              <a:gradFill>
                <a:gsLst>
                  <a:gs pos="0">
                    <a:schemeClr val="bg1"/>
                  </a:gs>
                  <a:gs pos="25000">
                    <a:schemeClr val="bg2"/>
                  </a:gs>
                  <a:gs pos="50000">
                    <a:schemeClr val="bg2">
                      <a:lumMod val="90000"/>
                    </a:schemeClr>
                  </a:gs>
                  <a:gs pos="100000">
                    <a:schemeClr val="bg1"/>
                  </a:gs>
                  <a:gs pos="75000">
                    <a:schemeClr val="bg2"/>
                  </a:gs>
                </a:gsLst>
                <a:lin ang="5400000" scaled="1"/>
              </a:gradFill>
            </a:ln>
            <a:effectLst>
              <a:outerShdw blurRad="241300" dist="889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椭圆 4"/>
            <p:cNvSpPr/>
            <p:nvPr/>
          </p:nvSpPr>
          <p:spPr>
            <a:xfrm>
              <a:off x="4322511" y="1111905"/>
              <a:ext cx="1447254" cy="1447254"/>
            </a:xfrm>
            <a:prstGeom prst="ellipse">
              <a:avLst/>
            </a:prstGeom>
            <a:solidFill>
              <a:srgbClr val="FFB850"/>
            </a:solidFill>
            <a:ln>
              <a:noFill/>
            </a:ln>
            <a:effectLst>
              <a:outerShdw blurRad="152400" dist="50800" dir="2700000" algn="tl" rotWithShape="0">
                <a:prstClr val="black">
                  <a:alpha val="30000"/>
                </a:prstClr>
              </a:outerShdw>
            </a:effectLst>
            <a:scene3d>
              <a:camera prst="orthographicFront"/>
              <a:lightRig rig="threePt" dir="t"/>
            </a:scene3d>
            <a:sp3d prstMaterial="softEdge">
              <a:bevelT w="127000" h="317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7" name="TextBox 6"/>
            <p:cNvSpPr txBox="1"/>
            <p:nvPr/>
          </p:nvSpPr>
          <p:spPr>
            <a:xfrm>
              <a:off x="4346102" y="1930225"/>
              <a:ext cx="1399510" cy="423302"/>
            </a:xfrm>
            <a:prstGeom prst="rect">
              <a:avLst/>
            </a:prstGeom>
            <a:noFill/>
          </p:spPr>
          <p:txBody>
            <a:bodyPr vert="horz" wrap="square" lIns="0" tIns="0" rIns="0" bIns="0" rtlCol="0" anchor="ctr">
              <a:spAutoFit/>
            </a:bodyPr>
            <a:lstStyle/>
            <a:p>
              <a:pPr algn="ctr"/>
              <a:r>
                <a:rPr lang="en-US" altLang="zh-CN" sz="2000" dirty="0">
                  <a:solidFill>
                    <a:schemeClr val="bg1">
                      <a:lumMod val="95000"/>
                    </a:schemeClr>
                  </a:solidFill>
                  <a:latin typeface="Impact" panose="020B0806030902050204" pitchFamily="34" charset="0"/>
                  <a:ea typeface="微软雅黑" panose="020B0503020204020204" pitchFamily="34" charset="-122"/>
                </a:rPr>
                <a:t>35%</a:t>
              </a:r>
              <a:endParaRPr lang="zh-CN" altLang="en-US" sz="2000" dirty="0">
                <a:solidFill>
                  <a:schemeClr val="bg1">
                    <a:lumMod val="95000"/>
                  </a:schemeClr>
                </a:solidFill>
                <a:latin typeface="微软雅黑" panose="020B0503020204020204" pitchFamily="34" charset="-122"/>
                <a:ea typeface="微软雅黑" panose="020B0503020204020204" pitchFamily="34" charset="-122"/>
              </a:endParaRPr>
            </a:p>
          </p:txBody>
        </p:sp>
        <p:sp>
          <p:nvSpPr>
            <p:cNvPr id="38" name="任意多边形 37"/>
            <p:cNvSpPr/>
            <p:nvPr/>
          </p:nvSpPr>
          <p:spPr>
            <a:xfrm>
              <a:off x="4806603" y="1316150"/>
              <a:ext cx="432773" cy="472118"/>
            </a:xfrm>
            <a:custGeom>
              <a:avLst/>
              <a:gdLst>
                <a:gd name="connsiteX0" fmla="*/ 161841 w 658586"/>
                <a:gd name="connsiteY0" fmla="*/ 329293 h 718458"/>
                <a:gd name="connsiteX1" fmla="*/ 181486 w 658586"/>
                <a:gd name="connsiteY1" fmla="*/ 339350 h 718458"/>
                <a:gd name="connsiteX2" fmla="*/ 216333 w 658586"/>
                <a:gd name="connsiteY2" fmla="*/ 361802 h 718458"/>
                <a:gd name="connsiteX3" fmla="*/ 266849 w 658586"/>
                <a:gd name="connsiteY3" fmla="*/ 384253 h 718458"/>
                <a:gd name="connsiteX4" fmla="*/ 329293 w 658586"/>
                <a:gd name="connsiteY4" fmla="*/ 394310 h 718458"/>
                <a:gd name="connsiteX5" fmla="*/ 391737 w 658586"/>
                <a:gd name="connsiteY5" fmla="*/ 384253 h 718458"/>
                <a:gd name="connsiteX6" fmla="*/ 442254 w 658586"/>
                <a:gd name="connsiteY6" fmla="*/ 361802 h 718458"/>
                <a:gd name="connsiteX7" fmla="*/ 477101 w 658586"/>
                <a:gd name="connsiteY7" fmla="*/ 339350 h 718458"/>
                <a:gd name="connsiteX8" fmla="*/ 496746 w 658586"/>
                <a:gd name="connsiteY8" fmla="*/ 329293 h 718458"/>
                <a:gd name="connsiteX9" fmla="*/ 548899 w 658586"/>
                <a:gd name="connsiteY9" fmla="*/ 338648 h 718458"/>
                <a:gd name="connsiteX10" fmla="*/ 588892 w 658586"/>
                <a:gd name="connsiteY10" fmla="*/ 363673 h 718458"/>
                <a:gd name="connsiteX11" fmla="*/ 617892 w 658586"/>
                <a:gd name="connsiteY11" fmla="*/ 401560 h 718458"/>
                <a:gd name="connsiteX12" fmla="*/ 638006 w 658586"/>
                <a:gd name="connsiteY12" fmla="*/ 447165 h 718458"/>
                <a:gd name="connsiteX13" fmla="*/ 650401 w 658586"/>
                <a:gd name="connsiteY13" fmla="*/ 497916 h 718458"/>
                <a:gd name="connsiteX14" fmla="*/ 656949 w 658586"/>
                <a:gd name="connsiteY14" fmla="*/ 548900 h 718458"/>
                <a:gd name="connsiteX15" fmla="*/ 658586 w 658586"/>
                <a:gd name="connsiteY15" fmla="*/ 597312 h 718458"/>
                <a:gd name="connsiteX16" fmla="*/ 624441 w 658586"/>
                <a:gd name="connsiteY16" fmla="*/ 685949 h 718458"/>
                <a:gd name="connsiteX17" fmla="*/ 533698 w 658586"/>
                <a:gd name="connsiteY17" fmla="*/ 718458 h 718458"/>
                <a:gd name="connsiteX18" fmla="*/ 124888 w 658586"/>
                <a:gd name="connsiteY18" fmla="*/ 718458 h 718458"/>
                <a:gd name="connsiteX19" fmla="*/ 34146 w 658586"/>
                <a:gd name="connsiteY19" fmla="*/ 685949 h 718458"/>
                <a:gd name="connsiteX20" fmla="*/ 0 w 658586"/>
                <a:gd name="connsiteY20" fmla="*/ 597312 h 718458"/>
                <a:gd name="connsiteX21" fmla="*/ 1638 w 658586"/>
                <a:gd name="connsiteY21" fmla="*/ 548900 h 718458"/>
                <a:gd name="connsiteX22" fmla="*/ 8186 w 658586"/>
                <a:gd name="connsiteY22" fmla="*/ 497916 h 718458"/>
                <a:gd name="connsiteX23" fmla="*/ 20581 w 658586"/>
                <a:gd name="connsiteY23" fmla="*/ 447165 h 718458"/>
                <a:gd name="connsiteX24" fmla="*/ 40694 w 658586"/>
                <a:gd name="connsiteY24" fmla="*/ 401560 h 718458"/>
                <a:gd name="connsiteX25" fmla="*/ 69694 w 658586"/>
                <a:gd name="connsiteY25" fmla="*/ 363673 h 718458"/>
                <a:gd name="connsiteX26" fmla="*/ 109687 w 658586"/>
                <a:gd name="connsiteY26" fmla="*/ 338648 h 718458"/>
                <a:gd name="connsiteX27" fmla="*/ 161841 w 658586"/>
                <a:gd name="connsiteY27" fmla="*/ 329293 h 718458"/>
                <a:gd name="connsiteX28" fmla="*/ 329293 w 658586"/>
                <a:gd name="connsiteY28" fmla="*/ 0 h 718458"/>
                <a:gd name="connsiteX29" fmla="*/ 456287 w 658586"/>
                <a:gd name="connsiteY29" fmla="*/ 52621 h 718458"/>
                <a:gd name="connsiteX30" fmla="*/ 508907 w 658586"/>
                <a:gd name="connsiteY30" fmla="*/ 179614 h 718458"/>
                <a:gd name="connsiteX31" fmla="*/ 456287 w 658586"/>
                <a:gd name="connsiteY31" fmla="*/ 306607 h 718458"/>
                <a:gd name="connsiteX32" fmla="*/ 329293 w 658586"/>
                <a:gd name="connsiteY32" fmla="*/ 359228 h 718458"/>
                <a:gd name="connsiteX33" fmla="*/ 202301 w 658586"/>
                <a:gd name="connsiteY33" fmla="*/ 306607 h 718458"/>
                <a:gd name="connsiteX34" fmla="*/ 149679 w 658586"/>
                <a:gd name="connsiteY34" fmla="*/ 179614 h 718458"/>
                <a:gd name="connsiteX35" fmla="*/ 202301 w 658586"/>
                <a:gd name="connsiteY35" fmla="*/ 52621 h 718458"/>
                <a:gd name="connsiteX36" fmla="*/ 329293 w 658586"/>
                <a:gd name="connsiteY36" fmla="*/ 0 h 7184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658586" h="718458">
                  <a:moveTo>
                    <a:pt x="161841" y="329293"/>
                  </a:moveTo>
                  <a:cubicBezTo>
                    <a:pt x="164647" y="329293"/>
                    <a:pt x="171195" y="332645"/>
                    <a:pt x="181486" y="339350"/>
                  </a:cubicBezTo>
                  <a:cubicBezTo>
                    <a:pt x="191776" y="346054"/>
                    <a:pt x="203392" y="353538"/>
                    <a:pt x="216333" y="361802"/>
                  </a:cubicBezTo>
                  <a:cubicBezTo>
                    <a:pt x="229274" y="370065"/>
                    <a:pt x="246112" y="377549"/>
                    <a:pt x="266849" y="384253"/>
                  </a:cubicBezTo>
                  <a:cubicBezTo>
                    <a:pt x="287586" y="390958"/>
                    <a:pt x="308401" y="394310"/>
                    <a:pt x="329293" y="394310"/>
                  </a:cubicBezTo>
                  <a:cubicBezTo>
                    <a:pt x="350186" y="394310"/>
                    <a:pt x="371001" y="390958"/>
                    <a:pt x="391737" y="384253"/>
                  </a:cubicBezTo>
                  <a:cubicBezTo>
                    <a:pt x="412474" y="377549"/>
                    <a:pt x="429313" y="370065"/>
                    <a:pt x="442254" y="361802"/>
                  </a:cubicBezTo>
                  <a:cubicBezTo>
                    <a:pt x="455195" y="353538"/>
                    <a:pt x="466810" y="346054"/>
                    <a:pt x="477101" y="339350"/>
                  </a:cubicBezTo>
                  <a:cubicBezTo>
                    <a:pt x="487391" y="332645"/>
                    <a:pt x="493939" y="329293"/>
                    <a:pt x="496746" y="329293"/>
                  </a:cubicBezTo>
                  <a:cubicBezTo>
                    <a:pt x="515768" y="329293"/>
                    <a:pt x="533152" y="332412"/>
                    <a:pt x="548899" y="338648"/>
                  </a:cubicBezTo>
                  <a:cubicBezTo>
                    <a:pt x="564647" y="344885"/>
                    <a:pt x="577978" y="353226"/>
                    <a:pt x="588892" y="363673"/>
                  </a:cubicBezTo>
                  <a:cubicBezTo>
                    <a:pt x="599806" y="374119"/>
                    <a:pt x="609473" y="386748"/>
                    <a:pt x="617892" y="401560"/>
                  </a:cubicBezTo>
                  <a:cubicBezTo>
                    <a:pt x="626312" y="416372"/>
                    <a:pt x="633016" y="431574"/>
                    <a:pt x="638006" y="447165"/>
                  </a:cubicBezTo>
                  <a:cubicBezTo>
                    <a:pt x="642995" y="462757"/>
                    <a:pt x="647127" y="479674"/>
                    <a:pt x="650401" y="497916"/>
                  </a:cubicBezTo>
                  <a:cubicBezTo>
                    <a:pt x="653675" y="516158"/>
                    <a:pt x="655858" y="533152"/>
                    <a:pt x="656949" y="548900"/>
                  </a:cubicBezTo>
                  <a:cubicBezTo>
                    <a:pt x="658040" y="564647"/>
                    <a:pt x="658586" y="580785"/>
                    <a:pt x="658586" y="597312"/>
                  </a:cubicBezTo>
                  <a:cubicBezTo>
                    <a:pt x="658586" y="634731"/>
                    <a:pt x="647204" y="664277"/>
                    <a:pt x="624441" y="685949"/>
                  </a:cubicBezTo>
                  <a:cubicBezTo>
                    <a:pt x="601677" y="707621"/>
                    <a:pt x="571430" y="718458"/>
                    <a:pt x="533698" y="718458"/>
                  </a:cubicBezTo>
                  <a:lnTo>
                    <a:pt x="124888" y="718458"/>
                  </a:lnTo>
                  <a:cubicBezTo>
                    <a:pt x="87157" y="718458"/>
                    <a:pt x="56909" y="707621"/>
                    <a:pt x="34146" y="685949"/>
                  </a:cubicBezTo>
                  <a:cubicBezTo>
                    <a:pt x="11382" y="664277"/>
                    <a:pt x="0" y="634731"/>
                    <a:pt x="0" y="597312"/>
                  </a:cubicBezTo>
                  <a:cubicBezTo>
                    <a:pt x="0" y="580785"/>
                    <a:pt x="546" y="564647"/>
                    <a:pt x="1638" y="548900"/>
                  </a:cubicBezTo>
                  <a:cubicBezTo>
                    <a:pt x="2729" y="533152"/>
                    <a:pt x="4912" y="516158"/>
                    <a:pt x="8186" y="497916"/>
                  </a:cubicBezTo>
                  <a:cubicBezTo>
                    <a:pt x="11460" y="479674"/>
                    <a:pt x="15592" y="462757"/>
                    <a:pt x="20581" y="447165"/>
                  </a:cubicBezTo>
                  <a:cubicBezTo>
                    <a:pt x="25570" y="431574"/>
                    <a:pt x="32274" y="416372"/>
                    <a:pt x="40694" y="401560"/>
                  </a:cubicBezTo>
                  <a:cubicBezTo>
                    <a:pt x="49113" y="386748"/>
                    <a:pt x="58780" y="374119"/>
                    <a:pt x="69694" y="363673"/>
                  </a:cubicBezTo>
                  <a:cubicBezTo>
                    <a:pt x="80608" y="353226"/>
                    <a:pt x="93939" y="344885"/>
                    <a:pt x="109687" y="338648"/>
                  </a:cubicBezTo>
                  <a:cubicBezTo>
                    <a:pt x="125434" y="332412"/>
                    <a:pt x="142819" y="329293"/>
                    <a:pt x="161841" y="329293"/>
                  </a:cubicBezTo>
                  <a:close/>
                  <a:moveTo>
                    <a:pt x="329293" y="0"/>
                  </a:moveTo>
                  <a:cubicBezTo>
                    <a:pt x="378874" y="0"/>
                    <a:pt x="421205" y="17540"/>
                    <a:pt x="456287" y="52621"/>
                  </a:cubicBezTo>
                  <a:cubicBezTo>
                    <a:pt x="491367" y="87702"/>
                    <a:pt x="508907" y="130033"/>
                    <a:pt x="508907" y="179614"/>
                  </a:cubicBezTo>
                  <a:cubicBezTo>
                    <a:pt x="508907" y="229195"/>
                    <a:pt x="491367" y="271526"/>
                    <a:pt x="456287" y="306607"/>
                  </a:cubicBezTo>
                  <a:cubicBezTo>
                    <a:pt x="421205" y="341688"/>
                    <a:pt x="378874" y="359228"/>
                    <a:pt x="329293" y="359228"/>
                  </a:cubicBezTo>
                  <a:cubicBezTo>
                    <a:pt x="279713" y="359228"/>
                    <a:pt x="237382" y="341688"/>
                    <a:pt x="202301" y="306607"/>
                  </a:cubicBezTo>
                  <a:cubicBezTo>
                    <a:pt x="167220" y="271526"/>
                    <a:pt x="149679" y="229195"/>
                    <a:pt x="149679" y="179614"/>
                  </a:cubicBezTo>
                  <a:cubicBezTo>
                    <a:pt x="149679" y="130033"/>
                    <a:pt x="167220" y="87702"/>
                    <a:pt x="202301" y="52621"/>
                  </a:cubicBezTo>
                  <a:cubicBezTo>
                    <a:pt x="237382" y="17540"/>
                    <a:pt x="279713" y="0"/>
                    <a:pt x="329293" y="0"/>
                  </a:cubicBez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a:p>
          </p:txBody>
        </p:sp>
        <p:sp>
          <p:nvSpPr>
            <p:cNvPr id="32" name="矩形 31"/>
            <p:cNvSpPr/>
            <p:nvPr/>
          </p:nvSpPr>
          <p:spPr>
            <a:xfrm>
              <a:off x="823038" y="648410"/>
              <a:ext cx="891439" cy="2512156"/>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71" name="组合 70"/>
          <p:cNvGrpSpPr/>
          <p:nvPr/>
        </p:nvGrpSpPr>
        <p:grpSpPr>
          <a:xfrm>
            <a:off x="6440691" y="1377353"/>
            <a:ext cx="3783964" cy="1826555"/>
            <a:chOff x="7205462" y="1425866"/>
            <a:chExt cx="3783964" cy="1826554"/>
          </a:xfrm>
        </p:grpSpPr>
        <p:grpSp>
          <p:nvGrpSpPr>
            <p:cNvPr id="53" name="组合 52"/>
            <p:cNvGrpSpPr/>
            <p:nvPr/>
          </p:nvGrpSpPr>
          <p:grpSpPr>
            <a:xfrm flipH="1">
              <a:off x="7205462" y="1425866"/>
              <a:ext cx="3783964" cy="1826554"/>
              <a:chOff x="704909" y="648409"/>
              <a:chExt cx="5204287" cy="2512157"/>
            </a:xfrm>
          </p:grpSpPr>
          <p:sp>
            <p:nvSpPr>
              <p:cNvPr id="54" name="矩形 53"/>
              <p:cNvSpPr/>
              <p:nvPr/>
            </p:nvSpPr>
            <p:spPr>
              <a:xfrm rot="180388">
                <a:off x="1430067" y="1523130"/>
                <a:ext cx="3732669" cy="906045"/>
              </a:xfrm>
              <a:prstGeom prst="rect">
                <a:avLst/>
              </a:prstGeom>
              <a:gradFill>
                <a:gsLst>
                  <a:gs pos="89000">
                    <a:schemeClr val="tx1">
                      <a:lumMod val="65000"/>
                      <a:lumOff val="35000"/>
                      <a:alpha val="36000"/>
                    </a:schemeClr>
                  </a:gs>
                  <a:gs pos="43000">
                    <a:schemeClr val="bg1">
                      <a:lumMod val="75000"/>
                    </a:schemeClr>
                  </a:gs>
                  <a:gs pos="100000">
                    <a:schemeClr val="bg1">
                      <a:lumMod val="85000"/>
                      <a:alpha val="0"/>
                    </a:schemeClr>
                  </a:gs>
                </a:gsLst>
                <a:path path="shap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5" name="矩形 54"/>
              <p:cNvSpPr/>
              <p:nvPr/>
            </p:nvSpPr>
            <p:spPr>
              <a:xfrm>
                <a:off x="1267473" y="1425866"/>
                <a:ext cx="3808834" cy="924533"/>
              </a:xfrm>
              <a:prstGeom prst="rect">
                <a:avLst/>
              </a:prstGeom>
              <a:solidFill>
                <a:srgbClr val="01ACB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6" name="椭圆 55"/>
              <p:cNvSpPr/>
              <p:nvPr/>
            </p:nvSpPr>
            <p:spPr>
              <a:xfrm>
                <a:off x="704909" y="648409"/>
                <a:ext cx="1127697" cy="2509927"/>
              </a:xfrm>
              <a:prstGeom prst="ellipse">
                <a:avLst/>
              </a:prstGeom>
              <a:gradFill flip="none" rotWithShape="1">
                <a:gsLst>
                  <a:gs pos="84000">
                    <a:schemeClr val="tx1">
                      <a:lumMod val="65000"/>
                      <a:lumOff val="35000"/>
                      <a:alpha val="55000"/>
                    </a:schemeClr>
                  </a:gs>
                  <a:gs pos="43000">
                    <a:schemeClr val="bg1">
                      <a:lumMod val="75000"/>
                    </a:schemeClr>
                  </a:gs>
                  <a:gs pos="100000">
                    <a:schemeClr val="bg1">
                      <a:lumMod val="85000"/>
                      <a:alpha val="0"/>
                    </a:schemeClr>
                  </a:gs>
                </a:gsLst>
                <a:path path="shap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7" name="椭圆 56"/>
              <p:cNvSpPr/>
              <p:nvPr/>
            </p:nvSpPr>
            <p:spPr>
              <a:xfrm>
                <a:off x="4182512" y="972190"/>
                <a:ext cx="1726684" cy="1726684"/>
              </a:xfrm>
              <a:prstGeom prst="ellipse">
                <a:avLst/>
              </a:prstGeom>
              <a:gradFill>
                <a:gsLst>
                  <a:gs pos="50000">
                    <a:srgbClr val="FFFFFF">
                      <a:alpha val="20000"/>
                    </a:srgbClr>
                  </a:gs>
                  <a:gs pos="22000">
                    <a:srgbClr val="FFFFFF">
                      <a:alpha val="40000"/>
                    </a:srgbClr>
                  </a:gs>
                  <a:gs pos="15000">
                    <a:schemeClr val="bg1"/>
                  </a:gs>
                  <a:gs pos="100000">
                    <a:schemeClr val="bg1">
                      <a:alpha val="10000"/>
                    </a:schemeClr>
                  </a:gs>
                </a:gsLst>
                <a:lin ang="2700000" scaled="0"/>
              </a:gradFill>
              <a:ln w="15875">
                <a:gradFill>
                  <a:gsLst>
                    <a:gs pos="0">
                      <a:schemeClr val="bg1"/>
                    </a:gs>
                    <a:gs pos="25000">
                      <a:schemeClr val="bg2"/>
                    </a:gs>
                    <a:gs pos="50000">
                      <a:schemeClr val="bg2">
                        <a:lumMod val="90000"/>
                      </a:schemeClr>
                    </a:gs>
                    <a:gs pos="100000">
                      <a:schemeClr val="bg1"/>
                    </a:gs>
                    <a:gs pos="75000">
                      <a:schemeClr val="bg2"/>
                    </a:gs>
                  </a:gsLst>
                  <a:lin ang="5400000" scaled="1"/>
                </a:gradFill>
              </a:ln>
              <a:effectLst>
                <a:outerShdw blurRad="241300" dist="889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8" name="椭圆 57"/>
              <p:cNvSpPr/>
              <p:nvPr/>
            </p:nvSpPr>
            <p:spPr>
              <a:xfrm>
                <a:off x="4322511" y="1111905"/>
                <a:ext cx="1447254" cy="1447254"/>
              </a:xfrm>
              <a:prstGeom prst="ellipse">
                <a:avLst/>
              </a:prstGeom>
              <a:solidFill>
                <a:srgbClr val="01ACBE"/>
              </a:solidFill>
              <a:ln>
                <a:noFill/>
              </a:ln>
              <a:effectLst>
                <a:outerShdw blurRad="152400" dist="50800" dir="2700000" algn="tl" rotWithShape="0">
                  <a:prstClr val="black">
                    <a:alpha val="30000"/>
                  </a:prstClr>
                </a:outerShdw>
              </a:effectLst>
              <a:scene3d>
                <a:camera prst="orthographicFront"/>
                <a:lightRig rig="threePt" dir="t"/>
              </a:scene3d>
              <a:sp3d prstMaterial="softEdge">
                <a:bevelT w="127000" h="317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9" name="TextBox 6"/>
              <p:cNvSpPr txBox="1"/>
              <p:nvPr/>
            </p:nvSpPr>
            <p:spPr>
              <a:xfrm>
                <a:off x="4346100" y="1930225"/>
                <a:ext cx="1399510" cy="423302"/>
              </a:xfrm>
              <a:prstGeom prst="rect">
                <a:avLst/>
              </a:prstGeom>
              <a:noFill/>
            </p:spPr>
            <p:txBody>
              <a:bodyPr vert="horz" wrap="square" lIns="0" tIns="0" rIns="0" bIns="0" rtlCol="0" anchor="ctr">
                <a:spAutoFit/>
              </a:bodyPr>
              <a:lstStyle/>
              <a:p>
                <a:pPr algn="ctr"/>
                <a:r>
                  <a:rPr lang="en-US" altLang="zh-CN" sz="2000" dirty="0">
                    <a:solidFill>
                      <a:schemeClr val="bg1">
                        <a:lumMod val="95000"/>
                      </a:schemeClr>
                    </a:solidFill>
                    <a:latin typeface="Impact" panose="020B0806030902050204" pitchFamily="34" charset="0"/>
                    <a:ea typeface="微软雅黑" panose="020B0503020204020204" pitchFamily="34" charset="-122"/>
                  </a:rPr>
                  <a:t>65%</a:t>
                </a:r>
                <a:endParaRPr lang="zh-CN" altLang="en-US" sz="2000" dirty="0">
                  <a:solidFill>
                    <a:schemeClr val="bg1">
                      <a:lumMod val="95000"/>
                    </a:schemeClr>
                  </a:solidFill>
                  <a:latin typeface="微软雅黑" panose="020B0503020204020204" pitchFamily="34" charset="-122"/>
                  <a:ea typeface="微软雅黑" panose="020B0503020204020204" pitchFamily="34" charset="-122"/>
                </a:endParaRPr>
              </a:p>
            </p:txBody>
          </p:sp>
          <p:sp>
            <p:nvSpPr>
              <p:cNvPr id="61" name="矩形 60"/>
              <p:cNvSpPr/>
              <p:nvPr/>
            </p:nvSpPr>
            <p:spPr>
              <a:xfrm>
                <a:off x="823038" y="648410"/>
                <a:ext cx="891439" cy="2512156"/>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31" name="任意多边形 30"/>
            <p:cNvSpPr/>
            <p:nvPr/>
          </p:nvSpPr>
          <p:spPr>
            <a:xfrm>
              <a:off x="7603497" y="1919421"/>
              <a:ext cx="415093" cy="407830"/>
            </a:xfrm>
            <a:custGeom>
              <a:avLst/>
              <a:gdLst>
                <a:gd name="connsiteX0" fmla="*/ 591591 w 867519"/>
                <a:gd name="connsiteY0" fmla="*/ 753219 h 852339"/>
                <a:gd name="connsiteX1" fmla="*/ 608558 w 867519"/>
                <a:gd name="connsiteY1" fmla="*/ 760809 h 852339"/>
                <a:gd name="connsiteX2" fmla="*/ 598736 w 867519"/>
                <a:gd name="connsiteY2" fmla="*/ 773311 h 852339"/>
                <a:gd name="connsiteX3" fmla="*/ 569267 w 867519"/>
                <a:gd name="connsiteY3" fmla="*/ 771525 h 852339"/>
                <a:gd name="connsiteX4" fmla="*/ 743843 w 867519"/>
                <a:gd name="connsiteY4" fmla="*/ 610791 h 852339"/>
                <a:gd name="connsiteX5" fmla="*/ 756791 w 867519"/>
                <a:gd name="connsiteY5" fmla="*/ 630436 h 852339"/>
                <a:gd name="connsiteX6" fmla="*/ 771971 w 867519"/>
                <a:gd name="connsiteY6" fmla="*/ 619274 h 852339"/>
                <a:gd name="connsiteX7" fmla="*/ 758131 w 867519"/>
                <a:gd name="connsiteY7" fmla="*/ 650528 h 852339"/>
                <a:gd name="connsiteX8" fmla="*/ 694283 w 867519"/>
                <a:gd name="connsiteY8" fmla="*/ 692944 h 852339"/>
                <a:gd name="connsiteX9" fmla="*/ 679996 w 867519"/>
                <a:gd name="connsiteY9" fmla="*/ 725537 h 852339"/>
                <a:gd name="connsiteX10" fmla="*/ 667048 w 867519"/>
                <a:gd name="connsiteY10" fmla="*/ 734913 h 852339"/>
                <a:gd name="connsiteX11" fmla="*/ 656778 w 867519"/>
                <a:gd name="connsiteY11" fmla="*/ 719286 h 852339"/>
                <a:gd name="connsiteX12" fmla="*/ 687586 w 867519"/>
                <a:gd name="connsiteY12" fmla="*/ 671066 h 852339"/>
                <a:gd name="connsiteX13" fmla="*/ 717946 w 867519"/>
                <a:gd name="connsiteY13" fmla="*/ 657672 h 852339"/>
                <a:gd name="connsiteX14" fmla="*/ 743843 w 867519"/>
                <a:gd name="connsiteY14" fmla="*/ 610791 h 852339"/>
                <a:gd name="connsiteX15" fmla="*/ 177254 w 867519"/>
                <a:gd name="connsiteY15" fmla="*/ 569714 h 852339"/>
                <a:gd name="connsiteX16" fmla="*/ 215205 w 867519"/>
                <a:gd name="connsiteY16" fmla="*/ 579537 h 852339"/>
                <a:gd name="connsiteX17" fmla="*/ 160734 w 867519"/>
                <a:gd name="connsiteY17" fmla="*/ 619274 h 852339"/>
                <a:gd name="connsiteX18" fmla="*/ 138856 w 867519"/>
                <a:gd name="connsiteY18" fmla="*/ 609451 h 852339"/>
                <a:gd name="connsiteX19" fmla="*/ 593378 w 867519"/>
                <a:gd name="connsiteY19" fmla="*/ 551855 h 852339"/>
                <a:gd name="connsiteX20" fmla="*/ 647848 w 867519"/>
                <a:gd name="connsiteY20" fmla="*/ 646509 h 852339"/>
                <a:gd name="connsiteX21" fmla="*/ 588019 w 867519"/>
                <a:gd name="connsiteY21" fmla="*/ 740718 h 852339"/>
                <a:gd name="connsiteX22" fmla="*/ 566142 w 867519"/>
                <a:gd name="connsiteY22" fmla="*/ 742504 h 852339"/>
                <a:gd name="connsiteX23" fmla="*/ 491579 w 867519"/>
                <a:gd name="connsiteY23" fmla="*/ 711696 h 852339"/>
                <a:gd name="connsiteX24" fmla="*/ 421034 w 867519"/>
                <a:gd name="connsiteY24" fmla="*/ 715268 h 852339"/>
                <a:gd name="connsiteX25" fmla="*/ 400943 w 867519"/>
                <a:gd name="connsiteY25" fmla="*/ 657225 h 852339"/>
                <a:gd name="connsiteX26" fmla="*/ 437108 w 867519"/>
                <a:gd name="connsiteY26" fmla="*/ 592038 h 852339"/>
                <a:gd name="connsiteX27" fmla="*/ 544264 w 867519"/>
                <a:gd name="connsiteY27" fmla="*/ 573732 h 852339"/>
                <a:gd name="connsiteX28" fmla="*/ 575518 w 867519"/>
                <a:gd name="connsiteY28" fmla="*/ 599182 h 852339"/>
                <a:gd name="connsiteX29" fmla="*/ 636240 w 867519"/>
                <a:gd name="connsiteY29" fmla="*/ 539353 h 852339"/>
                <a:gd name="connsiteX30" fmla="*/ 641598 w 867519"/>
                <a:gd name="connsiteY30" fmla="*/ 558105 h 852339"/>
                <a:gd name="connsiteX31" fmla="*/ 624185 w 867519"/>
                <a:gd name="connsiteY31" fmla="*/ 564803 h 852339"/>
                <a:gd name="connsiteX32" fmla="*/ 410764 w 867519"/>
                <a:gd name="connsiteY32" fmla="*/ 531316 h 852339"/>
                <a:gd name="connsiteX33" fmla="*/ 397369 w 867519"/>
                <a:gd name="connsiteY33" fmla="*/ 542925 h 852339"/>
                <a:gd name="connsiteX34" fmla="*/ 380850 w 867519"/>
                <a:gd name="connsiteY34" fmla="*/ 533102 h 852339"/>
                <a:gd name="connsiteX35" fmla="*/ 443357 w 867519"/>
                <a:gd name="connsiteY35" fmla="*/ 518815 h 852339"/>
                <a:gd name="connsiteX36" fmla="*/ 479523 w 867519"/>
                <a:gd name="connsiteY36" fmla="*/ 531763 h 852339"/>
                <a:gd name="connsiteX37" fmla="*/ 466575 w 867519"/>
                <a:gd name="connsiteY37" fmla="*/ 550069 h 852339"/>
                <a:gd name="connsiteX38" fmla="*/ 531763 w 867519"/>
                <a:gd name="connsiteY38" fmla="*/ 516582 h 852339"/>
                <a:gd name="connsiteX39" fmla="*/ 533548 w 867519"/>
                <a:gd name="connsiteY39" fmla="*/ 546497 h 852339"/>
                <a:gd name="connsiteX40" fmla="*/ 498723 w 867519"/>
                <a:gd name="connsiteY40" fmla="*/ 526852 h 852339"/>
                <a:gd name="connsiteX41" fmla="*/ 618827 w 867519"/>
                <a:gd name="connsiteY41" fmla="*/ 487561 h 852339"/>
                <a:gd name="connsiteX42" fmla="*/ 607218 w 867519"/>
                <a:gd name="connsiteY42" fmla="*/ 517029 h 852339"/>
                <a:gd name="connsiteX43" fmla="*/ 579090 w 867519"/>
                <a:gd name="connsiteY43" fmla="*/ 514350 h 852339"/>
                <a:gd name="connsiteX44" fmla="*/ 533547 w 867519"/>
                <a:gd name="connsiteY44" fmla="*/ 292447 h 852339"/>
                <a:gd name="connsiteX45" fmla="*/ 546049 w 867519"/>
                <a:gd name="connsiteY45" fmla="*/ 299591 h 852339"/>
                <a:gd name="connsiteX46" fmla="*/ 499615 w 867519"/>
                <a:gd name="connsiteY46" fmla="*/ 379065 h 852339"/>
                <a:gd name="connsiteX47" fmla="*/ 488899 w 867519"/>
                <a:gd name="connsiteY47" fmla="*/ 381298 h 852339"/>
                <a:gd name="connsiteX48" fmla="*/ 533547 w 867519"/>
                <a:gd name="connsiteY48" fmla="*/ 292447 h 852339"/>
                <a:gd name="connsiteX49" fmla="*/ 557211 w 867519"/>
                <a:gd name="connsiteY49" fmla="*/ 248692 h 852339"/>
                <a:gd name="connsiteX50" fmla="*/ 569712 w 867519"/>
                <a:gd name="connsiteY50" fmla="*/ 250924 h 852339"/>
                <a:gd name="connsiteX51" fmla="*/ 579535 w 867519"/>
                <a:gd name="connsiteY51" fmla="*/ 265658 h 852339"/>
                <a:gd name="connsiteX52" fmla="*/ 557211 w 867519"/>
                <a:gd name="connsiteY52" fmla="*/ 279499 h 852339"/>
                <a:gd name="connsiteX53" fmla="*/ 538905 w 867519"/>
                <a:gd name="connsiteY53" fmla="*/ 279499 h 852339"/>
                <a:gd name="connsiteX54" fmla="*/ 716607 w 867519"/>
                <a:gd name="connsiteY54" fmla="*/ 138857 h 852339"/>
                <a:gd name="connsiteX55" fmla="*/ 702319 w 867519"/>
                <a:gd name="connsiteY55" fmla="*/ 163413 h 852339"/>
                <a:gd name="connsiteX56" fmla="*/ 633561 w 867519"/>
                <a:gd name="connsiteY56" fmla="*/ 145108 h 852339"/>
                <a:gd name="connsiteX57" fmla="*/ 580876 w 867519"/>
                <a:gd name="connsiteY57" fmla="*/ 159841 h 852339"/>
                <a:gd name="connsiteX58" fmla="*/ 555426 w 867519"/>
                <a:gd name="connsiteY58" fmla="*/ 228600 h 852339"/>
                <a:gd name="connsiteX59" fmla="*/ 499169 w 867519"/>
                <a:gd name="connsiteY59" fmla="*/ 243334 h 852339"/>
                <a:gd name="connsiteX60" fmla="*/ 491579 w 867519"/>
                <a:gd name="connsiteY60" fmla="*/ 301377 h 852339"/>
                <a:gd name="connsiteX61" fmla="*/ 468362 w 867519"/>
                <a:gd name="connsiteY61" fmla="*/ 290661 h 852339"/>
                <a:gd name="connsiteX62" fmla="*/ 450056 w 867519"/>
                <a:gd name="connsiteY62" fmla="*/ 339775 h 852339"/>
                <a:gd name="connsiteX63" fmla="*/ 466576 w 867519"/>
                <a:gd name="connsiteY63" fmla="*/ 428625 h 852339"/>
                <a:gd name="connsiteX64" fmla="*/ 446484 w 867519"/>
                <a:gd name="connsiteY64" fmla="*/ 466576 h 852339"/>
                <a:gd name="connsiteX65" fmla="*/ 408086 w 867519"/>
                <a:gd name="connsiteY65" fmla="*/ 468362 h 852339"/>
                <a:gd name="connsiteX66" fmla="*/ 417463 w 867519"/>
                <a:gd name="connsiteY66" fmla="*/ 519261 h 852339"/>
                <a:gd name="connsiteX67" fmla="*/ 313878 w 867519"/>
                <a:gd name="connsiteY67" fmla="*/ 448270 h 852339"/>
                <a:gd name="connsiteX68" fmla="*/ 246906 w 867519"/>
                <a:gd name="connsiteY68" fmla="*/ 442020 h 852339"/>
                <a:gd name="connsiteX69" fmla="*/ 210740 w 867519"/>
                <a:gd name="connsiteY69" fmla="*/ 425946 h 852339"/>
                <a:gd name="connsiteX70" fmla="*/ 133945 w 867519"/>
                <a:gd name="connsiteY70" fmla="*/ 510332 h 852339"/>
                <a:gd name="connsiteX71" fmla="*/ 132159 w 867519"/>
                <a:gd name="connsiteY71" fmla="*/ 542925 h 852339"/>
                <a:gd name="connsiteX72" fmla="*/ 117425 w 867519"/>
                <a:gd name="connsiteY72" fmla="*/ 572839 h 852339"/>
                <a:gd name="connsiteX73" fmla="*/ 100905 w 867519"/>
                <a:gd name="connsiteY73" fmla="*/ 571500 h 852339"/>
                <a:gd name="connsiteX74" fmla="*/ 45095 w 867519"/>
                <a:gd name="connsiteY74" fmla="*/ 459432 h 852339"/>
                <a:gd name="connsiteX75" fmla="*/ 46880 w 867519"/>
                <a:gd name="connsiteY75" fmla="*/ 426839 h 852339"/>
                <a:gd name="connsiteX76" fmla="*/ 23663 w 867519"/>
                <a:gd name="connsiteY76" fmla="*/ 425500 h 852339"/>
                <a:gd name="connsiteX77" fmla="*/ 23663 w 867519"/>
                <a:gd name="connsiteY77" fmla="*/ 426393 h 852339"/>
                <a:gd name="connsiteX78" fmla="*/ 145107 w 867519"/>
                <a:gd name="connsiteY78" fmla="*/ 712143 h 852339"/>
                <a:gd name="connsiteX79" fmla="*/ 433536 w 867519"/>
                <a:gd name="connsiteY79" fmla="*/ 828675 h 852339"/>
                <a:gd name="connsiteX80" fmla="*/ 722858 w 867519"/>
                <a:gd name="connsiteY80" fmla="*/ 711473 h 852339"/>
                <a:gd name="connsiteX81" fmla="*/ 843856 w 867519"/>
                <a:gd name="connsiteY81" fmla="*/ 426393 h 852339"/>
                <a:gd name="connsiteX82" fmla="*/ 716607 w 867519"/>
                <a:gd name="connsiteY82" fmla="*/ 138857 h 852339"/>
                <a:gd name="connsiteX83" fmla="*/ 433536 w 867519"/>
                <a:gd name="connsiteY83" fmla="*/ 0 h 852339"/>
                <a:gd name="connsiteX84" fmla="*/ 738932 w 867519"/>
                <a:gd name="connsiteY84" fmla="*/ 123676 h 852339"/>
                <a:gd name="connsiteX85" fmla="*/ 867519 w 867519"/>
                <a:gd name="connsiteY85" fmla="*/ 426393 h 852339"/>
                <a:gd name="connsiteX86" fmla="*/ 739601 w 867519"/>
                <a:gd name="connsiteY86" fmla="*/ 728216 h 852339"/>
                <a:gd name="connsiteX87" fmla="*/ 433536 w 867519"/>
                <a:gd name="connsiteY87" fmla="*/ 852339 h 852339"/>
                <a:gd name="connsiteX88" fmla="*/ 127694 w 867519"/>
                <a:gd name="connsiteY88" fmla="*/ 728216 h 852339"/>
                <a:gd name="connsiteX89" fmla="*/ 0 w 867519"/>
                <a:gd name="connsiteY89" fmla="*/ 426393 h 852339"/>
                <a:gd name="connsiteX90" fmla="*/ 128141 w 867519"/>
                <a:gd name="connsiteY90" fmla="*/ 123676 h 852339"/>
                <a:gd name="connsiteX91" fmla="*/ 433536 w 867519"/>
                <a:gd name="connsiteY91" fmla="*/ 0 h 8523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Lst>
              <a:rect l="l" t="t" r="r" b="b"/>
              <a:pathLst>
                <a:path w="867519" h="852339">
                  <a:moveTo>
                    <a:pt x="591591" y="753219"/>
                  </a:moveTo>
                  <a:lnTo>
                    <a:pt x="608558" y="760809"/>
                  </a:lnTo>
                  <a:lnTo>
                    <a:pt x="598736" y="773311"/>
                  </a:lnTo>
                  <a:lnTo>
                    <a:pt x="569267" y="771525"/>
                  </a:lnTo>
                  <a:close/>
                  <a:moveTo>
                    <a:pt x="743843" y="610791"/>
                  </a:moveTo>
                  <a:lnTo>
                    <a:pt x="756791" y="630436"/>
                  </a:lnTo>
                  <a:lnTo>
                    <a:pt x="771971" y="619274"/>
                  </a:lnTo>
                  <a:lnTo>
                    <a:pt x="758131" y="650528"/>
                  </a:lnTo>
                  <a:cubicBezTo>
                    <a:pt x="737294" y="663922"/>
                    <a:pt x="716012" y="678061"/>
                    <a:pt x="694283" y="692944"/>
                  </a:cubicBezTo>
                  <a:lnTo>
                    <a:pt x="679996" y="725537"/>
                  </a:lnTo>
                  <a:lnTo>
                    <a:pt x="667048" y="734913"/>
                  </a:lnTo>
                  <a:lnTo>
                    <a:pt x="656778" y="719286"/>
                  </a:lnTo>
                  <a:cubicBezTo>
                    <a:pt x="666899" y="696962"/>
                    <a:pt x="677168" y="680889"/>
                    <a:pt x="687586" y="671066"/>
                  </a:cubicBezTo>
                  <a:lnTo>
                    <a:pt x="717946" y="657672"/>
                  </a:lnTo>
                  <a:cubicBezTo>
                    <a:pt x="725388" y="638622"/>
                    <a:pt x="734020" y="622995"/>
                    <a:pt x="743843" y="610791"/>
                  </a:cubicBezTo>
                  <a:close/>
                  <a:moveTo>
                    <a:pt x="177254" y="569714"/>
                  </a:moveTo>
                  <a:lnTo>
                    <a:pt x="215205" y="579537"/>
                  </a:lnTo>
                  <a:cubicBezTo>
                    <a:pt x="197048" y="596205"/>
                    <a:pt x="178891" y="609451"/>
                    <a:pt x="160734" y="619274"/>
                  </a:cubicBezTo>
                  <a:lnTo>
                    <a:pt x="138856" y="609451"/>
                  </a:lnTo>
                  <a:close/>
                  <a:moveTo>
                    <a:pt x="593378" y="551855"/>
                  </a:moveTo>
                  <a:cubicBezTo>
                    <a:pt x="603498" y="584002"/>
                    <a:pt x="621655" y="615553"/>
                    <a:pt x="647848" y="646509"/>
                  </a:cubicBezTo>
                  <a:cubicBezTo>
                    <a:pt x="643384" y="674489"/>
                    <a:pt x="623441" y="705892"/>
                    <a:pt x="588019" y="740718"/>
                  </a:cubicBezTo>
                  <a:lnTo>
                    <a:pt x="566142" y="742504"/>
                  </a:lnTo>
                  <a:lnTo>
                    <a:pt x="491579" y="711696"/>
                  </a:lnTo>
                  <a:lnTo>
                    <a:pt x="421034" y="715268"/>
                  </a:lnTo>
                  <a:cubicBezTo>
                    <a:pt x="421332" y="698897"/>
                    <a:pt x="414635" y="679549"/>
                    <a:pt x="400943" y="657225"/>
                  </a:cubicBezTo>
                  <a:cubicBezTo>
                    <a:pt x="405408" y="636389"/>
                    <a:pt x="417463" y="614660"/>
                    <a:pt x="437108" y="592038"/>
                  </a:cubicBezTo>
                  <a:cubicBezTo>
                    <a:pt x="479375" y="596801"/>
                    <a:pt x="515094" y="590699"/>
                    <a:pt x="544264" y="573732"/>
                  </a:cubicBezTo>
                  <a:lnTo>
                    <a:pt x="575518" y="599182"/>
                  </a:lnTo>
                  <a:close/>
                  <a:moveTo>
                    <a:pt x="636240" y="539353"/>
                  </a:moveTo>
                  <a:lnTo>
                    <a:pt x="641598" y="558105"/>
                  </a:lnTo>
                  <a:lnTo>
                    <a:pt x="624185" y="564803"/>
                  </a:lnTo>
                  <a:close/>
                  <a:moveTo>
                    <a:pt x="410764" y="531316"/>
                  </a:moveTo>
                  <a:lnTo>
                    <a:pt x="397369" y="542925"/>
                  </a:lnTo>
                  <a:lnTo>
                    <a:pt x="380850" y="533102"/>
                  </a:lnTo>
                  <a:close/>
                  <a:moveTo>
                    <a:pt x="443357" y="518815"/>
                  </a:moveTo>
                  <a:lnTo>
                    <a:pt x="479523" y="531763"/>
                  </a:lnTo>
                  <a:lnTo>
                    <a:pt x="466575" y="550069"/>
                  </a:lnTo>
                  <a:close/>
                  <a:moveTo>
                    <a:pt x="531763" y="516582"/>
                  </a:moveTo>
                  <a:lnTo>
                    <a:pt x="533548" y="546497"/>
                  </a:lnTo>
                  <a:lnTo>
                    <a:pt x="498723" y="526852"/>
                  </a:lnTo>
                  <a:close/>
                  <a:moveTo>
                    <a:pt x="618827" y="487561"/>
                  </a:moveTo>
                  <a:lnTo>
                    <a:pt x="607218" y="517029"/>
                  </a:lnTo>
                  <a:lnTo>
                    <a:pt x="579090" y="514350"/>
                  </a:lnTo>
                  <a:close/>
                  <a:moveTo>
                    <a:pt x="533547" y="292447"/>
                  </a:moveTo>
                  <a:lnTo>
                    <a:pt x="546049" y="299591"/>
                  </a:lnTo>
                  <a:cubicBezTo>
                    <a:pt x="537417" y="319236"/>
                    <a:pt x="521939" y="345728"/>
                    <a:pt x="499615" y="379065"/>
                  </a:cubicBezTo>
                  <a:lnTo>
                    <a:pt x="488899" y="381298"/>
                  </a:lnTo>
                  <a:cubicBezTo>
                    <a:pt x="504378" y="338733"/>
                    <a:pt x="519260" y="309116"/>
                    <a:pt x="533547" y="292447"/>
                  </a:cubicBezTo>
                  <a:close/>
                  <a:moveTo>
                    <a:pt x="557211" y="248692"/>
                  </a:moveTo>
                  <a:lnTo>
                    <a:pt x="569712" y="250924"/>
                  </a:lnTo>
                  <a:lnTo>
                    <a:pt x="579535" y="265658"/>
                  </a:lnTo>
                  <a:lnTo>
                    <a:pt x="557211" y="279499"/>
                  </a:lnTo>
                  <a:lnTo>
                    <a:pt x="538905" y="279499"/>
                  </a:lnTo>
                  <a:close/>
                  <a:moveTo>
                    <a:pt x="716607" y="138857"/>
                  </a:moveTo>
                  <a:lnTo>
                    <a:pt x="702319" y="163413"/>
                  </a:lnTo>
                  <a:lnTo>
                    <a:pt x="633561" y="145108"/>
                  </a:lnTo>
                  <a:lnTo>
                    <a:pt x="580876" y="159841"/>
                  </a:lnTo>
                  <a:lnTo>
                    <a:pt x="555426" y="228600"/>
                  </a:lnTo>
                  <a:lnTo>
                    <a:pt x="499169" y="243334"/>
                  </a:lnTo>
                  <a:lnTo>
                    <a:pt x="491579" y="301377"/>
                  </a:lnTo>
                  <a:lnTo>
                    <a:pt x="468362" y="290661"/>
                  </a:lnTo>
                  <a:lnTo>
                    <a:pt x="450056" y="339775"/>
                  </a:lnTo>
                  <a:lnTo>
                    <a:pt x="466576" y="428625"/>
                  </a:lnTo>
                  <a:lnTo>
                    <a:pt x="446484" y="466576"/>
                  </a:lnTo>
                  <a:lnTo>
                    <a:pt x="408086" y="468362"/>
                  </a:lnTo>
                  <a:lnTo>
                    <a:pt x="417463" y="519261"/>
                  </a:lnTo>
                  <a:cubicBezTo>
                    <a:pt x="387995" y="502593"/>
                    <a:pt x="353466" y="478929"/>
                    <a:pt x="313878" y="448270"/>
                  </a:cubicBezTo>
                  <a:lnTo>
                    <a:pt x="246906" y="442020"/>
                  </a:lnTo>
                  <a:cubicBezTo>
                    <a:pt x="239464" y="438150"/>
                    <a:pt x="227409" y="432792"/>
                    <a:pt x="210740" y="425946"/>
                  </a:cubicBezTo>
                  <a:cubicBezTo>
                    <a:pt x="191095" y="451247"/>
                    <a:pt x="165497" y="479375"/>
                    <a:pt x="133945" y="510332"/>
                  </a:cubicBezTo>
                  <a:lnTo>
                    <a:pt x="132159" y="542925"/>
                  </a:lnTo>
                  <a:lnTo>
                    <a:pt x="117425" y="572839"/>
                  </a:lnTo>
                  <a:lnTo>
                    <a:pt x="100905" y="571500"/>
                  </a:lnTo>
                  <a:lnTo>
                    <a:pt x="45095" y="459432"/>
                  </a:lnTo>
                  <a:lnTo>
                    <a:pt x="46880" y="426839"/>
                  </a:lnTo>
                  <a:lnTo>
                    <a:pt x="23663" y="425500"/>
                  </a:lnTo>
                  <a:lnTo>
                    <a:pt x="23663" y="426393"/>
                  </a:lnTo>
                  <a:cubicBezTo>
                    <a:pt x="23663" y="538311"/>
                    <a:pt x="64145" y="633561"/>
                    <a:pt x="145107" y="712143"/>
                  </a:cubicBezTo>
                  <a:cubicBezTo>
                    <a:pt x="225177" y="789831"/>
                    <a:pt x="321319" y="828675"/>
                    <a:pt x="433536" y="828675"/>
                  </a:cubicBezTo>
                  <a:cubicBezTo>
                    <a:pt x="545753" y="828675"/>
                    <a:pt x="642193" y="789608"/>
                    <a:pt x="722858" y="711473"/>
                  </a:cubicBezTo>
                  <a:cubicBezTo>
                    <a:pt x="803523" y="633338"/>
                    <a:pt x="843856" y="538311"/>
                    <a:pt x="843856" y="426393"/>
                  </a:cubicBezTo>
                  <a:cubicBezTo>
                    <a:pt x="843856" y="316557"/>
                    <a:pt x="801439" y="220712"/>
                    <a:pt x="716607" y="138857"/>
                  </a:cubicBezTo>
                  <a:close/>
                  <a:moveTo>
                    <a:pt x="433536" y="0"/>
                  </a:moveTo>
                  <a:cubicBezTo>
                    <a:pt x="552301" y="0"/>
                    <a:pt x="654100" y="41225"/>
                    <a:pt x="738932" y="123676"/>
                  </a:cubicBezTo>
                  <a:cubicBezTo>
                    <a:pt x="824656" y="207020"/>
                    <a:pt x="867519" y="307925"/>
                    <a:pt x="867519" y="426393"/>
                  </a:cubicBezTo>
                  <a:cubicBezTo>
                    <a:pt x="867519" y="544860"/>
                    <a:pt x="824880" y="645468"/>
                    <a:pt x="739601" y="728216"/>
                  </a:cubicBezTo>
                  <a:cubicBezTo>
                    <a:pt x="654322" y="810964"/>
                    <a:pt x="552301" y="852339"/>
                    <a:pt x="433536" y="852339"/>
                  </a:cubicBezTo>
                  <a:cubicBezTo>
                    <a:pt x="314771" y="852339"/>
                    <a:pt x="212824" y="810964"/>
                    <a:pt x="127694" y="728216"/>
                  </a:cubicBezTo>
                  <a:cubicBezTo>
                    <a:pt x="42564" y="645468"/>
                    <a:pt x="0" y="544860"/>
                    <a:pt x="0" y="426393"/>
                  </a:cubicBezTo>
                  <a:cubicBezTo>
                    <a:pt x="0" y="307925"/>
                    <a:pt x="42713" y="207020"/>
                    <a:pt x="128141" y="123676"/>
                  </a:cubicBezTo>
                  <a:cubicBezTo>
                    <a:pt x="212973" y="41225"/>
                    <a:pt x="314771" y="0"/>
                    <a:pt x="433536" y="0"/>
                  </a:cubicBez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73" name="组合 72"/>
          <p:cNvGrpSpPr/>
          <p:nvPr/>
        </p:nvGrpSpPr>
        <p:grpSpPr>
          <a:xfrm>
            <a:off x="1889541" y="3501456"/>
            <a:ext cx="3783964" cy="1826555"/>
            <a:chOff x="1889540" y="3501452"/>
            <a:chExt cx="3783964" cy="1826554"/>
          </a:xfrm>
        </p:grpSpPr>
        <p:grpSp>
          <p:nvGrpSpPr>
            <p:cNvPr id="44" name="组合 43"/>
            <p:cNvGrpSpPr/>
            <p:nvPr/>
          </p:nvGrpSpPr>
          <p:grpSpPr>
            <a:xfrm>
              <a:off x="1889540" y="3501452"/>
              <a:ext cx="3783964" cy="1826554"/>
              <a:chOff x="704909" y="648409"/>
              <a:chExt cx="5204287" cy="2512157"/>
            </a:xfrm>
          </p:grpSpPr>
          <p:sp>
            <p:nvSpPr>
              <p:cNvPr id="45" name="矩形 44"/>
              <p:cNvSpPr/>
              <p:nvPr/>
            </p:nvSpPr>
            <p:spPr>
              <a:xfrm rot="180388">
                <a:off x="1430067" y="1523130"/>
                <a:ext cx="3732669" cy="906045"/>
              </a:xfrm>
              <a:prstGeom prst="rect">
                <a:avLst/>
              </a:prstGeom>
              <a:gradFill>
                <a:gsLst>
                  <a:gs pos="89000">
                    <a:schemeClr val="tx1">
                      <a:lumMod val="65000"/>
                      <a:lumOff val="35000"/>
                      <a:alpha val="36000"/>
                    </a:schemeClr>
                  </a:gs>
                  <a:gs pos="43000">
                    <a:schemeClr val="bg1">
                      <a:lumMod val="75000"/>
                    </a:schemeClr>
                  </a:gs>
                  <a:gs pos="100000">
                    <a:schemeClr val="bg1">
                      <a:lumMod val="85000"/>
                      <a:alpha val="0"/>
                    </a:schemeClr>
                  </a:gs>
                </a:gsLst>
                <a:path path="shap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6" name="矩形 45"/>
              <p:cNvSpPr/>
              <p:nvPr/>
            </p:nvSpPr>
            <p:spPr>
              <a:xfrm>
                <a:off x="1267473" y="1425866"/>
                <a:ext cx="3808834" cy="924533"/>
              </a:xfrm>
              <a:prstGeom prst="rect">
                <a:avLst/>
              </a:prstGeom>
              <a:solidFill>
                <a:srgbClr val="E870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7" name="椭圆 46"/>
              <p:cNvSpPr/>
              <p:nvPr/>
            </p:nvSpPr>
            <p:spPr>
              <a:xfrm>
                <a:off x="704909" y="648409"/>
                <a:ext cx="1127697" cy="2509927"/>
              </a:xfrm>
              <a:prstGeom prst="ellipse">
                <a:avLst/>
              </a:prstGeom>
              <a:gradFill flip="none" rotWithShape="1">
                <a:gsLst>
                  <a:gs pos="84000">
                    <a:schemeClr val="tx1">
                      <a:lumMod val="65000"/>
                      <a:lumOff val="35000"/>
                      <a:alpha val="55000"/>
                    </a:schemeClr>
                  </a:gs>
                  <a:gs pos="43000">
                    <a:schemeClr val="bg1">
                      <a:lumMod val="75000"/>
                    </a:schemeClr>
                  </a:gs>
                  <a:gs pos="100000">
                    <a:schemeClr val="bg1">
                      <a:lumMod val="85000"/>
                      <a:alpha val="0"/>
                    </a:schemeClr>
                  </a:gs>
                </a:gsLst>
                <a:path path="shap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8" name="椭圆 47"/>
              <p:cNvSpPr/>
              <p:nvPr/>
            </p:nvSpPr>
            <p:spPr>
              <a:xfrm>
                <a:off x="4182512" y="972190"/>
                <a:ext cx="1726684" cy="1726684"/>
              </a:xfrm>
              <a:prstGeom prst="ellipse">
                <a:avLst/>
              </a:prstGeom>
              <a:gradFill>
                <a:gsLst>
                  <a:gs pos="50000">
                    <a:srgbClr val="FFFFFF">
                      <a:alpha val="20000"/>
                    </a:srgbClr>
                  </a:gs>
                  <a:gs pos="22000">
                    <a:srgbClr val="FFFFFF">
                      <a:alpha val="40000"/>
                    </a:srgbClr>
                  </a:gs>
                  <a:gs pos="15000">
                    <a:schemeClr val="bg1"/>
                  </a:gs>
                  <a:gs pos="100000">
                    <a:schemeClr val="bg1">
                      <a:alpha val="10000"/>
                    </a:schemeClr>
                  </a:gs>
                </a:gsLst>
                <a:lin ang="2700000" scaled="0"/>
              </a:gradFill>
              <a:ln w="15875">
                <a:gradFill>
                  <a:gsLst>
                    <a:gs pos="0">
                      <a:schemeClr val="bg1"/>
                    </a:gs>
                    <a:gs pos="25000">
                      <a:schemeClr val="bg2"/>
                    </a:gs>
                    <a:gs pos="50000">
                      <a:schemeClr val="bg2">
                        <a:lumMod val="90000"/>
                      </a:schemeClr>
                    </a:gs>
                    <a:gs pos="100000">
                      <a:schemeClr val="bg1"/>
                    </a:gs>
                    <a:gs pos="75000">
                      <a:schemeClr val="bg2"/>
                    </a:gs>
                  </a:gsLst>
                  <a:lin ang="5400000" scaled="1"/>
                </a:gradFill>
              </a:ln>
              <a:effectLst>
                <a:outerShdw blurRad="241300" dist="889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9" name="椭圆 48"/>
              <p:cNvSpPr/>
              <p:nvPr/>
            </p:nvSpPr>
            <p:spPr>
              <a:xfrm>
                <a:off x="4322511" y="1111905"/>
                <a:ext cx="1447254" cy="1447254"/>
              </a:xfrm>
              <a:prstGeom prst="ellipse">
                <a:avLst/>
              </a:prstGeom>
              <a:solidFill>
                <a:srgbClr val="E87071"/>
              </a:solidFill>
              <a:ln>
                <a:noFill/>
              </a:ln>
              <a:effectLst>
                <a:outerShdw blurRad="152400" dist="50800" dir="2700000" algn="tl" rotWithShape="0">
                  <a:prstClr val="black">
                    <a:alpha val="30000"/>
                  </a:prstClr>
                </a:outerShdw>
              </a:effectLst>
              <a:scene3d>
                <a:camera prst="orthographicFront"/>
                <a:lightRig rig="threePt" dir="t"/>
              </a:scene3d>
              <a:sp3d prstMaterial="softEdge">
                <a:bevelT w="127000" h="317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0" name="TextBox 6"/>
              <p:cNvSpPr txBox="1"/>
              <p:nvPr/>
            </p:nvSpPr>
            <p:spPr>
              <a:xfrm>
                <a:off x="4346102" y="1930225"/>
                <a:ext cx="1399510" cy="423302"/>
              </a:xfrm>
              <a:prstGeom prst="rect">
                <a:avLst/>
              </a:prstGeom>
              <a:noFill/>
            </p:spPr>
            <p:txBody>
              <a:bodyPr vert="horz" wrap="square" lIns="0" tIns="0" rIns="0" bIns="0" rtlCol="0" anchor="ctr">
                <a:spAutoFit/>
              </a:bodyPr>
              <a:lstStyle/>
              <a:p>
                <a:pPr algn="ctr"/>
                <a:r>
                  <a:rPr lang="en-US" altLang="zh-CN" sz="2000" dirty="0">
                    <a:solidFill>
                      <a:schemeClr val="bg1">
                        <a:lumMod val="95000"/>
                      </a:schemeClr>
                    </a:solidFill>
                    <a:latin typeface="Impact" panose="020B0806030902050204" pitchFamily="34" charset="0"/>
                    <a:ea typeface="微软雅黑" panose="020B0503020204020204" pitchFamily="34" charset="-122"/>
                  </a:rPr>
                  <a:t>68%</a:t>
                </a:r>
                <a:endParaRPr lang="zh-CN" altLang="en-US" sz="2000" dirty="0">
                  <a:solidFill>
                    <a:schemeClr val="bg1">
                      <a:lumMod val="95000"/>
                    </a:schemeClr>
                  </a:solidFill>
                  <a:latin typeface="微软雅黑" panose="020B0503020204020204" pitchFamily="34" charset="-122"/>
                  <a:ea typeface="微软雅黑" panose="020B0503020204020204" pitchFamily="34" charset="-122"/>
                </a:endParaRPr>
              </a:p>
            </p:txBody>
          </p:sp>
          <p:sp>
            <p:nvSpPr>
              <p:cNvPr id="52" name="矩形 51"/>
              <p:cNvSpPr/>
              <p:nvPr/>
            </p:nvSpPr>
            <p:spPr>
              <a:xfrm>
                <a:off x="823038" y="648410"/>
                <a:ext cx="891439" cy="2512156"/>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36" name="任意多边形 35"/>
            <p:cNvSpPr/>
            <p:nvPr/>
          </p:nvSpPr>
          <p:spPr>
            <a:xfrm>
              <a:off x="4793117" y="3991082"/>
              <a:ext cx="396000" cy="396000"/>
            </a:xfrm>
            <a:custGeom>
              <a:avLst/>
              <a:gdLst/>
              <a:ahLst/>
              <a:cxnLst/>
              <a:rect l="l" t="t" r="r" b="b"/>
              <a:pathLst>
                <a:path w="602368" h="596174">
                  <a:moveTo>
                    <a:pt x="509590" y="362"/>
                  </a:moveTo>
                  <a:cubicBezTo>
                    <a:pt x="535425" y="2050"/>
                    <a:pt x="554891" y="9648"/>
                    <a:pt x="567988" y="23154"/>
                  </a:cubicBezTo>
                  <a:cubicBezTo>
                    <a:pt x="596911" y="50985"/>
                    <a:pt x="600457" y="92458"/>
                    <a:pt x="578629" y="147574"/>
                  </a:cubicBezTo>
                  <a:cubicBezTo>
                    <a:pt x="590635" y="106646"/>
                    <a:pt x="585178" y="74723"/>
                    <a:pt x="562258" y="51803"/>
                  </a:cubicBezTo>
                  <a:cubicBezTo>
                    <a:pt x="536610" y="26155"/>
                    <a:pt x="491589" y="27792"/>
                    <a:pt x="427197" y="56715"/>
                  </a:cubicBezTo>
                  <a:cubicBezTo>
                    <a:pt x="479039" y="76360"/>
                    <a:pt x="521195" y="109511"/>
                    <a:pt x="553664" y="156169"/>
                  </a:cubicBezTo>
                  <a:cubicBezTo>
                    <a:pt x="586133" y="202827"/>
                    <a:pt x="602368" y="254532"/>
                    <a:pt x="602368" y="311285"/>
                  </a:cubicBezTo>
                  <a:cubicBezTo>
                    <a:pt x="602368" y="319471"/>
                    <a:pt x="601822" y="330658"/>
                    <a:pt x="600730" y="344846"/>
                  </a:cubicBezTo>
                  <a:lnTo>
                    <a:pt x="212735" y="344846"/>
                  </a:lnTo>
                  <a:cubicBezTo>
                    <a:pt x="214918" y="362308"/>
                    <a:pt x="220921" y="380590"/>
                    <a:pt x="230743" y="399689"/>
                  </a:cubicBezTo>
                  <a:cubicBezTo>
                    <a:pt x="253663" y="441163"/>
                    <a:pt x="286405" y="461899"/>
                    <a:pt x="328970" y="461899"/>
                  </a:cubicBezTo>
                  <a:cubicBezTo>
                    <a:pt x="382995" y="461899"/>
                    <a:pt x="419557" y="441163"/>
                    <a:pt x="438657" y="399689"/>
                  </a:cubicBezTo>
                  <a:lnTo>
                    <a:pt x="588452" y="399689"/>
                  </a:lnTo>
                  <a:cubicBezTo>
                    <a:pt x="570444" y="454259"/>
                    <a:pt x="537566" y="498871"/>
                    <a:pt x="489816" y="533523"/>
                  </a:cubicBezTo>
                  <a:cubicBezTo>
                    <a:pt x="442067" y="568175"/>
                    <a:pt x="388452" y="585501"/>
                    <a:pt x="328970" y="585501"/>
                  </a:cubicBezTo>
                  <a:cubicBezTo>
                    <a:pt x="270580" y="585501"/>
                    <a:pt x="218056" y="568720"/>
                    <a:pt x="171398" y="535160"/>
                  </a:cubicBezTo>
                  <a:cubicBezTo>
                    <a:pt x="124740" y="501599"/>
                    <a:pt x="91589" y="458352"/>
                    <a:pt x="71944" y="405419"/>
                  </a:cubicBezTo>
                  <a:cubicBezTo>
                    <a:pt x="35382" y="480726"/>
                    <a:pt x="30471" y="531204"/>
                    <a:pt x="57210" y="556851"/>
                  </a:cubicBezTo>
                  <a:cubicBezTo>
                    <a:pt x="86678" y="586865"/>
                    <a:pt x="131972" y="587138"/>
                    <a:pt x="193090" y="557670"/>
                  </a:cubicBezTo>
                  <a:cubicBezTo>
                    <a:pt x="113417" y="603509"/>
                    <a:pt x="55572" y="608420"/>
                    <a:pt x="19556" y="572404"/>
                  </a:cubicBezTo>
                  <a:cubicBezTo>
                    <a:pt x="8096" y="560944"/>
                    <a:pt x="1684" y="542936"/>
                    <a:pt x="320" y="518379"/>
                  </a:cubicBezTo>
                  <a:cubicBezTo>
                    <a:pt x="-1043" y="493823"/>
                    <a:pt x="1957" y="465856"/>
                    <a:pt x="9324" y="434478"/>
                  </a:cubicBezTo>
                  <a:cubicBezTo>
                    <a:pt x="16691" y="403100"/>
                    <a:pt x="29788" y="368584"/>
                    <a:pt x="48615" y="330930"/>
                  </a:cubicBezTo>
                  <a:cubicBezTo>
                    <a:pt x="67442" y="293277"/>
                    <a:pt x="90226" y="257533"/>
                    <a:pt x="116964" y="223700"/>
                  </a:cubicBezTo>
                  <a:cubicBezTo>
                    <a:pt x="116964" y="223154"/>
                    <a:pt x="117238" y="222881"/>
                    <a:pt x="117783" y="222881"/>
                  </a:cubicBezTo>
                  <a:cubicBezTo>
                    <a:pt x="119966" y="219607"/>
                    <a:pt x="124877" y="213604"/>
                    <a:pt x="132517" y="204873"/>
                  </a:cubicBezTo>
                  <a:cubicBezTo>
                    <a:pt x="133062" y="204873"/>
                    <a:pt x="133335" y="204600"/>
                    <a:pt x="133335" y="204054"/>
                  </a:cubicBezTo>
                  <a:cubicBezTo>
                    <a:pt x="134428" y="202417"/>
                    <a:pt x="136609" y="199962"/>
                    <a:pt x="139884" y="196687"/>
                  </a:cubicBezTo>
                  <a:cubicBezTo>
                    <a:pt x="140976" y="195596"/>
                    <a:pt x="141521" y="194778"/>
                    <a:pt x="141521" y="194232"/>
                  </a:cubicBezTo>
                  <a:cubicBezTo>
                    <a:pt x="142067" y="193686"/>
                    <a:pt x="142749" y="193141"/>
                    <a:pt x="143567" y="192595"/>
                  </a:cubicBezTo>
                  <a:cubicBezTo>
                    <a:pt x="144386" y="192049"/>
                    <a:pt x="145069" y="191367"/>
                    <a:pt x="145613" y="190548"/>
                  </a:cubicBezTo>
                  <a:cubicBezTo>
                    <a:pt x="146159" y="189730"/>
                    <a:pt x="146706" y="189048"/>
                    <a:pt x="147251" y="188502"/>
                  </a:cubicBezTo>
                  <a:lnTo>
                    <a:pt x="149706" y="186046"/>
                  </a:lnTo>
                  <a:cubicBezTo>
                    <a:pt x="150252" y="185501"/>
                    <a:pt x="151071" y="184409"/>
                    <a:pt x="152162" y="182772"/>
                  </a:cubicBezTo>
                  <a:cubicBezTo>
                    <a:pt x="153254" y="181135"/>
                    <a:pt x="154073" y="180044"/>
                    <a:pt x="154618" y="179498"/>
                  </a:cubicBezTo>
                  <a:cubicBezTo>
                    <a:pt x="155163" y="178952"/>
                    <a:pt x="156255" y="178134"/>
                    <a:pt x="157892" y="177042"/>
                  </a:cubicBezTo>
                  <a:lnTo>
                    <a:pt x="166077" y="168857"/>
                  </a:lnTo>
                  <a:lnTo>
                    <a:pt x="178356" y="156578"/>
                  </a:lnTo>
                  <a:cubicBezTo>
                    <a:pt x="178902" y="156033"/>
                    <a:pt x="179174" y="155760"/>
                    <a:pt x="179174" y="155760"/>
                  </a:cubicBezTo>
                  <a:cubicBezTo>
                    <a:pt x="180267" y="155760"/>
                    <a:pt x="180811" y="155487"/>
                    <a:pt x="180811" y="154941"/>
                  </a:cubicBezTo>
                  <a:lnTo>
                    <a:pt x="193090" y="142663"/>
                  </a:lnTo>
                  <a:cubicBezTo>
                    <a:pt x="194182" y="142117"/>
                    <a:pt x="195273" y="141299"/>
                    <a:pt x="196364" y="140207"/>
                  </a:cubicBezTo>
                  <a:lnTo>
                    <a:pt x="208642" y="130384"/>
                  </a:lnTo>
                  <a:cubicBezTo>
                    <a:pt x="209188" y="129293"/>
                    <a:pt x="210007" y="128202"/>
                    <a:pt x="211098" y="127110"/>
                  </a:cubicBezTo>
                  <a:lnTo>
                    <a:pt x="220921" y="119743"/>
                  </a:lnTo>
                  <a:cubicBezTo>
                    <a:pt x="221466" y="119198"/>
                    <a:pt x="222285" y="118652"/>
                    <a:pt x="223376" y="118106"/>
                  </a:cubicBezTo>
                  <a:lnTo>
                    <a:pt x="225013" y="116469"/>
                  </a:lnTo>
                  <a:cubicBezTo>
                    <a:pt x="226106" y="115378"/>
                    <a:pt x="229925" y="112376"/>
                    <a:pt x="236473" y="107465"/>
                  </a:cubicBezTo>
                  <a:cubicBezTo>
                    <a:pt x="237019" y="106919"/>
                    <a:pt x="237837" y="106237"/>
                    <a:pt x="238929" y="105419"/>
                  </a:cubicBezTo>
                  <a:cubicBezTo>
                    <a:pt x="240021" y="104600"/>
                    <a:pt x="240840" y="103918"/>
                    <a:pt x="241384" y="103372"/>
                  </a:cubicBezTo>
                  <a:lnTo>
                    <a:pt x="251207" y="96005"/>
                  </a:lnTo>
                  <a:cubicBezTo>
                    <a:pt x="254481" y="93822"/>
                    <a:pt x="256664" y="92458"/>
                    <a:pt x="257755" y="91912"/>
                  </a:cubicBezTo>
                  <a:cubicBezTo>
                    <a:pt x="258301" y="91367"/>
                    <a:pt x="259257" y="90685"/>
                    <a:pt x="260620" y="89866"/>
                  </a:cubicBezTo>
                  <a:cubicBezTo>
                    <a:pt x="261985" y="89047"/>
                    <a:pt x="262941" y="88366"/>
                    <a:pt x="263485" y="87820"/>
                  </a:cubicBezTo>
                  <a:lnTo>
                    <a:pt x="275764" y="80453"/>
                  </a:lnTo>
                  <a:lnTo>
                    <a:pt x="279038" y="77178"/>
                  </a:lnTo>
                  <a:cubicBezTo>
                    <a:pt x="281767" y="75541"/>
                    <a:pt x="285996" y="73086"/>
                    <a:pt x="291726" y="69811"/>
                  </a:cubicBezTo>
                  <a:cubicBezTo>
                    <a:pt x="297456" y="66537"/>
                    <a:pt x="301685" y="64082"/>
                    <a:pt x="304414" y="62444"/>
                  </a:cubicBezTo>
                  <a:cubicBezTo>
                    <a:pt x="228015" y="94641"/>
                    <a:pt x="154891" y="152758"/>
                    <a:pt x="85040" y="236797"/>
                  </a:cubicBezTo>
                  <a:cubicBezTo>
                    <a:pt x="75218" y="248256"/>
                    <a:pt x="66760" y="259170"/>
                    <a:pt x="59665" y="269539"/>
                  </a:cubicBezTo>
                  <a:cubicBezTo>
                    <a:pt x="70034" y="203509"/>
                    <a:pt x="100593" y="148393"/>
                    <a:pt x="151343" y="104191"/>
                  </a:cubicBezTo>
                  <a:cubicBezTo>
                    <a:pt x="202094" y="59989"/>
                    <a:pt x="261304" y="37888"/>
                    <a:pt x="328970" y="37888"/>
                  </a:cubicBezTo>
                  <a:cubicBezTo>
                    <a:pt x="337701" y="37888"/>
                    <a:pt x="344250" y="38161"/>
                    <a:pt x="348616" y="38706"/>
                  </a:cubicBezTo>
                  <a:cubicBezTo>
                    <a:pt x="397184" y="16333"/>
                    <a:pt x="441522" y="3645"/>
                    <a:pt x="481631" y="644"/>
                  </a:cubicBezTo>
                  <a:cubicBezTo>
                    <a:pt x="491658" y="-107"/>
                    <a:pt x="500977" y="-201"/>
                    <a:pt x="509590" y="362"/>
                  </a:cubicBezTo>
                  <a:close/>
                  <a:moveTo>
                    <a:pt x="328970" y="161490"/>
                  </a:moveTo>
                  <a:cubicBezTo>
                    <a:pt x="301139" y="161490"/>
                    <a:pt x="276856" y="171040"/>
                    <a:pt x="256118" y="190139"/>
                  </a:cubicBezTo>
                  <a:cubicBezTo>
                    <a:pt x="235382" y="209239"/>
                    <a:pt x="221466" y="235432"/>
                    <a:pt x="214372" y="268720"/>
                  </a:cubicBezTo>
                  <a:lnTo>
                    <a:pt x="449298" y="268720"/>
                  </a:lnTo>
                  <a:cubicBezTo>
                    <a:pt x="443295" y="232704"/>
                    <a:pt x="429107" y="205828"/>
                    <a:pt x="406733" y="188093"/>
                  </a:cubicBezTo>
                  <a:cubicBezTo>
                    <a:pt x="384359" y="170357"/>
                    <a:pt x="358438" y="161490"/>
                    <a:pt x="328970" y="161490"/>
                  </a:cubicBez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grpSp>
      <p:grpSp>
        <p:nvGrpSpPr>
          <p:cNvPr id="72" name="组合 71"/>
          <p:cNvGrpSpPr/>
          <p:nvPr/>
        </p:nvGrpSpPr>
        <p:grpSpPr>
          <a:xfrm>
            <a:off x="6440691" y="3451319"/>
            <a:ext cx="3783964" cy="1826555"/>
            <a:chOff x="7205462" y="3499831"/>
            <a:chExt cx="3783964" cy="1826554"/>
          </a:xfrm>
        </p:grpSpPr>
        <p:grpSp>
          <p:nvGrpSpPr>
            <p:cNvPr id="62" name="组合 61"/>
            <p:cNvGrpSpPr/>
            <p:nvPr/>
          </p:nvGrpSpPr>
          <p:grpSpPr>
            <a:xfrm flipH="1">
              <a:off x="7205462" y="3499831"/>
              <a:ext cx="3783964" cy="1826554"/>
              <a:chOff x="704909" y="648409"/>
              <a:chExt cx="5204287" cy="2512157"/>
            </a:xfrm>
          </p:grpSpPr>
          <p:sp>
            <p:nvSpPr>
              <p:cNvPr id="63" name="矩形 62"/>
              <p:cNvSpPr/>
              <p:nvPr/>
            </p:nvSpPr>
            <p:spPr>
              <a:xfrm rot="180388">
                <a:off x="1430067" y="1523130"/>
                <a:ext cx="3732669" cy="906045"/>
              </a:xfrm>
              <a:prstGeom prst="rect">
                <a:avLst/>
              </a:prstGeom>
              <a:gradFill>
                <a:gsLst>
                  <a:gs pos="89000">
                    <a:schemeClr val="tx1">
                      <a:lumMod val="65000"/>
                      <a:lumOff val="35000"/>
                      <a:alpha val="36000"/>
                    </a:schemeClr>
                  </a:gs>
                  <a:gs pos="43000">
                    <a:schemeClr val="bg1">
                      <a:lumMod val="75000"/>
                    </a:schemeClr>
                  </a:gs>
                  <a:gs pos="100000">
                    <a:schemeClr val="bg1">
                      <a:lumMod val="85000"/>
                      <a:alpha val="0"/>
                    </a:schemeClr>
                  </a:gs>
                </a:gsLst>
                <a:path path="shap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4" name="矩形 63"/>
              <p:cNvSpPr/>
              <p:nvPr/>
            </p:nvSpPr>
            <p:spPr>
              <a:xfrm>
                <a:off x="1267473" y="1425866"/>
                <a:ext cx="3808834" cy="924533"/>
              </a:xfrm>
              <a:prstGeom prst="rect">
                <a:avLst/>
              </a:prstGeom>
              <a:solidFill>
                <a:srgbClr val="663A7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5" name="椭圆 64"/>
              <p:cNvSpPr/>
              <p:nvPr/>
            </p:nvSpPr>
            <p:spPr>
              <a:xfrm>
                <a:off x="704909" y="648409"/>
                <a:ext cx="1127697" cy="2509927"/>
              </a:xfrm>
              <a:prstGeom prst="ellipse">
                <a:avLst/>
              </a:prstGeom>
              <a:gradFill flip="none" rotWithShape="1">
                <a:gsLst>
                  <a:gs pos="81000">
                    <a:schemeClr val="tx1">
                      <a:lumMod val="65000"/>
                      <a:lumOff val="35000"/>
                      <a:alpha val="55000"/>
                    </a:schemeClr>
                  </a:gs>
                  <a:gs pos="43000">
                    <a:schemeClr val="bg1">
                      <a:lumMod val="75000"/>
                    </a:schemeClr>
                  </a:gs>
                  <a:gs pos="99000">
                    <a:schemeClr val="tx1">
                      <a:lumMod val="65000"/>
                      <a:lumOff val="35000"/>
                      <a:alpha val="6000"/>
                    </a:schemeClr>
                  </a:gs>
                </a:gsLst>
                <a:path path="shap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6" name="椭圆 65"/>
              <p:cNvSpPr/>
              <p:nvPr/>
            </p:nvSpPr>
            <p:spPr>
              <a:xfrm>
                <a:off x="4182512" y="972190"/>
                <a:ext cx="1726684" cy="1726684"/>
              </a:xfrm>
              <a:prstGeom prst="ellipse">
                <a:avLst/>
              </a:prstGeom>
              <a:gradFill>
                <a:gsLst>
                  <a:gs pos="50000">
                    <a:srgbClr val="FFFFFF">
                      <a:alpha val="20000"/>
                    </a:srgbClr>
                  </a:gs>
                  <a:gs pos="22000">
                    <a:srgbClr val="FFFFFF">
                      <a:alpha val="40000"/>
                    </a:srgbClr>
                  </a:gs>
                  <a:gs pos="15000">
                    <a:schemeClr val="bg1"/>
                  </a:gs>
                  <a:gs pos="100000">
                    <a:schemeClr val="bg1">
                      <a:alpha val="10000"/>
                    </a:schemeClr>
                  </a:gs>
                </a:gsLst>
                <a:lin ang="2700000" scaled="0"/>
              </a:gradFill>
              <a:ln w="15875">
                <a:gradFill>
                  <a:gsLst>
                    <a:gs pos="0">
                      <a:schemeClr val="bg1"/>
                    </a:gs>
                    <a:gs pos="25000">
                      <a:schemeClr val="bg2"/>
                    </a:gs>
                    <a:gs pos="50000">
                      <a:schemeClr val="bg2">
                        <a:lumMod val="90000"/>
                      </a:schemeClr>
                    </a:gs>
                    <a:gs pos="100000">
                      <a:schemeClr val="bg1"/>
                    </a:gs>
                    <a:gs pos="75000">
                      <a:schemeClr val="bg2"/>
                    </a:gs>
                  </a:gsLst>
                  <a:lin ang="5400000" scaled="1"/>
                </a:gradFill>
              </a:ln>
              <a:effectLst>
                <a:outerShdw blurRad="241300" dist="889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7" name="椭圆 66"/>
              <p:cNvSpPr/>
              <p:nvPr/>
            </p:nvSpPr>
            <p:spPr>
              <a:xfrm>
                <a:off x="4322511" y="1111905"/>
                <a:ext cx="1447254" cy="1447254"/>
              </a:xfrm>
              <a:prstGeom prst="ellipse">
                <a:avLst/>
              </a:prstGeom>
              <a:solidFill>
                <a:srgbClr val="663A77"/>
              </a:solidFill>
              <a:ln>
                <a:noFill/>
              </a:ln>
              <a:effectLst>
                <a:outerShdw blurRad="152400" dist="50800" dir="2700000" algn="tl" rotWithShape="0">
                  <a:prstClr val="black">
                    <a:alpha val="30000"/>
                  </a:prstClr>
                </a:outerShdw>
              </a:effectLst>
              <a:scene3d>
                <a:camera prst="orthographicFront"/>
                <a:lightRig rig="threePt" dir="t"/>
              </a:scene3d>
              <a:sp3d prstMaterial="softEdge">
                <a:bevelT w="127000" h="317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8" name="TextBox 6"/>
              <p:cNvSpPr txBox="1"/>
              <p:nvPr/>
            </p:nvSpPr>
            <p:spPr>
              <a:xfrm>
                <a:off x="4346100" y="1930225"/>
                <a:ext cx="1399510" cy="423302"/>
              </a:xfrm>
              <a:prstGeom prst="rect">
                <a:avLst/>
              </a:prstGeom>
              <a:noFill/>
            </p:spPr>
            <p:txBody>
              <a:bodyPr vert="horz" wrap="square" lIns="0" tIns="0" rIns="0" bIns="0" rtlCol="0" anchor="ctr">
                <a:spAutoFit/>
              </a:bodyPr>
              <a:lstStyle/>
              <a:p>
                <a:pPr algn="ctr"/>
                <a:r>
                  <a:rPr lang="en-US" altLang="zh-CN" sz="2000" dirty="0">
                    <a:solidFill>
                      <a:schemeClr val="bg1">
                        <a:lumMod val="95000"/>
                      </a:schemeClr>
                    </a:solidFill>
                    <a:latin typeface="Impact" panose="020B0806030902050204" pitchFamily="34" charset="0"/>
                    <a:ea typeface="微软雅黑" panose="020B0503020204020204" pitchFamily="34" charset="-122"/>
                  </a:rPr>
                  <a:t>12%</a:t>
                </a:r>
                <a:endParaRPr lang="zh-CN" altLang="en-US" sz="2000" dirty="0">
                  <a:solidFill>
                    <a:schemeClr val="bg1">
                      <a:lumMod val="95000"/>
                    </a:schemeClr>
                  </a:solidFill>
                  <a:latin typeface="微软雅黑" panose="020B0503020204020204" pitchFamily="34" charset="-122"/>
                  <a:ea typeface="微软雅黑" panose="020B0503020204020204" pitchFamily="34" charset="-122"/>
                </a:endParaRPr>
              </a:p>
            </p:txBody>
          </p:sp>
          <p:sp>
            <p:nvSpPr>
              <p:cNvPr id="70" name="矩形 69"/>
              <p:cNvSpPr/>
              <p:nvPr/>
            </p:nvSpPr>
            <p:spPr>
              <a:xfrm>
                <a:off x="823038" y="648410"/>
                <a:ext cx="891439" cy="2512156"/>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37" name="任意多边形 36"/>
            <p:cNvSpPr/>
            <p:nvPr/>
          </p:nvSpPr>
          <p:spPr>
            <a:xfrm>
              <a:off x="7620122" y="3996922"/>
              <a:ext cx="432000" cy="432000"/>
            </a:xfrm>
            <a:custGeom>
              <a:avLst/>
              <a:gdLst>
                <a:gd name="connsiteX0" fmla="*/ 279128 w 558254"/>
                <a:gd name="connsiteY0" fmla="*/ 351979 h 556617"/>
                <a:gd name="connsiteX1" fmla="*/ 378992 w 558254"/>
                <a:gd name="connsiteY1" fmla="*/ 440383 h 556617"/>
                <a:gd name="connsiteX2" fmla="*/ 458391 w 558254"/>
                <a:gd name="connsiteY2" fmla="*/ 390451 h 556617"/>
                <a:gd name="connsiteX3" fmla="*/ 458391 w 558254"/>
                <a:gd name="connsiteY3" fmla="*/ 443657 h 556617"/>
                <a:gd name="connsiteX4" fmla="*/ 279128 w 558254"/>
                <a:gd name="connsiteY4" fmla="*/ 556617 h 556617"/>
                <a:gd name="connsiteX5" fmla="*/ 99864 w 558254"/>
                <a:gd name="connsiteY5" fmla="*/ 443657 h 556617"/>
                <a:gd name="connsiteX6" fmla="*/ 99864 w 558254"/>
                <a:gd name="connsiteY6" fmla="*/ 390451 h 556617"/>
                <a:gd name="connsiteX7" fmla="*/ 179264 w 558254"/>
                <a:gd name="connsiteY7" fmla="*/ 440383 h 556617"/>
                <a:gd name="connsiteX8" fmla="*/ 279127 w 558254"/>
                <a:gd name="connsiteY8" fmla="*/ 99864 h 556617"/>
                <a:gd name="connsiteX9" fmla="*/ 114597 w 558254"/>
                <a:gd name="connsiteY9" fmla="*/ 203820 h 556617"/>
                <a:gd name="connsiteX10" fmla="*/ 279127 w 558254"/>
                <a:gd name="connsiteY10" fmla="*/ 307777 h 556617"/>
                <a:gd name="connsiteX11" fmla="*/ 443656 w 558254"/>
                <a:gd name="connsiteY11" fmla="*/ 203820 h 556617"/>
                <a:gd name="connsiteX12" fmla="*/ 176808 w 558254"/>
                <a:gd name="connsiteY12" fmla="*/ 0 h 556617"/>
                <a:gd name="connsiteX13" fmla="*/ 279127 w 558254"/>
                <a:gd name="connsiteY13" fmla="*/ 91678 h 556617"/>
                <a:gd name="connsiteX14" fmla="*/ 381446 w 558254"/>
                <a:gd name="connsiteY14" fmla="*/ 0 h 556617"/>
                <a:gd name="connsiteX15" fmla="*/ 558254 w 558254"/>
                <a:gd name="connsiteY15" fmla="*/ 112142 h 556617"/>
                <a:gd name="connsiteX16" fmla="*/ 451842 w 558254"/>
                <a:gd name="connsiteY16" fmla="*/ 203820 h 556617"/>
                <a:gd name="connsiteX17" fmla="*/ 558254 w 558254"/>
                <a:gd name="connsiteY17" fmla="*/ 296317 h 556617"/>
                <a:gd name="connsiteX18" fmla="*/ 380628 w 558254"/>
                <a:gd name="connsiteY18" fmla="*/ 406822 h 556617"/>
                <a:gd name="connsiteX19" fmla="*/ 279127 w 558254"/>
                <a:gd name="connsiteY19" fmla="*/ 315962 h 556617"/>
                <a:gd name="connsiteX20" fmla="*/ 177626 w 558254"/>
                <a:gd name="connsiteY20" fmla="*/ 406822 h 556617"/>
                <a:gd name="connsiteX21" fmla="*/ 0 w 558254"/>
                <a:gd name="connsiteY21" fmla="*/ 296317 h 556617"/>
                <a:gd name="connsiteX22" fmla="*/ 106412 w 558254"/>
                <a:gd name="connsiteY22" fmla="*/ 203820 h 556617"/>
                <a:gd name="connsiteX23" fmla="*/ 0 w 558254"/>
                <a:gd name="connsiteY23" fmla="*/ 112142 h 5566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558254" h="556617">
                  <a:moveTo>
                    <a:pt x="279128" y="351979"/>
                  </a:moveTo>
                  <a:lnTo>
                    <a:pt x="378992" y="440383"/>
                  </a:lnTo>
                  <a:lnTo>
                    <a:pt x="458391" y="390451"/>
                  </a:lnTo>
                  <a:lnTo>
                    <a:pt x="458391" y="443657"/>
                  </a:lnTo>
                  <a:lnTo>
                    <a:pt x="279128" y="556617"/>
                  </a:lnTo>
                  <a:lnTo>
                    <a:pt x="99864" y="443657"/>
                  </a:lnTo>
                  <a:lnTo>
                    <a:pt x="99864" y="390451"/>
                  </a:lnTo>
                  <a:lnTo>
                    <a:pt x="179264" y="440383"/>
                  </a:lnTo>
                  <a:close/>
                  <a:moveTo>
                    <a:pt x="279127" y="99864"/>
                  </a:moveTo>
                  <a:lnTo>
                    <a:pt x="114597" y="203820"/>
                  </a:lnTo>
                  <a:lnTo>
                    <a:pt x="279127" y="307777"/>
                  </a:lnTo>
                  <a:lnTo>
                    <a:pt x="443656" y="203820"/>
                  </a:lnTo>
                  <a:close/>
                  <a:moveTo>
                    <a:pt x="176808" y="0"/>
                  </a:moveTo>
                  <a:lnTo>
                    <a:pt x="279127" y="91678"/>
                  </a:lnTo>
                  <a:lnTo>
                    <a:pt x="381446" y="0"/>
                  </a:lnTo>
                  <a:lnTo>
                    <a:pt x="558254" y="112142"/>
                  </a:lnTo>
                  <a:lnTo>
                    <a:pt x="451842" y="203820"/>
                  </a:lnTo>
                  <a:lnTo>
                    <a:pt x="558254" y="296317"/>
                  </a:lnTo>
                  <a:lnTo>
                    <a:pt x="380628" y="406822"/>
                  </a:lnTo>
                  <a:lnTo>
                    <a:pt x="279127" y="315962"/>
                  </a:lnTo>
                  <a:lnTo>
                    <a:pt x="177626" y="406822"/>
                  </a:lnTo>
                  <a:lnTo>
                    <a:pt x="0" y="296317"/>
                  </a:lnTo>
                  <a:lnTo>
                    <a:pt x="106412" y="203820"/>
                  </a:lnTo>
                  <a:lnTo>
                    <a:pt x="0" y="112142"/>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grpSp>
      <p:sp>
        <p:nvSpPr>
          <p:cNvPr id="74" name="TextBox 6"/>
          <p:cNvSpPr txBox="1"/>
          <p:nvPr/>
        </p:nvSpPr>
        <p:spPr>
          <a:xfrm>
            <a:off x="2113250" y="2001514"/>
            <a:ext cx="448425" cy="492443"/>
          </a:xfrm>
          <a:prstGeom prst="rect">
            <a:avLst/>
          </a:prstGeom>
          <a:noFill/>
        </p:spPr>
        <p:txBody>
          <a:bodyPr vert="horz" wrap="square" lIns="0" tIns="0" rIns="0" bIns="0" rtlCol="0" anchor="ctr">
            <a:spAutoFit/>
          </a:bodyPr>
          <a:lstStyle/>
          <a:p>
            <a:pPr algn="l"/>
            <a:r>
              <a:rPr lang="en-US" altLang="zh-CN" sz="3200" dirty="0">
                <a:solidFill>
                  <a:srgbClr val="FFB850"/>
                </a:solidFill>
                <a:latin typeface="Impact" panose="020B0806030902050204" pitchFamily="34" charset="0"/>
                <a:ea typeface="微软雅黑" panose="020B0503020204020204" pitchFamily="34" charset="-122"/>
              </a:rPr>
              <a:t>01</a:t>
            </a:r>
            <a:endParaRPr lang="zh-CN" altLang="en-US" sz="3200" dirty="0">
              <a:solidFill>
                <a:srgbClr val="FFB850"/>
              </a:solidFill>
              <a:latin typeface="微软雅黑" panose="020B0503020204020204" pitchFamily="34" charset="-122"/>
              <a:ea typeface="微软雅黑" panose="020B0503020204020204" pitchFamily="34" charset="-122"/>
            </a:endParaRPr>
          </a:p>
        </p:txBody>
      </p:sp>
      <p:sp>
        <p:nvSpPr>
          <p:cNvPr id="75" name="TextBox 6"/>
          <p:cNvSpPr txBox="1"/>
          <p:nvPr/>
        </p:nvSpPr>
        <p:spPr>
          <a:xfrm>
            <a:off x="9611029" y="1914819"/>
            <a:ext cx="448425" cy="492443"/>
          </a:xfrm>
          <a:prstGeom prst="rect">
            <a:avLst/>
          </a:prstGeom>
          <a:noFill/>
        </p:spPr>
        <p:txBody>
          <a:bodyPr vert="horz" wrap="square" lIns="0" tIns="0" rIns="0" bIns="0" rtlCol="0" anchor="ctr">
            <a:spAutoFit/>
          </a:bodyPr>
          <a:lstStyle/>
          <a:p>
            <a:pPr algn="l"/>
            <a:r>
              <a:rPr lang="en-US" altLang="zh-CN" sz="3200" dirty="0">
                <a:solidFill>
                  <a:srgbClr val="01ACBE"/>
                </a:solidFill>
                <a:latin typeface="Impact" panose="020B0806030902050204" pitchFamily="34" charset="0"/>
                <a:ea typeface="微软雅黑" panose="020B0503020204020204" pitchFamily="34" charset="-122"/>
              </a:rPr>
              <a:t>02</a:t>
            </a:r>
            <a:endParaRPr lang="zh-CN" altLang="en-US" sz="3200" dirty="0">
              <a:solidFill>
                <a:srgbClr val="01ACBE"/>
              </a:solidFill>
              <a:latin typeface="微软雅黑" panose="020B0503020204020204" pitchFamily="34" charset="-122"/>
              <a:ea typeface="微软雅黑" panose="020B0503020204020204" pitchFamily="34" charset="-122"/>
            </a:endParaRPr>
          </a:p>
        </p:txBody>
      </p:sp>
      <p:sp>
        <p:nvSpPr>
          <p:cNvPr id="76" name="TextBox 6"/>
          <p:cNvSpPr txBox="1"/>
          <p:nvPr/>
        </p:nvSpPr>
        <p:spPr>
          <a:xfrm>
            <a:off x="2076485" y="4086342"/>
            <a:ext cx="448425" cy="492443"/>
          </a:xfrm>
          <a:prstGeom prst="rect">
            <a:avLst/>
          </a:prstGeom>
          <a:noFill/>
        </p:spPr>
        <p:txBody>
          <a:bodyPr vert="horz" wrap="square" lIns="0" tIns="0" rIns="0" bIns="0" rtlCol="0" anchor="ctr">
            <a:spAutoFit/>
          </a:bodyPr>
          <a:lstStyle/>
          <a:p>
            <a:pPr algn="l"/>
            <a:r>
              <a:rPr lang="en-US" altLang="zh-CN" sz="3200" dirty="0">
                <a:solidFill>
                  <a:srgbClr val="E87071"/>
                </a:solidFill>
                <a:latin typeface="Impact" panose="020B0806030902050204" pitchFamily="34" charset="0"/>
                <a:ea typeface="微软雅黑" panose="020B0503020204020204" pitchFamily="34" charset="-122"/>
              </a:rPr>
              <a:t>03</a:t>
            </a:r>
            <a:endParaRPr lang="zh-CN" altLang="en-US" sz="3200" dirty="0">
              <a:solidFill>
                <a:srgbClr val="E87071"/>
              </a:solidFill>
              <a:latin typeface="微软雅黑" panose="020B0503020204020204" pitchFamily="34" charset="-122"/>
              <a:ea typeface="微软雅黑" panose="020B0503020204020204" pitchFamily="34" charset="-122"/>
            </a:endParaRPr>
          </a:p>
        </p:txBody>
      </p:sp>
      <p:sp>
        <p:nvSpPr>
          <p:cNvPr id="77" name="TextBox 6"/>
          <p:cNvSpPr txBox="1"/>
          <p:nvPr/>
        </p:nvSpPr>
        <p:spPr>
          <a:xfrm>
            <a:off x="9602905" y="4039195"/>
            <a:ext cx="448425" cy="492443"/>
          </a:xfrm>
          <a:prstGeom prst="rect">
            <a:avLst/>
          </a:prstGeom>
          <a:noFill/>
        </p:spPr>
        <p:txBody>
          <a:bodyPr vert="horz" wrap="square" lIns="0" tIns="0" rIns="0" bIns="0" rtlCol="0" anchor="ctr">
            <a:spAutoFit/>
          </a:bodyPr>
          <a:lstStyle/>
          <a:p>
            <a:pPr algn="l"/>
            <a:r>
              <a:rPr lang="en-US" altLang="zh-CN" sz="3200" dirty="0">
                <a:solidFill>
                  <a:srgbClr val="663A77"/>
                </a:solidFill>
                <a:latin typeface="Impact" panose="020B0806030902050204" pitchFamily="34" charset="0"/>
                <a:ea typeface="微软雅黑" panose="020B0503020204020204" pitchFamily="34" charset="-122"/>
              </a:rPr>
              <a:t>04</a:t>
            </a:r>
            <a:endParaRPr lang="zh-CN" altLang="en-US" sz="3200" dirty="0">
              <a:solidFill>
                <a:srgbClr val="663A77"/>
              </a:solidFill>
              <a:latin typeface="微软雅黑" panose="020B0503020204020204" pitchFamily="34" charset="-122"/>
              <a:ea typeface="微软雅黑" panose="020B0503020204020204" pitchFamily="34" charset="-122"/>
            </a:endParaRPr>
          </a:p>
        </p:txBody>
      </p:sp>
      <p:sp>
        <p:nvSpPr>
          <p:cNvPr id="78" name="文本框 77"/>
          <p:cNvSpPr txBox="1"/>
          <p:nvPr/>
        </p:nvSpPr>
        <p:spPr>
          <a:xfrm>
            <a:off x="2028346" y="2412719"/>
            <a:ext cx="579005" cy="215444"/>
          </a:xfrm>
          <a:prstGeom prst="rect">
            <a:avLst/>
          </a:prstGeom>
          <a:noFill/>
        </p:spPr>
        <p:txBody>
          <a:bodyPr wrap="none" rtlCol="0">
            <a:spAutoFit/>
          </a:bodyPr>
          <a:lstStyle/>
          <a:p>
            <a:r>
              <a:rPr lang="en-US" altLang="zh-CN" sz="800" b="1" dirty="0">
                <a:solidFill>
                  <a:srgbClr val="818181"/>
                </a:solidFill>
                <a:latin typeface="Leelawadee" panose="020B0502040204020203" pitchFamily="34" charset="-34"/>
                <a:cs typeface="Leelawadee" panose="020B0502040204020203" pitchFamily="34" charset="-34"/>
              </a:rPr>
              <a:t>OPTION</a:t>
            </a:r>
            <a:endParaRPr lang="zh-CN" altLang="en-US" sz="800" b="1" dirty="0">
              <a:solidFill>
                <a:srgbClr val="818181"/>
              </a:solidFill>
              <a:latin typeface="Leelawadee" panose="020B0502040204020203" pitchFamily="34" charset="-34"/>
              <a:cs typeface="Leelawadee" panose="020B0502040204020203" pitchFamily="34" charset="-34"/>
            </a:endParaRPr>
          </a:p>
        </p:txBody>
      </p:sp>
      <p:sp>
        <p:nvSpPr>
          <p:cNvPr id="79" name="文本框 78"/>
          <p:cNvSpPr txBox="1"/>
          <p:nvPr/>
        </p:nvSpPr>
        <p:spPr>
          <a:xfrm>
            <a:off x="9526125" y="2331131"/>
            <a:ext cx="579005" cy="215444"/>
          </a:xfrm>
          <a:prstGeom prst="rect">
            <a:avLst/>
          </a:prstGeom>
          <a:noFill/>
        </p:spPr>
        <p:txBody>
          <a:bodyPr wrap="none" rtlCol="0">
            <a:spAutoFit/>
          </a:bodyPr>
          <a:lstStyle/>
          <a:p>
            <a:r>
              <a:rPr lang="en-US" altLang="zh-CN" sz="800" b="1" dirty="0">
                <a:solidFill>
                  <a:srgbClr val="818181"/>
                </a:solidFill>
                <a:latin typeface="Leelawadee" panose="020B0502040204020203" pitchFamily="34" charset="-34"/>
                <a:cs typeface="Leelawadee" panose="020B0502040204020203" pitchFamily="34" charset="-34"/>
              </a:rPr>
              <a:t>OPTION</a:t>
            </a:r>
            <a:endParaRPr lang="zh-CN" altLang="en-US" sz="800" b="1" dirty="0">
              <a:solidFill>
                <a:srgbClr val="818181"/>
              </a:solidFill>
              <a:latin typeface="Leelawadee" panose="020B0502040204020203" pitchFamily="34" charset="-34"/>
              <a:cs typeface="Leelawadee" panose="020B0502040204020203" pitchFamily="34" charset="-34"/>
            </a:endParaRPr>
          </a:p>
        </p:txBody>
      </p:sp>
      <p:sp>
        <p:nvSpPr>
          <p:cNvPr id="80" name="文本框 79"/>
          <p:cNvSpPr txBox="1"/>
          <p:nvPr/>
        </p:nvSpPr>
        <p:spPr>
          <a:xfrm>
            <a:off x="1991581" y="4491385"/>
            <a:ext cx="579005" cy="215444"/>
          </a:xfrm>
          <a:prstGeom prst="rect">
            <a:avLst/>
          </a:prstGeom>
          <a:noFill/>
        </p:spPr>
        <p:txBody>
          <a:bodyPr wrap="none" rtlCol="0">
            <a:spAutoFit/>
          </a:bodyPr>
          <a:lstStyle/>
          <a:p>
            <a:r>
              <a:rPr lang="en-US" altLang="zh-CN" sz="800" b="1" dirty="0">
                <a:solidFill>
                  <a:srgbClr val="818181"/>
                </a:solidFill>
                <a:latin typeface="Leelawadee" panose="020B0502040204020203" pitchFamily="34" charset="-34"/>
                <a:cs typeface="Leelawadee" panose="020B0502040204020203" pitchFamily="34" charset="-34"/>
              </a:rPr>
              <a:t>OPTION</a:t>
            </a:r>
            <a:endParaRPr lang="zh-CN" altLang="en-US" sz="800" b="1" dirty="0">
              <a:solidFill>
                <a:srgbClr val="818181"/>
              </a:solidFill>
              <a:latin typeface="Leelawadee" panose="020B0502040204020203" pitchFamily="34" charset="-34"/>
              <a:cs typeface="Leelawadee" panose="020B0502040204020203" pitchFamily="34" charset="-34"/>
            </a:endParaRPr>
          </a:p>
        </p:txBody>
      </p:sp>
      <p:sp>
        <p:nvSpPr>
          <p:cNvPr id="81" name="文本框 80"/>
          <p:cNvSpPr txBox="1"/>
          <p:nvPr/>
        </p:nvSpPr>
        <p:spPr>
          <a:xfrm>
            <a:off x="9526125" y="4432971"/>
            <a:ext cx="579005" cy="215444"/>
          </a:xfrm>
          <a:prstGeom prst="rect">
            <a:avLst/>
          </a:prstGeom>
          <a:noFill/>
        </p:spPr>
        <p:txBody>
          <a:bodyPr wrap="none" rtlCol="0">
            <a:spAutoFit/>
          </a:bodyPr>
          <a:lstStyle/>
          <a:p>
            <a:r>
              <a:rPr lang="en-US" altLang="zh-CN" sz="800" b="1" dirty="0">
                <a:solidFill>
                  <a:srgbClr val="818181"/>
                </a:solidFill>
                <a:latin typeface="Leelawadee" panose="020B0502040204020203" pitchFamily="34" charset="-34"/>
                <a:cs typeface="Leelawadee" panose="020B0502040204020203" pitchFamily="34" charset="-34"/>
              </a:rPr>
              <a:t>OPTION</a:t>
            </a:r>
            <a:endParaRPr lang="zh-CN" altLang="en-US" sz="800" b="1" dirty="0">
              <a:solidFill>
                <a:srgbClr val="818181"/>
              </a:solidFill>
              <a:latin typeface="Leelawadee" panose="020B0502040204020203" pitchFamily="34" charset="-34"/>
              <a:cs typeface="Leelawadee" panose="020B0502040204020203" pitchFamily="34" charset="-34"/>
            </a:endParaRPr>
          </a:p>
        </p:txBody>
      </p:sp>
      <p:sp>
        <p:nvSpPr>
          <p:cNvPr id="51" name="椭圆 50"/>
          <p:cNvSpPr/>
          <p:nvPr/>
        </p:nvSpPr>
        <p:spPr>
          <a:xfrm>
            <a:off x="709696" y="497792"/>
            <a:ext cx="4015519" cy="466634"/>
          </a:xfrm>
          <a:prstGeom prst="ellipse">
            <a:avLst/>
          </a:prstGeom>
          <a:gradFill flip="none" rotWithShape="1">
            <a:gsLst>
              <a:gs pos="100000">
                <a:srgbClr val="C9C9C9">
                  <a:alpha val="0"/>
                </a:srgbClr>
              </a:gs>
              <a:gs pos="20000">
                <a:schemeClr val="bg1">
                  <a:lumMod val="50000"/>
                </a:schemeClr>
              </a:gs>
            </a:gsLst>
            <a:path path="shap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60" name="组合 59"/>
          <p:cNvGrpSpPr/>
          <p:nvPr/>
        </p:nvGrpSpPr>
        <p:grpSpPr>
          <a:xfrm>
            <a:off x="640284" y="184024"/>
            <a:ext cx="4021131" cy="613991"/>
            <a:chOff x="3418293" y="305852"/>
            <a:chExt cx="4844075" cy="872774"/>
          </a:xfrm>
        </p:grpSpPr>
        <p:sp>
          <p:nvSpPr>
            <p:cNvPr id="69" name="椭圆 68"/>
            <p:cNvSpPr/>
            <p:nvPr/>
          </p:nvSpPr>
          <p:spPr>
            <a:xfrm>
              <a:off x="3418293" y="305852"/>
              <a:ext cx="4844075" cy="466634"/>
            </a:xfrm>
            <a:prstGeom prst="ellipse">
              <a:avLst/>
            </a:prstGeom>
            <a:gradFill flip="none" rotWithShape="1">
              <a:gsLst>
                <a:gs pos="100000">
                  <a:srgbClr val="C9C9C9">
                    <a:alpha val="0"/>
                  </a:srgbClr>
                </a:gs>
                <a:gs pos="20000">
                  <a:schemeClr val="bg1">
                    <a:lumMod val="50000"/>
                  </a:schemeClr>
                </a:gs>
              </a:gsLst>
              <a:path path="shap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2" name="矩形 81"/>
            <p:cNvSpPr/>
            <p:nvPr/>
          </p:nvSpPr>
          <p:spPr>
            <a:xfrm>
              <a:off x="3502027" y="470122"/>
              <a:ext cx="4499303" cy="708504"/>
            </a:xfrm>
            <a:prstGeom prst="rect">
              <a:avLst/>
            </a:prstGeom>
            <a:gradFill>
              <a:gsLst>
                <a:gs pos="0">
                  <a:schemeClr val="bg1"/>
                </a:gs>
                <a:gs pos="100000">
                  <a:schemeClr val="bg1">
                    <a:lumMod val="95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83" name="组合 82"/>
          <p:cNvGrpSpPr/>
          <p:nvPr/>
        </p:nvGrpSpPr>
        <p:grpSpPr>
          <a:xfrm>
            <a:off x="574288" y="185585"/>
            <a:ext cx="970204" cy="1019136"/>
            <a:chOff x="1003288" y="1798087"/>
            <a:chExt cx="3398850" cy="3383513"/>
          </a:xfrm>
        </p:grpSpPr>
        <p:sp>
          <p:nvSpPr>
            <p:cNvPr id="84" name="AutoShape 3"/>
            <p:cNvSpPr>
              <a:spLocks noChangeAspect="1" noChangeArrowheads="1" noTextEdit="1"/>
            </p:cNvSpPr>
            <p:nvPr/>
          </p:nvSpPr>
          <p:spPr bwMode="auto">
            <a:xfrm>
              <a:off x="1566863" y="1863725"/>
              <a:ext cx="2835275" cy="3317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85" name="AutoShape 11"/>
            <p:cNvSpPr>
              <a:spLocks noChangeAspect="1" noChangeArrowheads="1" noTextEdit="1"/>
            </p:cNvSpPr>
            <p:nvPr/>
          </p:nvSpPr>
          <p:spPr bwMode="auto">
            <a:xfrm>
              <a:off x="1028024" y="1798087"/>
              <a:ext cx="2896276" cy="19966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grpSp>
          <p:nvGrpSpPr>
            <p:cNvPr id="86" name="组合 85"/>
            <p:cNvGrpSpPr/>
            <p:nvPr/>
          </p:nvGrpSpPr>
          <p:grpSpPr>
            <a:xfrm>
              <a:off x="1003288" y="1856944"/>
              <a:ext cx="3119221" cy="1919931"/>
              <a:chOff x="1028026" y="1617975"/>
              <a:chExt cx="3119221" cy="1919931"/>
            </a:xfrm>
          </p:grpSpPr>
          <p:sp>
            <p:nvSpPr>
              <p:cNvPr id="87" name="Freeform 13"/>
              <p:cNvSpPr/>
              <p:nvPr/>
            </p:nvSpPr>
            <p:spPr bwMode="auto">
              <a:xfrm>
                <a:off x="1028026" y="1617975"/>
                <a:ext cx="3119221" cy="1832376"/>
              </a:xfrm>
              <a:custGeom>
                <a:avLst/>
                <a:gdLst>
                  <a:gd name="T0" fmla="*/ 264 w 306"/>
                  <a:gd name="T1" fmla="*/ 91 h 210"/>
                  <a:gd name="T2" fmla="*/ 266 w 306"/>
                  <a:gd name="T3" fmla="*/ 73 h 210"/>
                  <a:gd name="T4" fmla="*/ 194 w 306"/>
                  <a:gd name="T5" fmla="*/ 0 h 210"/>
                  <a:gd name="T6" fmla="*/ 127 w 306"/>
                  <a:gd name="T7" fmla="*/ 43 h 210"/>
                  <a:gd name="T8" fmla="*/ 90 w 306"/>
                  <a:gd name="T9" fmla="*/ 27 h 210"/>
                  <a:gd name="T10" fmla="*/ 37 w 306"/>
                  <a:gd name="T11" fmla="*/ 80 h 210"/>
                  <a:gd name="T12" fmla="*/ 39 w 306"/>
                  <a:gd name="T13" fmla="*/ 92 h 210"/>
                  <a:gd name="T14" fmla="*/ 0 w 306"/>
                  <a:gd name="T15" fmla="*/ 149 h 210"/>
                  <a:gd name="T16" fmla="*/ 61 w 306"/>
                  <a:gd name="T17" fmla="*/ 210 h 210"/>
                  <a:gd name="T18" fmla="*/ 245 w 306"/>
                  <a:gd name="T19" fmla="*/ 210 h 210"/>
                  <a:gd name="T20" fmla="*/ 306 w 306"/>
                  <a:gd name="T21" fmla="*/ 149 h 210"/>
                  <a:gd name="T22" fmla="*/ 264 w 306"/>
                  <a:gd name="T23" fmla="*/ 91 h 2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06" h="210">
                    <a:moveTo>
                      <a:pt x="264" y="91"/>
                    </a:moveTo>
                    <a:cubicBezTo>
                      <a:pt x="265" y="85"/>
                      <a:pt x="266" y="79"/>
                      <a:pt x="266" y="73"/>
                    </a:cubicBezTo>
                    <a:cubicBezTo>
                      <a:pt x="266" y="33"/>
                      <a:pt x="234" y="0"/>
                      <a:pt x="194" y="0"/>
                    </a:cubicBezTo>
                    <a:cubicBezTo>
                      <a:pt x="164" y="0"/>
                      <a:pt x="139" y="18"/>
                      <a:pt x="127" y="43"/>
                    </a:cubicBezTo>
                    <a:cubicBezTo>
                      <a:pt x="118" y="33"/>
                      <a:pt x="104" y="27"/>
                      <a:pt x="90" y="27"/>
                    </a:cubicBezTo>
                    <a:cubicBezTo>
                      <a:pt x="61" y="27"/>
                      <a:pt x="37" y="50"/>
                      <a:pt x="37" y="80"/>
                    </a:cubicBezTo>
                    <a:cubicBezTo>
                      <a:pt x="37" y="84"/>
                      <a:pt x="38" y="88"/>
                      <a:pt x="39" y="92"/>
                    </a:cubicBezTo>
                    <a:cubicBezTo>
                      <a:pt x="16" y="101"/>
                      <a:pt x="0" y="123"/>
                      <a:pt x="0" y="149"/>
                    </a:cubicBezTo>
                    <a:cubicBezTo>
                      <a:pt x="0" y="183"/>
                      <a:pt x="28" y="210"/>
                      <a:pt x="61" y="210"/>
                    </a:cubicBezTo>
                    <a:cubicBezTo>
                      <a:pt x="245" y="210"/>
                      <a:pt x="245" y="210"/>
                      <a:pt x="245" y="210"/>
                    </a:cubicBezTo>
                    <a:cubicBezTo>
                      <a:pt x="278" y="210"/>
                      <a:pt x="306" y="183"/>
                      <a:pt x="306" y="149"/>
                    </a:cubicBezTo>
                    <a:cubicBezTo>
                      <a:pt x="306" y="122"/>
                      <a:pt x="288" y="99"/>
                      <a:pt x="264" y="91"/>
                    </a:cubicBezTo>
                    <a:close/>
                  </a:path>
                </a:pathLst>
              </a:custGeom>
              <a:gradFill flip="none" rotWithShape="1">
                <a:gsLst>
                  <a:gs pos="0">
                    <a:srgbClr val="9CCCC9"/>
                  </a:gs>
                  <a:gs pos="87000">
                    <a:srgbClr val="68B0AB"/>
                  </a:gs>
                </a:gsLst>
                <a:lin ang="0" scaled="0"/>
                <a:tileRect/>
              </a:gradFill>
              <a:ln w="101600">
                <a:gradFill>
                  <a:gsLst>
                    <a:gs pos="0">
                      <a:srgbClr val="81BDB9"/>
                    </a:gs>
                    <a:gs pos="100000">
                      <a:srgbClr val="9CCCC9"/>
                    </a:gs>
                  </a:gsLst>
                  <a:lin ang="0" scaled="0"/>
                </a:gradFill>
              </a:ln>
              <a:effectLst>
                <a:outerShdw blurRad="127000" dist="63500" dir="8100000" algn="tr" rotWithShape="0">
                  <a:prstClr val="black">
                    <a:alpha val="30000"/>
                  </a:prstClr>
                </a:outerShdw>
              </a:effectLst>
            </p:spPr>
            <p:txBody>
              <a:bodyPr vert="horz" wrap="square" lIns="91440" tIns="45720" rIns="91440" bIns="45720" numCol="1" anchor="t" anchorCtr="0" compatLnSpc="1"/>
              <a:lstStyle/>
              <a:p>
                <a:endParaRPr lang="zh-CN" altLang="en-US"/>
              </a:p>
            </p:txBody>
          </p:sp>
          <p:sp>
            <p:nvSpPr>
              <p:cNvPr id="88" name="Freeform 13"/>
              <p:cNvSpPr/>
              <p:nvPr/>
            </p:nvSpPr>
            <p:spPr bwMode="auto">
              <a:xfrm>
                <a:off x="1441600" y="1876870"/>
                <a:ext cx="2507439" cy="1661036"/>
              </a:xfrm>
              <a:custGeom>
                <a:avLst/>
                <a:gdLst>
                  <a:gd name="T0" fmla="*/ 264 w 306"/>
                  <a:gd name="T1" fmla="*/ 91 h 210"/>
                  <a:gd name="T2" fmla="*/ 266 w 306"/>
                  <a:gd name="T3" fmla="*/ 73 h 210"/>
                  <a:gd name="T4" fmla="*/ 194 w 306"/>
                  <a:gd name="T5" fmla="*/ 0 h 210"/>
                  <a:gd name="T6" fmla="*/ 127 w 306"/>
                  <a:gd name="T7" fmla="*/ 43 h 210"/>
                  <a:gd name="T8" fmla="*/ 90 w 306"/>
                  <a:gd name="T9" fmla="*/ 27 h 210"/>
                  <a:gd name="T10" fmla="*/ 37 w 306"/>
                  <a:gd name="T11" fmla="*/ 80 h 210"/>
                  <a:gd name="T12" fmla="*/ 39 w 306"/>
                  <a:gd name="T13" fmla="*/ 92 h 210"/>
                  <a:gd name="T14" fmla="*/ 0 w 306"/>
                  <a:gd name="T15" fmla="*/ 149 h 210"/>
                  <a:gd name="T16" fmla="*/ 61 w 306"/>
                  <a:gd name="T17" fmla="*/ 210 h 210"/>
                  <a:gd name="T18" fmla="*/ 245 w 306"/>
                  <a:gd name="T19" fmla="*/ 210 h 210"/>
                  <a:gd name="T20" fmla="*/ 306 w 306"/>
                  <a:gd name="T21" fmla="*/ 149 h 210"/>
                  <a:gd name="T22" fmla="*/ 264 w 306"/>
                  <a:gd name="T23" fmla="*/ 91 h 2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06" h="210">
                    <a:moveTo>
                      <a:pt x="264" y="91"/>
                    </a:moveTo>
                    <a:cubicBezTo>
                      <a:pt x="265" y="85"/>
                      <a:pt x="266" y="79"/>
                      <a:pt x="266" y="73"/>
                    </a:cubicBezTo>
                    <a:cubicBezTo>
                      <a:pt x="266" y="33"/>
                      <a:pt x="234" y="0"/>
                      <a:pt x="194" y="0"/>
                    </a:cubicBezTo>
                    <a:cubicBezTo>
                      <a:pt x="164" y="0"/>
                      <a:pt x="139" y="18"/>
                      <a:pt x="127" y="43"/>
                    </a:cubicBezTo>
                    <a:cubicBezTo>
                      <a:pt x="118" y="33"/>
                      <a:pt x="104" y="27"/>
                      <a:pt x="90" y="27"/>
                    </a:cubicBezTo>
                    <a:cubicBezTo>
                      <a:pt x="61" y="27"/>
                      <a:pt x="37" y="50"/>
                      <a:pt x="37" y="80"/>
                    </a:cubicBezTo>
                    <a:cubicBezTo>
                      <a:pt x="37" y="84"/>
                      <a:pt x="38" y="88"/>
                      <a:pt x="39" y="92"/>
                    </a:cubicBezTo>
                    <a:cubicBezTo>
                      <a:pt x="16" y="101"/>
                      <a:pt x="0" y="123"/>
                      <a:pt x="0" y="149"/>
                    </a:cubicBezTo>
                    <a:cubicBezTo>
                      <a:pt x="0" y="183"/>
                      <a:pt x="28" y="210"/>
                      <a:pt x="61" y="210"/>
                    </a:cubicBezTo>
                    <a:cubicBezTo>
                      <a:pt x="245" y="210"/>
                      <a:pt x="245" y="210"/>
                      <a:pt x="245" y="210"/>
                    </a:cubicBezTo>
                    <a:cubicBezTo>
                      <a:pt x="278" y="210"/>
                      <a:pt x="306" y="183"/>
                      <a:pt x="306" y="149"/>
                    </a:cubicBezTo>
                    <a:cubicBezTo>
                      <a:pt x="306" y="122"/>
                      <a:pt x="288" y="99"/>
                      <a:pt x="264" y="91"/>
                    </a:cubicBezTo>
                    <a:close/>
                  </a:path>
                </a:pathLst>
              </a:custGeom>
              <a:gradFill flip="none" rotWithShape="1">
                <a:gsLst>
                  <a:gs pos="0">
                    <a:schemeClr val="bg1"/>
                  </a:gs>
                  <a:gs pos="87000">
                    <a:schemeClr val="bg1">
                      <a:lumMod val="85000"/>
                    </a:schemeClr>
                  </a:gs>
                </a:gsLst>
                <a:lin ang="0" scaled="0"/>
                <a:tileRect/>
              </a:gradFill>
              <a:ln w="63500">
                <a:gradFill>
                  <a:gsLst>
                    <a:gs pos="0">
                      <a:schemeClr val="bg1">
                        <a:lumMod val="85000"/>
                      </a:schemeClr>
                    </a:gs>
                    <a:gs pos="100000">
                      <a:schemeClr val="bg1"/>
                    </a:gs>
                  </a:gsLst>
                  <a:lin ang="5400000" scaled="1"/>
                </a:gradFill>
              </a:ln>
              <a:effectLst>
                <a:outerShdw blurRad="127000" dist="63500" dir="8100000" algn="tr" rotWithShape="0">
                  <a:prstClr val="black">
                    <a:alpha val="30000"/>
                  </a:prstClr>
                </a:outerShdw>
              </a:effectLst>
            </p:spPr>
            <p:txBody>
              <a:bodyPr vert="horz" wrap="square" lIns="91440" tIns="45720" rIns="91440" bIns="45720" numCol="1" anchor="t" anchorCtr="0" compatLnSpc="1"/>
              <a:lstStyle/>
              <a:p>
                <a:endParaRPr lang="zh-CN" altLang="en-US"/>
              </a:p>
            </p:txBody>
          </p:sp>
        </p:grpSp>
      </p:grpSp>
      <p:sp>
        <p:nvSpPr>
          <p:cNvPr id="89" name="文本框 88"/>
          <p:cNvSpPr txBox="1"/>
          <p:nvPr/>
        </p:nvSpPr>
        <p:spPr>
          <a:xfrm>
            <a:off x="1723411" y="299043"/>
            <a:ext cx="2645285" cy="461665"/>
          </a:xfrm>
          <a:prstGeom prst="rect">
            <a:avLst/>
          </a:prstGeom>
          <a:noFill/>
        </p:spPr>
        <p:txBody>
          <a:bodyPr wrap="square" rtlCol="0">
            <a:spAutoFit/>
          </a:bodyPr>
          <a:lstStyle/>
          <a:p>
            <a:r>
              <a:rPr lang="zh-CN" altLang="en-US" sz="2400" b="1" dirty="0">
                <a:solidFill>
                  <a:srgbClr val="3A6461"/>
                </a:solidFill>
                <a:latin typeface="微软雅黑" panose="020B0503020204020204" pitchFamily="34" charset="-122"/>
                <a:ea typeface="微软雅黑" panose="020B0503020204020204" pitchFamily="34" charset="-122"/>
              </a:rPr>
              <a:t>并列关系图表</a:t>
            </a:r>
          </a:p>
        </p:txBody>
      </p:sp>
    </p:spTree>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9" name="直接连接符 48"/>
          <p:cNvCxnSpPr/>
          <p:nvPr/>
        </p:nvCxnSpPr>
        <p:spPr>
          <a:xfrm flipH="1" flipV="1">
            <a:off x="7724310" y="5255556"/>
            <a:ext cx="526879" cy="526879"/>
          </a:xfrm>
          <a:prstGeom prst="line">
            <a:avLst/>
          </a:prstGeom>
          <a:ln w="50800">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50" name="直接连接符 49"/>
          <p:cNvCxnSpPr/>
          <p:nvPr/>
        </p:nvCxnSpPr>
        <p:spPr>
          <a:xfrm flipV="1">
            <a:off x="3940007" y="5255556"/>
            <a:ext cx="526879" cy="526879"/>
          </a:xfrm>
          <a:prstGeom prst="line">
            <a:avLst/>
          </a:prstGeom>
          <a:ln w="50800">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48" name="直接连接符 47"/>
          <p:cNvCxnSpPr/>
          <p:nvPr/>
        </p:nvCxnSpPr>
        <p:spPr>
          <a:xfrm flipH="1">
            <a:off x="7724310" y="1473422"/>
            <a:ext cx="526879" cy="526879"/>
          </a:xfrm>
          <a:prstGeom prst="line">
            <a:avLst/>
          </a:prstGeom>
          <a:ln w="50800">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47" name="直接连接符 46"/>
          <p:cNvCxnSpPr>
            <a:stCxn id="25" idx="5"/>
          </p:cNvCxnSpPr>
          <p:nvPr/>
        </p:nvCxnSpPr>
        <p:spPr>
          <a:xfrm>
            <a:off x="3940007" y="1473422"/>
            <a:ext cx="526879" cy="526879"/>
          </a:xfrm>
          <a:prstGeom prst="line">
            <a:avLst/>
          </a:prstGeom>
          <a:ln w="50800">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grpSp>
        <p:nvGrpSpPr>
          <p:cNvPr id="43" name="组合 42"/>
          <p:cNvGrpSpPr/>
          <p:nvPr/>
        </p:nvGrpSpPr>
        <p:grpSpPr>
          <a:xfrm>
            <a:off x="4303067" y="1841920"/>
            <a:ext cx="3585867" cy="3574992"/>
            <a:chOff x="4002442" y="1341792"/>
            <a:chExt cx="4187117" cy="4174417"/>
          </a:xfrm>
        </p:grpSpPr>
        <p:grpSp>
          <p:nvGrpSpPr>
            <p:cNvPr id="9" name="组合 8"/>
            <p:cNvGrpSpPr/>
            <p:nvPr/>
          </p:nvGrpSpPr>
          <p:grpSpPr>
            <a:xfrm>
              <a:off x="4002442" y="1341792"/>
              <a:ext cx="1990017" cy="1990017"/>
              <a:chOff x="3845536" y="1830658"/>
              <a:chExt cx="1990017" cy="1990017"/>
            </a:xfrm>
          </p:grpSpPr>
          <p:sp>
            <p:nvSpPr>
              <p:cNvPr id="2" name="圆角矩形 1"/>
              <p:cNvSpPr/>
              <p:nvPr/>
            </p:nvSpPr>
            <p:spPr>
              <a:xfrm>
                <a:off x="3845536" y="1830658"/>
                <a:ext cx="1990017" cy="1990017"/>
              </a:xfrm>
              <a:prstGeom prst="roundRect">
                <a:avLst/>
              </a:prstGeom>
              <a:gradFill flip="none" rotWithShape="1">
                <a:gsLst>
                  <a:gs pos="50000">
                    <a:srgbClr val="F2F2F2"/>
                  </a:gs>
                  <a:gs pos="50000">
                    <a:schemeClr val="bg1"/>
                  </a:gs>
                </a:gsLst>
                <a:lin ang="13500000" scaled="1"/>
                <a:tileRect/>
              </a:gradFill>
              <a:ln>
                <a:noFill/>
              </a:ln>
              <a:effectLst>
                <a:outerShdw dist="152400" dir="2700000" algn="t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圆角矩形 6"/>
              <p:cNvSpPr/>
              <p:nvPr/>
            </p:nvSpPr>
            <p:spPr>
              <a:xfrm>
                <a:off x="4036823" y="2021945"/>
                <a:ext cx="1607443" cy="1607443"/>
              </a:xfrm>
              <a:prstGeom prst="roundRect">
                <a:avLst/>
              </a:prstGeom>
              <a:gradFill flip="none" rotWithShape="1">
                <a:gsLst>
                  <a:gs pos="50000">
                    <a:srgbClr val="F2F2F2"/>
                  </a:gs>
                  <a:gs pos="50000">
                    <a:schemeClr val="bg1"/>
                  </a:gs>
                </a:gsLst>
                <a:lin ang="27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圆角矩形 7"/>
              <p:cNvSpPr/>
              <p:nvPr/>
            </p:nvSpPr>
            <p:spPr>
              <a:xfrm>
                <a:off x="4280590" y="2265712"/>
                <a:ext cx="1119909" cy="1119909"/>
              </a:xfrm>
              <a:prstGeom prst="roundRect">
                <a:avLst>
                  <a:gd name="adj" fmla="val 0"/>
                </a:avLst>
              </a:prstGeom>
              <a:ln>
                <a:noFill/>
              </a:ln>
              <a:effectLst>
                <a:innerShdw dist="127000" dir="13500000">
                  <a:schemeClr val="accent1">
                    <a:lumMod val="50000"/>
                    <a:alpha val="5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10" name="组合 9"/>
            <p:cNvGrpSpPr/>
            <p:nvPr/>
          </p:nvGrpSpPr>
          <p:grpSpPr>
            <a:xfrm>
              <a:off x="6199542" y="1341792"/>
              <a:ext cx="1990017" cy="1990017"/>
              <a:chOff x="3845536" y="1830658"/>
              <a:chExt cx="1990017" cy="1990017"/>
            </a:xfrm>
          </p:grpSpPr>
          <p:sp>
            <p:nvSpPr>
              <p:cNvPr id="11" name="圆角矩形 10"/>
              <p:cNvSpPr/>
              <p:nvPr/>
            </p:nvSpPr>
            <p:spPr>
              <a:xfrm>
                <a:off x="3845536" y="1830658"/>
                <a:ext cx="1990017" cy="1990017"/>
              </a:xfrm>
              <a:prstGeom prst="roundRect">
                <a:avLst/>
              </a:prstGeom>
              <a:gradFill flip="none" rotWithShape="1">
                <a:gsLst>
                  <a:gs pos="50000">
                    <a:srgbClr val="F2F2F2"/>
                  </a:gs>
                  <a:gs pos="50000">
                    <a:schemeClr val="bg1"/>
                  </a:gs>
                </a:gsLst>
                <a:lin ang="13500000" scaled="1"/>
                <a:tileRect/>
              </a:gradFill>
              <a:ln>
                <a:noFill/>
              </a:ln>
              <a:effectLst>
                <a:outerShdw dist="152400" dir="2700000" algn="t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圆角矩形 11"/>
              <p:cNvSpPr/>
              <p:nvPr/>
            </p:nvSpPr>
            <p:spPr>
              <a:xfrm>
                <a:off x="4036823" y="2021945"/>
                <a:ext cx="1607443" cy="1607443"/>
              </a:xfrm>
              <a:prstGeom prst="roundRect">
                <a:avLst/>
              </a:prstGeom>
              <a:gradFill flip="none" rotWithShape="1">
                <a:gsLst>
                  <a:gs pos="50000">
                    <a:srgbClr val="F2F2F2"/>
                  </a:gs>
                  <a:gs pos="50000">
                    <a:schemeClr val="bg1"/>
                  </a:gs>
                </a:gsLst>
                <a:lin ang="27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圆角矩形 12"/>
              <p:cNvSpPr/>
              <p:nvPr/>
            </p:nvSpPr>
            <p:spPr>
              <a:xfrm>
                <a:off x="4280590" y="2265712"/>
                <a:ext cx="1119909" cy="1119909"/>
              </a:xfrm>
              <a:prstGeom prst="roundRect">
                <a:avLst>
                  <a:gd name="adj" fmla="val 0"/>
                </a:avLst>
              </a:prstGeom>
              <a:solidFill>
                <a:schemeClr val="accent2"/>
              </a:solidFill>
              <a:ln>
                <a:noFill/>
              </a:ln>
              <a:effectLst>
                <a:innerShdw dist="127000" dir="13500000">
                  <a:schemeClr val="accent2">
                    <a:lumMod val="50000"/>
                    <a:alpha val="5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14" name="组合 13"/>
            <p:cNvGrpSpPr/>
            <p:nvPr/>
          </p:nvGrpSpPr>
          <p:grpSpPr>
            <a:xfrm>
              <a:off x="4002442" y="3526192"/>
              <a:ext cx="1990017" cy="1990017"/>
              <a:chOff x="3845536" y="1830658"/>
              <a:chExt cx="1990017" cy="1990017"/>
            </a:xfrm>
          </p:grpSpPr>
          <p:sp>
            <p:nvSpPr>
              <p:cNvPr id="15" name="圆角矩形 14"/>
              <p:cNvSpPr/>
              <p:nvPr/>
            </p:nvSpPr>
            <p:spPr>
              <a:xfrm>
                <a:off x="3845536" y="1830658"/>
                <a:ext cx="1990017" cy="1990017"/>
              </a:xfrm>
              <a:prstGeom prst="roundRect">
                <a:avLst/>
              </a:prstGeom>
              <a:gradFill flip="none" rotWithShape="1">
                <a:gsLst>
                  <a:gs pos="50000">
                    <a:srgbClr val="F2F2F2"/>
                  </a:gs>
                  <a:gs pos="50000">
                    <a:schemeClr val="bg1"/>
                  </a:gs>
                </a:gsLst>
                <a:lin ang="13500000" scaled="1"/>
                <a:tileRect/>
              </a:gradFill>
              <a:ln>
                <a:noFill/>
              </a:ln>
              <a:effectLst>
                <a:outerShdw dist="152400" dir="2700000" algn="t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圆角矩形 15"/>
              <p:cNvSpPr/>
              <p:nvPr/>
            </p:nvSpPr>
            <p:spPr>
              <a:xfrm>
                <a:off x="4036823" y="2021945"/>
                <a:ext cx="1607443" cy="1607443"/>
              </a:xfrm>
              <a:prstGeom prst="roundRect">
                <a:avLst/>
              </a:prstGeom>
              <a:gradFill flip="none" rotWithShape="1">
                <a:gsLst>
                  <a:gs pos="50000">
                    <a:srgbClr val="F2F2F2"/>
                  </a:gs>
                  <a:gs pos="50000">
                    <a:schemeClr val="bg1"/>
                  </a:gs>
                </a:gsLst>
                <a:lin ang="27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圆角矩形 16"/>
              <p:cNvSpPr/>
              <p:nvPr/>
            </p:nvSpPr>
            <p:spPr>
              <a:xfrm>
                <a:off x="4280590" y="2265712"/>
                <a:ext cx="1119909" cy="1119909"/>
              </a:xfrm>
              <a:prstGeom prst="roundRect">
                <a:avLst>
                  <a:gd name="adj" fmla="val 0"/>
                </a:avLst>
              </a:prstGeom>
              <a:solidFill>
                <a:schemeClr val="accent3"/>
              </a:solidFill>
              <a:ln>
                <a:noFill/>
              </a:ln>
              <a:effectLst>
                <a:innerShdw dist="127000" dir="13500000">
                  <a:schemeClr val="accent3">
                    <a:lumMod val="50000"/>
                    <a:alpha val="5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18" name="组合 17"/>
            <p:cNvGrpSpPr/>
            <p:nvPr/>
          </p:nvGrpSpPr>
          <p:grpSpPr>
            <a:xfrm>
              <a:off x="6199542" y="3526192"/>
              <a:ext cx="1990017" cy="1990017"/>
              <a:chOff x="3845536" y="1830658"/>
              <a:chExt cx="1990017" cy="1990017"/>
            </a:xfrm>
          </p:grpSpPr>
          <p:sp>
            <p:nvSpPr>
              <p:cNvPr id="19" name="圆角矩形 18"/>
              <p:cNvSpPr/>
              <p:nvPr/>
            </p:nvSpPr>
            <p:spPr>
              <a:xfrm>
                <a:off x="3845536" y="1830658"/>
                <a:ext cx="1990017" cy="1990017"/>
              </a:xfrm>
              <a:prstGeom prst="roundRect">
                <a:avLst/>
              </a:prstGeom>
              <a:gradFill flip="none" rotWithShape="1">
                <a:gsLst>
                  <a:gs pos="50000">
                    <a:srgbClr val="F2F2F2"/>
                  </a:gs>
                  <a:gs pos="50000">
                    <a:schemeClr val="bg1"/>
                  </a:gs>
                </a:gsLst>
                <a:lin ang="13500000" scaled="1"/>
                <a:tileRect/>
              </a:gradFill>
              <a:ln>
                <a:noFill/>
              </a:ln>
              <a:effectLst>
                <a:outerShdw dist="152400" dir="2700000" algn="t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 name="圆角矩形 19"/>
              <p:cNvSpPr/>
              <p:nvPr/>
            </p:nvSpPr>
            <p:spPr>
              <a:xfrm>
                <a:off x="4036823" y="2021945"/>
                <a:ext cx="1607443" cy="1607443"/>
              </a:xfrm>
              <a:prstGeom prst="roundRect">
                <a:avLst/>
              </a:prstGeom>
              <a:gradFill flip="none" rotWithShape="1">
                <a:gsLst>
                  <a:gs pos="50000">
                    <a:srgbClr val="F2F2F2"/>
                  </a:gs>
                  <a:gs pos="50000">
                    <a:schemeClr val="bg1"/>
                  </a:gs>
                </a:gsLst>
                <a:lin ang="27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圆角矩形 20"/>
              <p:cNvSpPr/>
              <p:nvPr/>
            </p:nvSpPr>
            <p:spPr>
              <a:xfrm>
                <a:off x="4280590" y="2265712"/>
                <a:ext cx="1119909" cy="1119909"/>
              </a:xfrm>
              <a:prstGeom prst="roundRect">
                <a:avLst>
                  <a:gd name="adj" fmla="val 0"/>
                </a:avLst>
              </a:prstGeom>
              <a:solidFill>
                <a:srgbClr val="7B448E"/>
              </a:solidFill>
              <a:ln>
                <a:noFill/>
              </a:ln>
              <a:effectLst>
                <a:innerShdw dist="127000" dir="13500000">
                  <a:schemeClr val="accent4">
                    <a:lumMod val="50000"/>
                    <a:alpha val="5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grpSp>
        <p:nvGrpSpPr>
          <p:cNvPr id="23" name="组合 22"/>
          <p:cNvGrpSpPr/>
          <p:nvPr/>
        </p:nvGrpSpPr>
        <p:grpSpPr>
          <a:xfrm>
            <a:off x="3669724" y="1203139"/>
            <a:ext cx="344053" cy="344053"/>
            <a:chOff x="3845536" y="1830658"/>
            <a:chExt cx="1990017" cy="1990017"/>
          </a:xfrm>
        </p:grpSpPr>
        <p:sp>
          <p:nvSpPr>
            <p:cNvPr id="24" name="圆角矩形 23"/>
            <p:cNvSpPr/>
            <p:nvPr/>
          </p:nvSpPr>
          <p:spPr>
            <a:xfrm>
              <a:off x="3845536" y="1830658"/>
              <a:ext cx="1990017" cy="1990017"/>
            </a:xfrm>
            <a:prstGeom prst="ellipse">
              <a:avLst/>
            </a:prstGeom>
            <a:gradFill flip="none" rotWithShape="1">
              <a:gsLst>
                <a:gs pos="50000">
                  <a:srgbClr val="F2F2F2"/>
                </a:gs>
                <a:gs pos="50000">
                  <a:schemeClr val="bg1"/>
                </a:gs>
              </a:gsLst>
              <a:lin ang="13500000" scaled="1"/>
              <a:tileRect/>
            </a:gradFill>
            <a:ln>
              <a:noFill/>
            </a:ln>
            <a:effectLst>
              <a:outerShdw dist="38100" dir="2700000" algn="t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5" name="圆角矩形 24"/>
            <p:cNvSpPr/>
            <p:nvPr/>
          </p:nvSpPr>
          <p:spPr>
            <a:xfrm>
              <a:off x="4036823" y="2021945"/>
              <a:ext cx="1607443" cy="1607443"/>
            </a:xfrm>
            <a:prstGeom prst="ellipse">
              <a:avLst/>
            </a:prstGeom>
            <a:gradFill flip="none" rotWithShape="1">
              <a:gsLst>
                <a:gs pos="50000">
                  <a:srgbClr val="F2F2F2"/>
                </a:gs>
                <a:gs pos="50000">
                  <a:schemeClr val="bg1"/>
                </a:gs>
              </a:gsLst>
              <a:lin ang="27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6" name="圆角矩形 25"/>
            <p:cNvSpPr/>
            <p:nvPr/>
          </p:nvSpPr>
          <p:spPr>
            <a:xfrm>
              <a:off x="4331496" y="2316618"/>
              <a:ext cx="1018097" cy="1018097"/>
            </a:xfrm>
            <a:prstGeom prst="ellipse">
              <a:avLst/>
            </a:prstGeom>
            <a:ln>
              <a:noFill/>
            </a:ln>
            <a:effectLst>
              <a:innerShdw dist="38100" dir="13500000">
                <a:schemeClr val="accent1">
                  <a:lumMod val="50000"/>
                  <a:alpha val="5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27" name="组合 26"/>
          <p:cNvGrpSpPr/>
          <p:nvPr/>
        </p:nvGrpSpPr>
        <p:grpSpPr>
          <a:xfrm>
            <a:off x="8178223" y="1203139"/>
            <a:ext cx="344053" cy="344053"/>
            <a:chOff x="3845536" y="1830658"/>
            <a:chExt cx="1990017" cy="1990017"/>
          </a:xfrm>
        </p:grpSpPr>
        <p:sp>
          <p:nvSpPr>
            <p:cNvPr id="28" name="圆角矩形 23"/>
            <p:cNvSpPr/>
            <p:nvPr/>
          </p:nvSpPr>
          <p:spPr>
            <a:xfrm>
              <a:off x="3845536" y="1830658"/>
              <a:ext cx="1990017" cy="1990017"/>
            </a:xfrm>
            <a:prstGeom prst="ellipse">
              <a:avLst/>
            </a:prstGeom>
            <a:gradFill flip="none" rotWithShape="1">
              <a:gsLst>
                <a:gs pos="50000">
                  <a:srgbClr val="F2F2F2"/>
                </a:gs>
                <a:gs pos="50000">
                  <a:schemeClr val="bg1"/>
                </a:gs>
              </a:gsLst>
              <a:lin ang="13500000" scaled="1"/>
              <a:tileRect/>
            </a:gradFill>
            <a:ln>
              <a:noFill/>
            </a:ln>
            <a:effectLst>
              <a:outerShdw dist="38100" dir="2700000" algn="t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9" name="圆角矩形 24"/>
            <p:cNvSpPr/>
            <p:nvPr/>
          </p:nvSpPr>
          <p:spPr>
            <a:xfrm>
              <a:off x="4036823" y="2021945"/>
              <a:ext cx="1607443" cy="1607443"/>
            </a:xfrm>
            <a:prstGeom prst="ellipse">
              <a:avLst/>
            </a:prstGeom>
            <a:gradFill flip="none" rotWithShape="1">
              <a:gsLst>
                <a:gs pos="50000">
                  <a:srgbClr val="F2F2F2"/>
                </a:gs>
                <a:gs pos="50000">
                  <a:schemeClr val="bg1"/>
                </a:gs>
              </a:gsLst>
              <a:lin ang="27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 name="圆角矩形 25"/>
            <p:cNvSpPr/>
            <p:nvPr/>
          </p:nvSpPr>
          <p:spPr>
            <a:xfrm>
              <a:off x="4331496" y="2316618"/>
              <a:ext cx="1018097" cy="1018097"/>
            </a:xfrm>
            <a:prstGeom prst="ellipse">
              <a:avLst/>
            </a:prstGeom>
            <a:solidFill>
              <a:schemeClr val="accent2"/>
            </a:solidFill>
            <a:ln>
              <a:noFill/>
            </a:ln>
            <a:effectLst>
              <a:innerShdw dist="38100" dir="13500000">
                <a:schemeClr val="accent2">
                  <a:lumMod val="50000"/>
                  <a:alpha val="5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35" name="组合 34"/>
          <p:cNvGrpSpPr/>
          <p:nvPr/>
        </p:nvGrpSpPr>
        <p:grpSpPr>
          <a:xfrm>
            <a:off x="3669724" y="5711640"/>
            <a:ext cx="344053" cy="344053"/>
            <a:chOff x="3845536" y="1830658"/>
            <a:chExt cx="1990017" cy="1990017"/>
          </a:xfrm>
        </p:grpSpPr>
        <p:sp>
          <p:nvSpPr>
            <p:cNvPr id="36" name="圆角矩形 23"/>
            <p:cNvSpPr/>
            <p:nvPr/>
          </p:nvSpPr>
          <p:spPr>
            <a:xfrm>
              <a:off x="3845536" y="1830658"/>
              <a:ext cx="1990017" cy="1990017"/>
            </a:xfrm>
            <a:prstGeom prst="ellipse">
              <a:avLst/>
            </a:prstGeom>
            <a:gradFill flip="none" rotWithShape="1">
              <a:gsLst>
                <a:gs pos="50000">
                  <a:srgbClr val="F2F2F2"/>
                </a:gs>
                <a:gs pos="50000">
                  <a:schemeClr val="bg1"/>
                </a:gs>
              </a:gsLst>
              <a:lin ang="13500000" scaled="1"/>
              <a:tileRect/>
            </a:gradFill>
            <a:ln>
              <a:noFill/>
            </a:ln>
            <a:effectLst>
              <a:outerShdw dist="38100" dir="2700000" algn="t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7" name="圆角矩形 24"/>
            <p:cNvSpPr/>
            <p:nvPr/>
          </p:nvSpPr>
          <p:spPr>
            <a:xfrm>
              <a:off x="4036823" y="2021945"/>
              <a:ext cx="1607443" cy="1607443"/>
            </a:xfrm>
            <a:prstGeom prst="ellipse">
              <a:avLst/>
            </a:prstGeom>
            <a:gradFill flip="none" rotWithShape="1">
              <a:gsLst>
                <a:gs pos="50000">
                  <a:srgbClr val="F2F2F2"/>
                </a:gs>
                <a:gs pos="50000">
                  <a:schemeClr val="bg1"/>
                </a:gs>
              </a:gsLst>
              <a:lin ang="27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8" name="圆角矩形 25"/>
            <p:cNvSpPr/>
            <p:nvPr/>
          </p:nvSpPr>
          <p:spPr>
            <a:xfrm>
              <a:off x="4331496" y="2316618"/>
              <a:ext cx="1018097" cy="1018097"/>
            </a:xfrm>
            <a:prstGeom prst="ellipse">
              <a:avLst/>
            </a:prstGeom>
            <a:solidFill>
              <a:schemeClr val="accent3"/>
            </a:solidFill>
            <a:ln>
              <a:noFill/>
            </a:ln>
            <a:effectLst>
              <a:innerShdw dist="38100" dir="13500000">
                <a:schemeClr val="accent3">
                  <a:lumMod val="50000"/>
                  <a:alpha val="5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39" name="组合 38"/>
          <p:cNvGrpSpPr/>
          <p:nvPr/>
        </p:nvGrpSpPr>
        <p:grpSpPr>
          <a:xfrm>
            <a:off x="8178223" y="5711640"/>
            <a:ext cx="344053" cy="344053"/>
            <a:chOff x="3845536" y="1830658"/>
            <a:chExt cx="1990017" cy="1990017"/>
          </a:xfrm>
        </p:grpSpPr>
        <p:sp>
          <p:nvSpPr>
            <p:cNvPr id="40" name="圆角矩形 23"/>
            <p:cNvSpPr/>
            <p:nvPr/>
          </p:nvSpPr>
          <p:spPr>
            <a:xfrm>
              <a:off x="3845536" y="1830658"/>
              <a:ext cx="1990017" cy="1990017"/>
            </a:xfrm>
            <a:prstGeom prst="ellipse">
              <a:avLst/>
            </a:prstGeom>
            <a:gradFill flip="none" rotWithShape="1">
              <a:gsLst>
                <a:gs pos="50000">
                  <a:srgbClr val="F2F2F2"/>
                </a:gs>
                <a:gs pos="50000">
                  <a:schemeClr val="bg1"/>
                </a:gs>
              </a:gsLst>
              <a:lin ang="13500000" scaled="1"/>
              <a:tileRect/>
            </a:gradFill>
            <a:ln>
              <a:noFill/>
            </a:ln>
            <a:effectLst>
              <a:outerShdw dist="38100" dir="2700000" algn="t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1" name="圆角矩形 24"/>
            <p:cNvSpPr/>
            <p:nvPr/>
          </p:nvSpPr>
          <p:spPr>
            <a:xfrm>
              <a:off x="4036823" y="2021945"/>
              <a:ext cx="1607443" cy="1607443"/>
            </a:xfrm>
            <a:prstGeom prst="ellipse">
              <a:avLst/>
            </a:prstGeom>
            <a:gradFill flip="none" rotWithShape="1">
              <a:gsLst>
                <a:gs pos="50000">
                  <a:srgbClr val="F2F2F2"/>
                </a:gs>
                <a:gs pos="50000">
                  <a:schemeClr val="bg1"/>
                </a:gs>
              </a:gsLst>
              <a:lin ang="27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2" name="圆角矩形 25"/>
            <p:cNvSpPr/>
            <p:nvPr/>
          </p:nvSpPr>
          <p:spPr>
            <a:xfrm>
              <a:off x="4331496" y="2316618"/>
              <a:ext cx="1018097" cy="1018097"/>
            </a:xfrm>
            <a:prstGeom prst="ellipse">
              <a:avLst/>
            </a:prstGeom>
            <a:solidFill>
              <a:srgbClr val="7B448E"/>
            </a:solidFill>
            <a:ln>
              <a:noFill/>
            </a:ln>
            <a:effectLst>
              <a:innerShdw dist="38100" dir="13500000">
                <a:schemeClr val="accent4">
                  <a:lumMod val="50000"/>
                  <a:alpha val="5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56" name="组合 55"/>
          <p:cNvGrpSpPr/>
          <p:nvPr/>
        </p:nvGrpSpPr>
        <p:grpSpPr>
          <a:xfrm>
            <a:off x="1237894" y="1086928"/>
            <a:ext cx="2406357" cy="1086045"/>
            <a:chOff x="2665566" y="1142711"/>
            <a:chExt cx="2406357" cy="1086045"/>
          </a:xfrm>
        </p:grpSpPr>
        <p:sp>
          <p:nvSpPr>
            <p:cNvPr id="57" name="文本框 56"/>
            <p:cNvSpPr txBox="1"/>
            <p:nvPr/>
          </p:nvSpPr>
          <p:spPr bwMode="auto">
            <a:xfrm>
              <a:off x="2665566" y="1541195"/>
              <a:ext cx="2406357" cy="687561"/>
            </a:xfrm>
            <a:prstGeom prst="rect">
              <a:avLst/>
            </a:prstGeom>
            <a:noFill/>
          </p:spPr>
          <p:txBody>
            <a:bodyPr wrap="square">
              <a:spAutoFit/>
            </a:bodyPr>
            <a:lstStyle/>
            <a:p>
              <a:pPr algn="r">
                <a:lnSpc>
                  <a:spcPct val="110000"/>
                </a:lnSpc>
                <a:defRPr/>
              </a:pPr>
              <a:r>
                <a:rPr lang="zh-CN" altLang="en-US" sz="1200" dirty="0">
                  <a:solidFill>
                    <a:srgbClr val="FFFFFF">
                      <a:lumMod val="50000"/>
                    </a:srgbClr>
                  </a:solidFill>
                  <a:latin typeface="微软雅黑" panose="020B0503020204020204" pitchFamily="34" charset="-122"/>
                  <a:ea typeface="微软雅黑" panose="020B0503020204020204" pitchFamily="34" charset="-122"/>
                </a:rPr>
                <a:t>点击输入替换的内容点击输入替换的内容点击输入替换的内容点击输入替换的内容</a:t>
              </a:r>
            </a:p>
          </p:txBody>
        </p:sp>
        <p:sp>
          <p:nvSpPr>
            <p:cNvPr id="58" name="文本框 57"/>
            <p:cNvSpPr txBox="1"/>
            <p:nvPr/>
          </p:nvSpPr>
          <p:spPr bwMode="auto">
            <a:xfrm>
              <a:off x="2716685" y="1221161"/>
              <a:ext cx="1922797" cy="400863"/>
            </a:xfrm>
            <a:prstGeom prst="rect">
              <a:avLst/>
            </a:prstGeom>
            <a:noFill/>
          </p:spPr>
          <p:txBody>
            <a:bodyPr>
              <a:spAutoFit/>
            </a:bodyPr>
            <a:lstStyle/>
            <a:p>
              <a:pPr algn="r">
                <a:defRPr/>
              </a:pPr>
              <a:r>
                <a:rPr lang="zh-CN" altLang="en-US" sz="2000" dirty="0">
                  <a:solidFill>
                    <a:schemeClr val="bg1">
                      <a:lumMod val="50000"/>
                    </a:schemeClr>
                  </a:solidFill>
                  <a:latin typeface="时尚中黑简体" panose="01010104010101010101" pitchFamily="2" charset="-122"/>
                  <a:ea typeface="时尚中黑简体" panose="01010104010101010101" pitchFamily="2" charset="-122"/>
                </a:rPr>
                <a:t>在此添加标题</a:t>
              </a:r>
            </a:p>
          </p:txBody>
        </p:sp>
        <p:sp>
          <p:nvSpPr>
            <p:cNvPr id="59" name="文本框 58"/>
            <p:cNvSpPr txBox="1"/>
            <p:nvPr/>
          </p:nvSpPr>
          <p:spPr>
            <a:xfrm>
              <a:off x="4477367" y="1142711"/>
              <a:ext cx="579636" cy="523220"/>
            </a:xfrm>
            <a:prstGeom prst="rect">
              <a:avLst/>
            </a:prstGeom>
            <a:noFill/>
          </p:spPr>
          <p:txBody>
            <a:bodyPr wrap="square" rtlCol="0">
              <a:spAutoFit/>
            </a:bodyPr>
            <a:lstStyle/>
            <a:p>
              <a:pPr algn="ctr"/>
              <a:r>
                <a:rPr lang="en-US" altLang="zh-CN" sz="2800" dirty="0">
                  <a:solidFill>
                    <a:schemeClr val="accent1"/>
                  </a:solidFill>
                  <a:latin typeface="Impact" panose="020B0806030902050204" pitchFamily="34" charset="0"/>
                </a:rPr>
                <a:t>01</a:t>
              </a:r>
              <a:endParaRPr lang="zh-CN" altLang="en-US" sz="2800" dirty="0">
                <a:solidFill>
                  <a:schemeClr val="accent1"/>
                </a:solidFill>
                <a:latin typeface="Impact" panose="020B0806030902050204" pitchFamily="34" charset="0"/>
              </a:endParaRPr>
            </a:p>
          </p:txBody>
        </p:sp>
      </p:grpSp>
      <p:grpSp>
        <p:nvGrpSpPr>
          <p:cNvPr id="60" name="组合 59"/>
          <p:cNvGrpSpPr/>
          <p:nvPr/>
        </p:nvGrpSpPr>
        <p:grpSpPr>
          <a:xfrm>
            <a:off x="1237894" y="5635727"/>
            <a:ext cx="2406357" cy="1086045"/>
            <a:chOff x="2665566" y="1142711"/>
            <a:chExt cx="2406357" cy="1086045"/>
          </a:xfrm>
        </p:grpSpPr>
        <p:sp>
          <p:nvSpPr>
            <p:cNvPr id="61" name="文本框 60"/>
            <p:cNvSpPr txBox="1"/>
            <p:nvPr/>
          </p:nvSpPr>
          <p:spPr bwMode="auto">
            <a:xfrm>
              <a:off x="2665566" y="1541195"/>
              <a:ext cx="2406357" cy="687561"/>
            </a:xfrm>
            <a:prstGeom prst="rect">
              <a:avLst/>
            </a:prstGeom>
            <a:noFill/>
          </p:spPr>
          <p:txBody>
            <a:bodyPr wrap="square">
              <a:spAutoFit/>
            </a:bodyPr>
            <a:lstStyle/>
            <a:p>
              <a:pPr algn="r">
                <a:lnSpc>
                  <a:spcPct val="110000"/>
                </a:lnSpc>
                <a:defRPr/>
              </a:pPr>
              <a:r>
                <a:rPr lang="zh-CN" altLang="en-US" sz="1200" dirty="0">
                  <a:solidFill>
                    <a:srgbClr val="FFFFFF">
                      <a:lumMod val="50000"/>
                    </a:srgbClr>
                  </a:solidFill>
                  <a:latin typeface="微软雅黑" panose="020B0503020204020204" pitchFamily="34" charset="-122"/>
                  <a:ea typeface="微软雅黑" panose="020B0503020204020204" pitchFamily="34" charset="-122"/>
                </a:rPr>
                <a:t>点击输入替换的内容点击输入替换的内容点击输入替换的内容点击输入替换的内容</a:t>
              </a:r>
            </a:p>
          </p:txBody>
        </p:sp>
        <p:sp>
          <p:nvSpPr>
            <p:cNvPr id="62" name="文本框 61"/>
            <p:cNvSpPr txBox="1"/>
            <p:nvPr/>
          </p:nvSpPr>
          <p:spPr bwMode="auto">
            <a:xfrm>
              <a:off x="2716685" y="1221161"/>
              <a:ext cx="1922797" cy="400863"/>
            </a:xfrm>
            <a:prstGeom prst="rect">
              <a:avLst/>
            </a:prstGeom>
            <a:noFill/>
          </p:spPr>
          <p:txBody>
            <a:bodyPr>
              <a:spAutoFit/>
            </a:bodyPr>
            <a:lstStyle/>
            <a:p>
              <a:pPr algn="r">
                <a:defRPr/>
              </a:pPr>
              <a:r>
                <a:rPr lang="zh-CN" altLang="en-US" sz="2000" dirty="0">
                  <a:solidFill>
                    <a:schemeClr val="bg1">
                      <a:lumMod val="50000"/>
                    </a:schemeClr>
                  </a:solidFill>
                  <a:latin typeface="时尚中黑简体" panose="01010104010101010101" pitchFamily="2" charset="-122"/>
                  <a:ea typeface="时尚中黑简体" panose="01010104010101010101" pitchFamily="2" charset="-122"/>
                </a:rPr>
                <a:t>在此添加标题</a:t>
              </a:r>
            </a:p>
          </p:txBody>
        </p:sp>
        <p:sp>
          <p:nvSpPr>
            <p:cNvPr id="63" name="文本框 62"/>
            <p:cNvSpPr txBox="1"/>
            <p:nvPr/>
          </p:nvSpPr>
          <p:spPr>
            <a:xfrm>
              <a:off x="4477367" y="1142711"/>
              <a:ext cx="579636" cy="523220"/>
            </a:xfrm>
            <a:prstGeom prst="rect">
              <a:avLst/>
            </a:prstGeom>
            <a:noFill/>
          </p:spPr>
          <p:txBody>
            <a:bodyPr wrap="square" rtlCol="0">
              <a:spAutoFit/>
            </a:bodyPr>
            <a:lstStyle/>
            <a:p>
              <a:pPr algn="ctr"/>
              <a:r>
                <a:rPr lang="en-US" altLang="zh-CN" sz="2800" dirty="0">
                  <a:solidFill>
                    <a:schemeClr val="accent3"/>
                  </a:solidFill>
                  <a:latin typeface="Impact" panose="020B0806030902050204" pitchFamily="34" charset="0"/>
                </a:rPr>
                <a:t>03</a:t>
              </a:r>
              <a:endParaRPr lang="zh-CN" altLang="en-US" sz="2800" dirty="0">
                <a:solidFill>
                  <a:schemeClr val="accent3"/>
                </a:solidFill>
                <a:latin typeface="Impact" panose="020B0806030902050204" pitchFamily="34" charset="0"/>
              </a:endParaRPr>
            </a:p>
          </p:txBody>
        </p:sp>
      </p:grpSp>
      <p:grpSp>
        <p:nvGrpSpPr>
          <p:cNvPr id="64" name="组合 63"/>
          <p:cNvGrpSpPr/>
          <p:nvPr/>
        </p:nvGrpSpPr>
        <p:grpSpPr>
          <a:xfrm flipH="1">
            <a:off x="8592691" y="1086928"/>
            <a:ext cx="2406357" cy="1086045"/>
            <a:chOff x="2665566" y="1142711"/>
            <a:chExt cx="2406357" cy="1086045"/>
          </a:xfrm>
        </p:grpSpPr>
        <p:sp>
          <p:nvSpPr>
            <p:cNvPr id="65" name="文本框 64"/>
            <p:cNvSpPr txBox="1"/>
            <p:nvPr/>
          </p:nvSpPr>
          <p:spPr bwMode="auto">
            <a:xfrm>
              <a:off x="2665566" y="1541195"/>
              <a:ext cx="2406357" cy="687561"/>
            </a:xfrm>
            <a:prstGeom prst="rect">
              <a:avLst/>
            </a:prstGeom>
            <a:noFill/>
          </p:spPr>
          <p:txBody>
            <a:bodyPr wrap="square">
              <a:spAutoFit/>
            </a:bodyPr>
            <a:lstStyle/>
            <a:p>
              <a:pPr>
                <a:lnSpc>
                  <a:spcPct val="110000"/>
                </a:lnSpc>
                <a:defRPr/>
              </a:pPr>
              <a:r>
                <a:rPr lang="zh-CN" altLang="en-US" sz="1200" dirty="0">
                  <a:solidFill>
                    <a:srgbClr val="FFFFFF">
                      <a:lumMod val="50000"/>
                    </a:srgbClr>
                  </a:solidFill>
                  <a:latin typeface="微软雅黑" panose="020B0503020204020204" pitchFamily="34" charset="-122"/>
                  <a:ea typeface="微软雅黑" panose="020B0503020204020204" pitchFamily="34" charset="-122"/>
                </a:rPr>
                <a:t>点击输入替换的内容点击输入替换的内容点击输入替换的内容点击输入替换的内容</a:t>
              </a:r>
            </a:p>
          </p:txBody>
        </p:sp>
        <p:sp>
          <p:nvSpPr>
            <p:cNvPr id="66" name="文本框 65"/>
            <p:cNvSpPr txBox="1"/>
            <p:nvPr/>
          </p:nvSpPr>
          <p:spPr bwMode="auto">
            <a:xfrm>
              <a:off x="2716685" y="1221161"/>
              <a:ext cx="1922797" cy="400863"/>
            </a:xfrm>
            <a:prstGeom prst="rect">
              <a:avLst/>
            </a:prstGeom>
            <a:noFill/>
          </p:spPr>
          <p:txBody>
            <a:bodyPr>
              <a:spAutoFit/>
            </a:bodyPr>
            <a:lstStyle/>
            <a:p>
              <a:pPr>
                <a:defRPr/>
              </a:pPr>
              <a:r>
                <a:rPr lang="zh-CN" altLang="en-US" sz="2000" dirty="0">
                  <a:solidFill>
                    <a:schemeClr val="bg1">
                      <a:lumMod val="50000"/>
                    </a:schemeClr>
                  </a:solidFill>
                  <a:latin typeface="时尚中黑简体" panose="01010104010101010101" pitchFamily="2" charset="-122"/>
                  <a:ea typeface="时尚中黑简体" panose="01010104010101010101" pitchFamily="2" charset="-122"/>
                </a:rPr>
                <a:t>在此添加标题</a:t>
              </a:r>
            </a:p>
          </p:txBody>
        </p:sp>
        <p:sp>
          <p:nvSpPr>
            <p:cNvPr id="67" name="文本框 66"/>
            <p:cNvSpPr txBox="1"/>
            <p:nvPr/>
          </p:nvSpPr>
          <p:spPr>
            <a:xfrm>
              <a:off x="4477367" y="1142711"/>
              <a:ext cx="579636" cy="523220"/>
            </a:xfrm>
            <a:prstGeom prst="rect">
              <a:avLst/>
            </a:prstGeom>
            <a:noFill/>
          </p:spPr>
          <p:txBody>
            <a:bodyPr wrap="square" rtlCol="0">
              <a:spAutoFit/>
            </a:bodyPr>
            <a:lstStyle/>
            <a:p>
              <a:r>
                <a:rPr lang="en-US" altLang="zh-CN" sz="2800" dirty="0">
                  <a:solidFill>
                    <a:schemeClr val="accent2"/>
                  </a:solidFill>
                  <a:latin typeface="Impact" panose="020B0806030902050204" pitchFamily="34" charset="0"/>
                </a:rPr>
                <a:t>02</a:t>
              </a:r>
              <a:endParaRPr lang="zh-CN" altLang="en-US" sz="2800" dirty="0">
                <a:solidFill>
                  <a:schemeClr val="accent2"/>
                </a:solidFill>
                <a:latin typeface="Impact" panose="020B0806030902050204" pitchFamily="34" charset="0"/>
              </a:endParaRPr>
            </a:p>
          </p:txBody>
        </p:sp>
      </p:grpSp>
      <p:grpSp>
        <p:nvGrpSpPr>
          <p:cNvPr id="68" name="组合 67"/>
          <p:cNvGrpSpPr/>
          <p:nvPr/>
        </p:nvGrpSpPr>
        <p:grpSpPr>
          <a:xfrm flipH="1">
            <a:off x="8592691" y="5635727"/>
            <a:ext cx="2406357" cy="1086045"/>
            <a:chOff x="2665566" y="1142711"/>
            <a:chExt cx="2406357" cy="1086045"/>
          </a:xfrm>
        </p:grpSpPr>
        <p:sp>
          <p:nvSpPr>
            <p:cNvPr id="69" name="文本框 68"/>
            <p:cNvSpPr txBox="1"/>
            <p:nvPr/>
          </p:nvSpPr>
          <p:spPr bwMode="auto">
            <a:xfrm>
              <a:off x="2665566" y="1541195"/>
              <a:ext cx="2406357" cy="687561"/>
            </a:xfrm>
            <a:prstGeom prst="rect">
              <a:avLst/>
            </a:prstGeom>
            <a:noFill/>
          </p:spPr>
          <p:txBody>
            <a:bodyPr wrap="square">
              <a:spAutoFit/>
            </a:bodyPr>
            <a:lstStyle/>
            <a:p>
              <a:pPr>
                <a:lnSpc>
                  <a:spcPct val="110000"/>
                </a:lnSpc>
                <a:defRPr/>
              </a:pPr>
              <a:r>
                <a:rPr lang="zh-CN" altLang="en-US" sz="1200" dirty="0">
                  <a:solidFill>
                    <a:srgbClr val="FFFFFF">
                      <a:lumMod val="50000"/>
                    </a:srgbClr>
                  </a:solidFill>
                  <a:latin typeface="微软雅黑" panose="020B0503020204020204" pitchFamily="34" charset="-122"/>
                  <a:ea typeface="微软雅黑" panose="020B0503020204020204" pitchFamily="34" charset="-122"/>
                </a:rPr>
                <a:t>点击输入替换的内容点击输入替换的内容点击输入替换的内容点击输入替换的内容</a:t>
              </a:r>
            </a:p>
          </p:txBody>
        </p:sp>
        <p:sp>
          <p:nvSpPr>
            <p:cNvPr id="70" name="文本框 69"/>
            <p:cNvSpPr txBox="1"/>
            <p:nvPr/>
          </p:nvSpPr>
          <p:spPr bwMode="auto">
            <a:xfrm>
              <a:off x="2716685" y="1221161"/>
              <a:ext cx="1922797" cy="400863"/>
            </a:xfrm>
            <a:prstGeom prst="rect">
              <a:avLst/>
            </a:prstGeom>
            <a:noFill/>
          </p:spPr>
          <p:txBody>
            <a:bodyPr>
              <a:spAutoFit/>
            </a:bodyPr>
            <a:lstStyle/>
            <a:p>
              <a:pPr>
                <a:defRPr/>
              </a:pPr>
              <a:r>
                <a:rPr lang="zh-CN" altLang="en-US" sz="2000" dirty="0">
                  <a:solidFill>
                    <a:schemeClr val="bg1">
                      <a:lumMod val="50000"/>
                    </a:schemeClr>
                  </a:solidFill>
                  <a:latin typeface="时尚中黑简体" panose="01010104010101010101" pitchFamily="2" charset="-122"/>
                  <a:ea typeface="时尚中黑简体" panose="01010104010101010101" pitchFamily="2" charset="-122"/>
                </a:rPr>
                <a:t>在此添加标题</a:t>
              </a:r>
            </a:p>
          </p:txBody>
        </p:sp>
        <p:sp>
          <p:nvSpPr>
            <p:cNvPr id="71" name="文本框 70"/>
            <p:cNvSpPr txBox="1"/>
            <p:nvPr/>
          </p:nvSpPr>
          <p:spPr>
            <a:xfrm>
              <a:off x="4477367" y="1142711"/>
              <a:ext cx="579636" cy="523220"/>
            </a:xfrm>
            <a:prstGeom prst="rect">
              <a:avLst/>
            </a:prstGeom>
            <a:noFill/>
          </p:spPr>
          <p:txBody>
            <a:bodyPr wrap="square" rtlCol="0">
              <a:spAutoFit/>
            </a:bodyPr>
            <a:lstStyle/>
            <a:p>
              <a:r>
                <a:rPr lang="en-US" altLang="zh-CN" sz="2800" dirty="0">
                  <a:solidFill>
                    <a:schemeClr val="accent4"/>
                  </a:solidFill>
                  <a:latin typeface="Impact" panose="020B0806030902050204" pitchFamily="34" charset="0"/>
                </a:rPr>
                <a:t>04</a:t>
              </a:r>
              <a:endParaRPr lang="zh-CN" altLang="en-US" sz="2800" dirty="0">
                <a:solidFill>
                  <a:schemeClr val="accent4"/>
                </a:solidFill>
                <a:latin typeface="Impact" panose="020B0806030902050204" pitchFamily="34" charset="0"/>
              </a:endParaRPr>
            </a:p>
          </p:txBody>
        </p:sp>
      </p:grpSp>
      <p:grpSp>
        <p:nvGrpSpPr>
          <p:cNvPr id="72" name="组合 71"/>
          <p:cNvGrpSpPr/>
          <p:nvPr/>
        </p:nvGrpSpPr>
        <p:grpSpPr>
          <a:xfrm>
            <a:off x="4926385" y="2526389"/>
            <a:ext cx="485029" cy="402655"/>
            <a:chOff x="3132963" y="3140191"/>
            <a:chExt cx="645573" cy="535933"/>
          </a:xfrm>
          <a:solidFill>
            <a:schemeClr val="bg1"/>
          </a:solidFill>
        </p:grpSpPr>
        <p:sp>
          <p:nvSpPr>
            <p:cNvPr id="73" name="Freeform 226"/>
            <p:cNvSpPr/>
            <p:nvPr/>
          </p:nvSpPr>
          <p:spPr bwMode="auto">
            <a:xfrm>
              <a:off x="3421629" y="3217854"/>
              <a:ext cx="356907" cy="392027"/>
            </a:xfrm>
            <a:custGeom>
              <a:avLst/>
              <a:gdLst>
                <a:gd name="T0" fmla="*/ 0 w 529"/>
                <a:gd name="T1" fmla="*/ 0 h 581"/>
                <a:gd name="T2" fmla="*/ 2 w 529"/>
                <a:gd name="T3" fmla="*/ 11 h 581"/>
                <a:gd name="T4" fmla="*/ 25 w 529"/>
                <a:gd name="T5" fmla="*/ 56 h 581"/>
                <a:gd name="T6" fmla="*/ 473 w 529"/>
                <a:gd name="T7" fmla="*/ 56 h 581"/>
                <a:gd name="T8" fmla="*/ 473 w 529"/>
                <a:gd name="T9" fmla="*/ 525 h 581"/>
                <a:gd name="T10" fmla="*/ 127 w 529"/>
                <a:gd name="T11" fmla="*/ 525 h 581"/>
                <a:gd name="T12" fmla="*/ 127 w 529"/>
                <a:gd name="T13" fmla="*/ 581 h 581"/>
                <a:gd name="T14" fmla="*/ 529 w 529"/>
                <a:gd name="T15" fmla="*/ 581 h 581"/>
                <a:gd name="T16" fmla="*/ 529 w 529"/>
                <a:gd name="T17" fmla="*/ 0 h 581"/>
                <a:gd name="T18" fmla="*/ 0 w 529"/>
                <a:gd name="T19" fmla="*/ 0 h 5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29" h="581">
                  <a:moveTo>
                    <a:pt x="0" y="0"/>
                  </a:moveTo>
                  <a:cubicBezTo>
                    <a:pt x="1" y="4"/>
                    <a:pt x="2" y="7"/>
                    <a:pt x="2" y="11"/>
                  </a:cubicBezTo>
                  <a:cubicBezTo>
                    <a:pt x="14" y="22"/>
                    <a:pt x="22" y="38"/>
                    <a:pt x="25" y="56"/>
                  </a:cubicBezTo>
                  <a:cubicBezTo>
                    <a:pt x="473" y="56"/>
                    <a:pt x="473" y="56"/>
                    <a:pt x="473" y="56"/>
                  </a:cubicBezTo>
                  <a:cubicBezTo>
                    <a:pt x="473" y="525"/>
                    <a:pt x="473" y="525"/>
                    <a:pt x="473" y="525"/>
                  </a:cubicBezTo>
                  <a:cubicBezTo>
                    <a:pt x="127" y="525"/>
                    <a:pt x="127" y="525"/>
                    <a:pt x="127" y="525"/>
                  </a:cubicBezTo>
                  <a:cubicBezTo>
                    <a:pt x="127" y="581"/>
                    <a:pt x="127" y="581"/>
                    <a:pt x="127" y="581"/>
                  </a:cubicBezTo>
                  <a:cubicBezTo>
                    <a:pt x="529" y="581"/>
                    <a:pt x="529" y="581"/>
                    <a:pt x="529" y="581"/>
                  </a:cubicBezTo>
                  <a:cubicBezTo>
                    <a:pt x="529" y="0"/>
                    <a:pt x="529" y="0"/>
                    <a:pt x="529" y="0"/>
                  </a:cubicBezTo>
                  <a:lnTo>
                    <a:pt x="0"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0000"/>
                </a:solidFill>
              </a:endParaRPr>
            </a:p>
          </p:txBody>
        </p:sp>
        <p:sp>
          <p:nvSpPr>
            <p:cNvPr id="74" name="Freeform 227"/>
            <p:cNvSpPr/>
            <p:nvPr/>
          </p:nvSpPr>
          <p:spPr bwMode="auto">
            <a:xfrm>
              <a:off x="3198348" y="3140191"/>
              <a:ext cx="224709" cy="247551"/>
            </a:xfrm>
            <a:custGeom>
              <a:avLst/>
              <a:gdLst>
                <a:gd name="T0" fmla="*/ 45 w 333"/>
                <a:gd name="T1" fmla="*/ 243 h 367"/>
                <a:gd name="T2" fmla="*/ 170 w 333"/>
                <a:gd name="T3" fmla="*/ 367 h 367"/>
                <a:gd name="T4" fmla="*/ 289 w 333"/>
                <a:gd name="T5" fmla="*/ 243 h 367"/>
                <a:gd name="T6" fmla="*/ 326 w 333"/>
                <a:gd name="T7" fmla="*/ 203 h 367"/>
                <a:gd name="T8" fmla="*/ 306 w 333"/>
                <a:gd name="T9" fmla="*/ 142 h 367"/>
                <a:gd name="T10" fmla="*/ 166 w 333"/>
                <a:gd name="T11" fmla="*/ 0 h 367"/>
                <a:gd name="T12" fmla="*/ 26 w 333"/>
                <a:gd name="T13" fmla="*/ 142 h 367"/>
                <a:gd name="T14" fmla="*/ 7 w 333"/>
                <a:gd name="T15" fmla="*/ 203 h 367"/>
                <a:gd name="T16" fmla="*/ 45 w 333"/>
                <a:gd name="T17" fmla="*/ 243 h 3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33" h="367">
                  <a:moveTo>
                    <a:pt x="45" y="243"/>
                  </a:moveTo>
                  <a:cubicBezTo>
                    <a:pt x="71" y="308"/>
                    <a:pt x="118" y="367"/>
                    <a:pt x="170" y="367"/>
                  </a:cubicBezTo>
                  <a:cubicBezTo>
                    <a:pt x="222" y="367"/>
                    <a:pt x="266" y="308"/>
                    <a:pt x="289" y="243"/>
                  </a:cubicBezTo>
                  <a:cubicBezTo>
                    <a:pt x="305" y="242"/>
                    <a:pt x="320" y="226"/>
                    <a:pt x="326" y="203"/>
                  </a:cubicBezTo>
                  <a:cubicBezTo>
                    <a:pt x="333" y="176"/>
                    <a:pt x="324" y="149"/>
                    <a:pt x="306" y="142"/>
                  </a:cubicBezTo>
                  <a:cubicBezTo>
                    <a:pt x="302" y="63"/>
                    <a:pt x="241" y="0"/>
                    <a:pt x="166" y="0"/>
                  </a:cubicBezTo>
                  <a:cubicBezTo>
                    <a:pt x="92" y="0"/>
                    <a:pt x="31" y="63"/>
                    <a:pt x="26" y="142"/>
                  </a:cubicBezTo>
                  <a:cubicBezTo>
                    <a:pt x="9" y="149"/>
                    <a:pt x="0" y="176"/>
                    <a:pt x="7" y="203"/>
                  </a:cubicBezTo>
                  <a:cubicBezTo>
                    <a:pt x="13" y="227"/>
                    <a:pt x="29" y="243"/>
                    <a:pt x="45" y="24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0000"/>
                </a:solidFill>
              </a:endParaRPr>
            </a:p>
          </p:txBody>
        </p:sp>
        <p:sp>
          <p:nvSpPr>
            <p:cNvPr id="75" name="Freeform 228"/>
            <p:cNvSpPr/>
            <p:nvPr/>
          </p:nvSpPr>
          <p:spPr bwMode="auto">
            <a:xfrm>
              <a:off x="3481875" y="3306367"/>
              <a:ext cx="233275" cy="180738"/>
            </a:xfrm>
            <a:custGeom>
              <a:avLst/>
              <a:gdLst>
                <a:gd name="T0" fmla="*/ 41 w 346"/>
                <a:gd name="T1" fmla="*/ 111 h 268"/>
                <a:gd name="T2" fmla="*/ 0 w 346"/>
                <a:gd name="T3" fmla="*/ 151 h 268"/>
                <a:gd name="T4" fmla="*/ 90 w 346"/>
                <a:gd name="T5" fmla="*/ 268 h 268"/>
                <a:gd name="T6" fmla="*/ 254 w 346"/>
                <a:gd name="T7" fmla="*/ 125 h 268"/>
                <a:gd name="T8" fmla="*/ 284 w 346"/>
                <a:gd name="T9" fmla="*/ 158 h 268"/>
                <a:gd name="T10" fmla="*/ 346 w 346"/>
                <a:gd name="T11" fmla="*/ 0 h 268"/>
                <a:gd name="T12" fmla="*/ 184 w 346"/>
                <a:gd name="T13" fmla="*/ 50 h 268"/>
                <a:gd name="T14" fmla="*/ 218 w 346"/>
                <a:gd name="T15" fmla="*/ 87 h 268"/>
                <a:gd name="T16" fmla="*/ 99 w 346"/>
                <a:gd name="T17" fmla="*/ 190 h 268"/>
                <a:gd name="T18" fmla="*/ 41 w 346"/>
                <a:gd name="T19" fmla="*/ 111 h 2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46" h="268">
                  <a:moveTo>
                    <a:pt x="41" y="111"/>
                  </a:moveTo>
                  <a:cubicBezTo>
                    <a:pt x="0" y="151"/>
                    <a:pt x="0" y="151"/>
                    <a:pt x="0" y="151"/>
                  </a:cubicBezTo>
                  <a:cubicBezTo>
                    <a:pt x="12" y="165"/>
                    <a:pt x="90" y="268"/>
                    <a:pt x="90" y="268"/>
                  </a:cubicBezTo>
                  <a:cubicBezTo>
                    <a:pt x="254" y="125"/>
                    <a:pt x="254" y="125"/>
                    <a:pt x="254" y="125"/>
                  </a:cubicBezTo>
                  <a:cubicBezTo>
                    <a:pt x="284" y="158"/>
                    <a:pt x="284" y="158"/>
                    <a:pt x="284" y="158"/>
                  </a:cubicBezTo>
                  <a:cubicBezTo>
                    <a:pt x="346" y="0"/>
                    <a:pt x="346" y="0"/>
                    <a:pt x="346" y="0"/>
                  </a:cubicBezTo>
                  <a:cubicBezTo>
                    <a:pt x="184" y="50"/>
                    <a:pt x="184" y="50"/>
                    <a:pt x="184" y="50"/>
                  </a:cubicBezTo>
                  <a:cubicBezTo>
                    <a:pt x="218" y="87"/>
                    <a:pt x="218" y="87"/>
                    <a:pt x="218" y="87"/>
                  </a:cubicBezTo>
                  <a:cubicBezTo>
                    <a:pt x="99" y="190"/>
                    <a:pt x="99" y="190"/>
                    <a:pt x="99" y="190"/>
                  </a:cubicBezTo>
                  <a:lnTo>
                    <a:pt x="41" y="111"/>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0000"/>
                </a:solidFill>
              </a:endParaRPr>
            </a:p>
          </p:txBody>
        </p:sp>
        <p:sp>
          <p:nvSpPr>
            <p:cNvPr id="76" name="Freeform 229"/>
            <p:cNvSpPr/>
            <p:nvPr/>
          </p:nvSpPr>
          <p:spPr bwMode="auto">
            <a:xfrm>
              <a:off x="3132963" y="3377178"/>
              <a:ext cx="355480" cy="298946"/>
            </a:xfrm>
            <a:custGeom>
              <a:avLst/>
              <a:gdLst>
                <a:gd name="T0" fmla="*/ 407 w 527"/>
                <a:gd name="T1" fmla="*/ 0 h 443"/>
                <a:gd name="T2" fmla="*/ 294 w 527"/>
                <a:gd name="T3" fmla="*/ 190 h 443"/>
                <a:gd name="T4" fmla="*/ 280 w 527"/>
                <a:gd name="T5" fmla="*/ 105 h 443"/>
                <a:gd name="T6" fmla="*/ 295 w 527"/>
                <a:gd name="T7" fmla="*/ 77 h 443"/>
                <a:gd name="T8" fmla="*/ 263 w 527"/>
                <a:gd name="T9" fmla="*/ 44 h 443"/>
                <a:gd name="T10" fmla="*/ 230 w 527"/>
                <a:gd name="T11" fmla="*/ 77 h 443"/>
                <a:gd name="T12" fmla="*/ 246 w 527"/>
                <a:gd name="T13" fmla="*/ 105 h 443"/>
                <a:gd name="T14" fmla="*/ 232 w 527"/>
                <a:gd name="T15" fmla="*/ 189 h 443"/>
                <a:gd name="T16" fmla="*/ 120 w 527"/>
                <a:gd name="T17" fmla="*/ 0 h 443"/>
                <a:gd name="T18" fmla="*/ 2 w 527"/>
                <a:gd name="T19" fmla="*/ 125 h 443"/>
                <a:gd name="T20" fmla="*/ 0 w 527"/>
                <a:gd name="T21" fmla="*/ 125 h 443"/>
                <a:gd name="T22" fmla="*/ 0 w 527"/>
                <a:gd name="T23" fmla="*/ 402 h 443"/>
                <a:gd name="T24" fmla="*/ 1 w 527"/>
                <a:gd name="T25" fmla="*/ 402 h 443"/>
                <a:gd name="T26" fmla="*/ 263 w 527"/>
                <a:gd name="T27" fmla="*/ 443 h 443"/>
                <a:gd name="T28" fmla="*/ 526 w 527"/>
                <a:gd name="T29" fmla="*/ 402 h 443"/>
                <a:gd name="T30" fmla="*/ 527 w 527"/>
                <a:gd name="T31" fmla="*/ 402 h 443"/>
                <a:gd name="T32" fmla="*/ 527 w 527"/>
                <a:gd name="T33" fmla="*/ 125 h 443"/>
                <a:gd name="T34" fmla="*/ 525 w 527"/>
                <a:gd name="T35" fmla="*/ 125 h 443"/>
                <a:gd name="T36" fmla="*/ 407 w 527"/>
                <a:gd name="T37" fmla="*/ 0 h 4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527" h="443">
                  <a:moveTo>
                    <a:pt x="407" y="0"/>
                  </a:moveTo>
                  <a:cubicBezTo>
                    <a:pt x="294" y="190"/>
                    <a:pt x="294" y="190"/>
                    <a:pt x="294" y="190"/>
                  </a:cubicBezTo>
                  <a:cubicBezTo>
                    <a:pt x="280" y="105"/>
                    <a:pt x="280" y="105"/>
                    <a:pt x="280" y="105"/>
                  </a:cubicBezTo>
                  <a:cubicBezTo>
                    <a:pt x="289" y="99"/>
                    <a:pt x="295" y="89"/>
                    <a:pt x="295" y="77"/>
                  </a:cubicBezTo>
                  <a:cubicBezTo>
                    <a:pt x="295" y="59"/>
                    <a:pt x="281" y="44"/>
                    <a:pt x="263" y="44"/>
                  </a:cubicBezTo>
                  <a:cubicBezTo>
                    <a:pt x="245" y="44"/>
                    <a:pt x="230" y="59"/>
                    <a:pt x="230" y="77"/>
                  </a:cubicBezTo>
                  <a:cubicBezTo>
                    <a:pt x="230" y="89"/>
                    <a:pt x="237" y="99"/>
                    <a:pt x="246" y="105"/>
                  </a:cubicBezTo>
                  <a:cubicBezTo>
                    <a:pt x="232" y="189"/>
                    <a:pt x="232" y="189"/>
                    <a:pt x="232" y="189"/>
                  </a:cubicBezTo>
                  <a:cubicBezTo>
                    <a:pt x="120" y="0"/>
                    <a:pt x="120" y="0"/>
                    <a:pt x="120" y="0"/>
                  </a:cubicBezTo>
                  <a:cubicBezTo>
                    <a:pt x="56" y="27"/>
                    <a:pt x="12" y="72"/>
                    <a:pt x="2" y="125"/>
                  </a:cubicBezTo>
                  <a:cubicBezTo>
                    <a:pt x="0" y="125"/>
                    <a:pt x="0" y="125"/>
                    <a:pt x="0" y="125"/>
                  </a:cubicBezTo>
                  <a:cubicBezTo>
                    <a:pt x="0" y="402"/>
                    <a:pt x="0" y="402"/>
                    <a:pt x="0" y="402"/>
                  </a:cubicBezTo>
                  <a:cubicBezTo>
                    <a:pt x="1" y="402"/>
                    <a:pt x="1" y="402"/>
                    <a:pt x="1" y="402"/>
                  </a:cubicBezTo>
                  <a:cubicBezTo>
                    <a:pt x="14" y="425"/>
                    <a:pt x="126" y="443"/>
                    <a:pt x="263" y="443"/>
                  </a:cubicBezTo>
                  <a:cubicBezTo>
                    <a:pt x="401" y="443"/>
                    <a:pt x="513" y="425"/>
                    <a:pt x="526" y="402"/>
                  </a:cubicBezTo>
                  <a:cubicBezTo>
                    <a:pt x="527" y="402"/>
                    <a:pt x="527" y="402"/>
                    <a:pt x="527" y="402"/>
                  </a:cubicBezTo>
                  <a:cubicBezTo>
                    <a:pt x="527" y="125"/>
                    <a:pt x="527" y="125"/>
                    <a:pt x="527" y="125"/>
                  </a:cubicBezTo>
                  <a:cubicBezTo>
                    <a:pt x="525" y="125"/>
                    <a:pt x="525" y="125"/>
                    <a:pt x="525" y="125"/>
                  </a:cubicBezTo>
                  <a:cubicBezTo>
                    <a:pt x="515" y="72"/>
                    <a:pt x="471" y="27"/>
                    <a:pt x="407"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0000"/>
                </a:solidFill>
              </a:endParaRPr>
            </a:p>
          </p:txBody>
        </p:sp>
        <p:sp>
          <p:nvSpPr>
            <p:cNvPr id="77" name="Freeform 230"/>
            <p:cNvSpPr/>
            <p:nvPr/>
          </p:nvSpPr>
          <p:spPr bwMode="auto">
            <a:xfrm>
              <a:off x="3598655" y="3487105"/>
              <a:ext cx="54536" cy="68241"/>
            </a:xfrm>
            <a:custGeom>
              <a:avLst/>
              <a:gdLst>
                <a:gd name="T0" fmla="*/ 0 w 81"/>
                <a:gd name="T1" fmla="*/ 0 h 101"/>
                <a:gd name="T2" fmla="*/ 0 w 81"/>
                <a:gd name="T3" fmla="*/ 55 h 101"/>
                <a:gd name="T4" fmla="*/ 40 w 81"/>
                <a:gd name="T5" fmla="*/ 101 h 101"/>
                <a:gd name="T6" fmla="*/ 81 w 81"/>
                <a:gd name="T7" fmla="*/ 56 h 101"/>
                <a:gd name="T8" fmla="*/ 81 w 81"/>
                <a:gd name="T9" fmla="*/ 0 h 101"/>
                <a:gd name="T10" fmla="*/ 59 w 81"/>
                <a:gd name="T11" fmla="*/ 0 h 101"/>
                <a:gd name="T12" fmla="*/ 59 w 81"/>
                <a:gd name="T13" fmla="*/ 57 h 101"/>
                <a:gd name="T14" fmla="*/ 40 w 81"/>
                <a:gd name="T15" fmla="*/ 83 h 101"/>
                <a:gd name="T16" fmla="*/ 22 w 81"/>
                <a:gd name="T17" fmla="*/ 57 h 101"/>
                <a:gd name="T18" fmla="*/ 22 w 81"/>
                <a:gd name="T19" fmla="*/ 0 h 101"/>
                <a:gd name="T20" fmla="*/ 0 w 81"/>
                <a:gd name="T21" fmla="*/ 0 h 1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81" h="101">
                  <a:moveTo>
                    <a:pt x="0" y="0"/>
                  </a:moveTo>
                  <a:cubicBezTo>
                    <a:pt x="0" y="55"/>
                    <a:pt x="0" y="55"/>
                    <a:pt x="0" y="55"/>
                  </a:cubicBezTo>
                  <a:cubicBezTo>
                    <a:pt x="0" y="87"/>
                    <a:pt x="15" y="101"/>
                    <a:pt x="40" y="101"/>
                  </a:cubicBezTo>
                  <a:cubicBezTo>
                    <a:pt x="65" y="101"/>
                    <a:pt x="81" y="86"/>
                    <a:pt x="81" y="56"/>
                  </a:cubicBezTo>
                  <a:cubicBezTo>
                    <a:pt x="81" y="0"/>
                    <a:pt x="81" y="0"/>
                    <a:pt x="81" y="0"/>
                  </a:cubicBezTo>
                  <a:cubicBezTo>
                    <a:pt x="59" y="0"/>
                    <a:pt x="59" y="0"/>
                    <a:pt x="59" y="0"/>
                  </a:cubicBezTo>
                  <a:cubicBezTo>
                    <a:pt x="59" y="57"/>
                    <a:pt x="59" y="57"/>
                    <a:pt x="59" y="57"/>
                  </a:cubicBezTo>
                  <a:cubicBezTo>
                    <a:pt x="59" y="75"/>
                    <a:pt x="52" y="83"/>
                    <a:pt x="40" y="83"/>
                  </a:cubicBezTo>
                  <a:cubicBezTo>
                    <a:pt x="29" y="83"/>
                    <a:pt x="22" y="74"/>
                    <a:pt x="22" y="57"/>
                  </a:cubicBezTo>
                  <a:cubicBezTo>
                    <a:pt x="22" y="0"/>
                    <a:pt x="22" y="0"/>
                    <a:pt x="22" y="0"/>
                  </a:cubicBezTo>
                  <a:lnTo>
                    <a:pt x="0"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0000"/>
                </a:solidFill>
              </a:endParaRPr>
            </a:p>
          </p:txBody>
        </p:sp>
        <p:sp>
          <p:nvSpPr>
            <p:cNvPr id="78" name="Freeform 231"/>
            <p:cNvSpPr>
              <a:spLocks noEditPoints="1"/>
            </p:cNvSpPr>
            <p:nvPr/>
          </p:nvSpPr>
          <p:spPr bwMode="auto">
            <a:xfrm>
              <a:off x="3666040" y="3486534"/>
              <a:ext cx="47968" cy="67384"/>
            </a:xfrm>
            <a:custGeom>
              <a:avLst/>
              <a:gdLst>
                <a:gd name="T0" fmla="*/ 31 w 71"/>
                <a:gd name="T1" fmla="*/ 0 h 100"/>
                <a:gd name="T2" fmla="*/ 0 w 71"/>
                <a:gd name="T3" fmla="*/ 2 h 100"/>
                <a:gd name="T4" fmla="*/ 0 w 71"/>
                <a:gd name="T5" fmla="*/ 100 h 100"/>
                <a:gd name="T6" fmla="*/ 23 w 71"/>
                <a:gd name="T7" fmla="*/ 100 h 100"/>
                <a:gd name="T8" fmla="*/ 23 w 71"/>
                <a:gd name="T9" fmla="*/ 65 h 100"/>
                <a:gd name="T10" fmla="*/ 30 w 71"/>
                <a:gd name="T11" fmla="*/ 65 h 100"/>
                <a:gd name="T12" fmla="*/ 62 w 71"/>
                <a:gd name="T13" fmla="*/ 55 h 100"/>
                <a:gd name="T14" fmla="*/ 71 w 71"/>
                <a:gd name="T15" fmla="*/ 31 h 100"/>
                <a:gd name="T16" fmla="*/ 61 w 71"/>
                <a:gd name="T17" fmla="*/ 8 h 100"/>
                <a:gd name="T18" fmla="*/ 31 w 71"/>
                <a:gd name="T19" fmla="*/ 0 h 100"/>
                <a:gd name="T20" fmla="*/ 30 w 71"/>
                <a:gd name="T21" fmla="*/ 48 h 100"/>
                <a:gd name="T22" fmla="*/ 23 w 71"/>
                <a:gd name="T23" fmla="*/ 47 h 100"/>
                <a:gd name="T24" fmla="*/ 23 w 71"/>
                <a:gd name="T25" fmla="*/ 18 h 100"/>
                <a:gd name="T26" fmla="*/ 32 w 71"/>
                <a:gd name="T27" fmla="*/ 17 h 100"/>
                <a:gd name="T28" fmla="*/ 49 w 71"/>
                <a:gd name="T29" fmla="*/ 32 h 100"/>
                <a:gd name="T30" fmla="*/ 30 w 71"/>
                <a:gd name="T31" fmla="*/ 48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71" h="100">
                  <a:moveTo>
                    <a:pt x="31" y="0"/>
                  </a:moveTo>
                  <a:cubicBezTo>
                    <a:pt x="17" y="0"/>
                    <a:pt x="7" y="1"/>
                    <a:pt x="0" y="2"/>
                  </a:cubicBezTo>
                  <a:cubicBezTo>
                    <a:pt x="0" y="100"/>
                    <a:pt x="0" y="100"/>
                    <a:pt x="0" y="100"/>
                  </a:cubicBezTo>
                  <a:cubicBezTo>
                    <a:pt x="23" y="100"/>
                    <a:pt x="23" y="100"/>
                    <a:pt x="23" y="100"/>
                  </a:cubicBezTo>
                  <a:cubicBezTo>
                    <a:pt x="23" y="65"/>
                    <a:pt x="23" y="65"/>
                    <a:pt x="23" y="65"/>
                  </a:cubicBezTo>
                  <a:cubicBezTo>
                    <a:pt x="25" y="65"/>
                    <a:pt x="27" y="65"/>
                    <a:pt x="30" y="65"/>
                  </a:cubicBezTo>
                  <a:cubicBezTo>
                    <a:pt x="43" y="65"/>
                    <a:pt x="55" y="62"/>
                    <a:pt x="62" y="55"/>
                  </a:cubicBezTo>
                  <a:cubicBezTo>
                    <a:pt x="68" y="49"/>
                    <a:pt x="71" y="41"/>
                    <a:pt x="71" y="31"/>
                  </a:cubicBezTo>
                  <a:cubicBezTo>
                    <a:pt x="71" y="22"/>
                    <a:pt x="67" y="13"/>
                    <a:pt x="61" y="8"/>
                  </a:cubicBezTo>
                  <a:cubicBezTo>
                    <a:pt x="54" y="3"/>
                    <a:pt x="44" y="0"/>
                    <a:pt x="31" y="0"/>
                  </a:cubicBezTo>
                  <a:close/>
                  <a:moveTo>
                    <a:pt x="30" y="48"/>
                  </a:moveTo>
                  <a:cubicBezTo>
                    <a:pt x="27" y="48"/>
                    <a:pt x="24" y="48"/>
                    <a:pt x="23" y="47"/>
                  </a:cubicBezTo>
                  <a:cubicBezTo>
                    <a:pt x="23" y="18"/>
                    <a:pt x="23" y="18"/>
                    <a:pt x="23" y="18"/>
                  </a:cubicBezTo>
                  <a:cubicBezTo>
                    <a:pt x="24" y="18"/>
                    <a:pt x="27" y="17"/>
                    <a:pt x="32" y="17"/>
                  </a:cubicBezTo>
                  <a:cubicBezTo>
                    <a:pt x="43" y="17"/>
                    <a:pt x="49" y="23"/>
                    <a:pt x="49" y="32"/>
                  </a:cubicBezTo>
                  <a:cubicBezTo>
                    <a:pt x="49" y="42"/>
                    <a:pt x="42" y="48"/>
                    <a:pt x="30" y="4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0000"/>
                </a:solidFill>
              </a:endParaRPr>
            </a:p>
          </p:txBody>
        </p:sp>
      </p:grpSp>
      <p:grpSp>
        <p:nvGrpSpPr>
          <p:cNvPr id="79" name="组合 78"/>
          <p:cNvGrpSpPr/>
          <p:nvPr/>
        </p:nvGrpSpPr>
        <p:grpSpPr>
          <a:xfrm>
            <a:off x="6818320" y="2492924"/>
            <a:ext cx="460359" cy="469584"/>
            <a:chOff x="5700126" y="3099646"/>
            <a:chExt cx="612739" cy="625016"/>
          </a:xfrm>
          <a:solidFill>
            <a:schemeClr val="bg1"/>
          </a:solidFill>
        </p:grpSpPr>
        <p:sp>
          <p:nvSpPr>
            <p:cNvPr id="80" name="Freeform 268"/>
            <p:cNvSpPr/>
            <p:nvPr/>
          </p:nvSpPr>
          <p:spPr bwMode="auto">
            <a:xfrm>
              <a:off x="6173813" y="3099646"/>
              <a:ext cx="81089" cy="89084"/>
            </a:xfrm>
            <a:custGeom>
              <a:avLst/>
              <a:gdLst>
                <a:gd name="T0" fmla="*/ 17 w 120"/>
                <a:gd name="T1" fmla="*/ 87 h 132"/>
                <a:gd name="T2" fmla="*/ 61 w 120"/>
                <a:gd name="T3" fmla="*/ 132 h 132"/>
                <a:gd name="T4" fmla="*/ 104 w 120"/>
                <a:gd name="T5" fmla="*/ 87 h 132"/>
                <a:gd name="T6" fmla="*/ 118 w 120"/>
                <a:gd name="T7" fmla="*/ 72 h 132"/>
                <a:gd name="T8" fmla="*/ 111 w 120"/>
                <a:gd name="T9" fmla="*/ 51 h 132"/>
                <a:gd name="T10" fmla="*/ 60 w 120"/>
                <a:gd name="T11" fmla="*/ 0 h 132"/>
                <a:gd name="T12" fmla="*/ 10 w 120"/>
                <a:gd name="T13" fmla="*/ 51 h 132"/>
                <a:gd name="T14" fmla="*/ 3 w 120"/>
                <a:gd name="T15" fmla="*/ 72 h 132"/>
                <a:gd name="T16" fmla="*/ 17 w 120"/>
                <a:gd name="T17" fmla="*/ 87 h 1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0" h="132">
                  <a:moveTo>
                    <a:pt x="17" y="87"/>
                  </a:moveTo>
                  <a:cubicBezTo>
                    <a:pt x="26" y="110"/>
                    <a:pt x="43" y="132"/>
                    <a:pt x="61" y="132"/>
                  </a:cubicBezTo>
                  <a:cubicBezTo>
                    <a:pt x="80" y="132"/>
                    <a:pt x="96" y="110"/>
                    <a:pt x="104" y="87"/>
                  </a:cubicBezTo>
                  <a:cubicBezTo>
                    <a:pt x="110" y="86"/>
                    <a:pt x="115" y="81"/>
                    <a:pt x="118" y="72"/>
                  </a:cubicBezTo>
                  <a:cubicBezTo>
                    <a:pt x="120" y="63"/>
                    <a:pt x="117" y="53"/>
                    <a:pt x="111" y="51"/>
                  </a:cubicBezTo>
                  <a:cubicBezTo>
                    <a:pt x="109" y="22"/>
                    <a:pt x="87" y="0"/>
                    <a:pt x="60" y="0"/>
                  </a:cubicBezTo>
                  <a:cubicBezTo>
                    <a:pt x="33" y="0"/>
                    <a:pt x="12" y="22"/>
                    <a:pt x="10" y="51"/>
                  </a:cubicBezTo>
                  <a:cubicBezTo>
                    <a:pt x="3" y="53"/>
                    <a:pt x="0" y="63"/>
                    <a:pt x="3" y="72"/>
                  </a:cubicBezTo>
                  <a:cubicBezTo>
                    <a:pt x="5" y="81"/>
                    <a:pt x="11" y="87"/>
                    <a:pt x="17" y="87"/>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0000"/>
                </a:solidFill>
              </a:endParaRPr>
            </a:p>
          </p:txBody>
        </p:sp>
        <p:sp>
          <p:nvSpPr>
            <p:cNvPr id="81" name="Freeform 269"/>
            <p:cNvSpPr/>
            <p:nvPr/>
          </p:nvSpPr>
          <p:spPr bwMode="auto">
            <a:xfrm>
              <a:off x="6150115" y="3184733"/>
              <a:ext cx="128201" cy="479683"/>
            </a:xfrm>
            <a:custGeom>
              <a:avLst/>
              <a:gdLst>
                <a:gd name="T0" fmla="*/ 41 w 190"/>
                <a:gd name="T1" fmla="*/ 156 h 711"/>
                <a:gd name="T2" fmla="*/ 41 w 190"/>
                <a:gd name="T3" fmla="*/ 711 h 711"/>
                <a:gd name="T4" fmla="*/ 150 w 190"/>
                <a:gd name="T5" fmla="*/ 711 h 711"/>
                <a:gd name="T6" fmla="*/ 150 w 190"/>
                <a:gd name="T7" fmla="*/ 156 h 711"/>
                <a:gd name="T8" fmla="*/ 189 w 190"/>
                <a:gd name="T9" fmla="*/ 144 h 711"/>
                <a:gd name="T10" fmla="*/ 190 w 190"/>
                <a:gd name="T11" fmla="*/ 144 h 711"/>
                <a:gd name="T12" fmla="*/ 189 w 190"/>
                <a:gd name="T13" fmla="*/ 45 h 711"/>
                <a:gd name="T14" fmla="*/ 147 w 190"/>
                <a:gd name="T15" fmla="*/ 0 h 711"/>
                <a:gd name="T16" fmla="*/ 106 w 190"/>
                <a:gd name="T17" fmla="*/ 68 h 711"/>
                <a:gd name="T18" fmla="*/ 101 w 190"/>
                <a:gd name="T19" fmla="*/ 37 h 711"/>
                <a:gd name="T20" fmla="*/ 107 w 190"/>
                <a:gd name="T21" fmla="*/ 27 h 711"/>
                <a:gd name="T22" fmla="*/ 95 w 190"/>
                <a:gd name="T23" fmla="*/ 16 h 711"/>
                <a:gd name="T24" fmla="*/ 83 w 190"/>
                <a:gd name="T25" fmla="*/ 27 h 711"/>
                <a:gd name="T26" fmla="*/ 89 w 190"/>
                <a:gd name="T27" fmla="*/ 37 h 711"/>
                <a:gd name="T28" fmla="*/ 84 w 190"/>
                <a:gd name="T29" fmla="*/ 68 h 711"/>
                <a:gd name="T30" fmla="*/ 44 w 190"/>
                <a:gd name="T31" fmla="*/ 0 h 711"/>
                <a:gd name="T32" fmla="*/ 1 w 190"/>
                <a:gd name="T33" fmla="*/ 45 h 711"/>
                <a:gd name="T34" fmla="*/ 0 w 190"/>
                <a:gd name="T35" fmla="*/ 45 h 711"/>
                <a:gd name="T36" fmla="*/ 0 w 190"/>
                <a:gd name="T37" fmla="*/ 144 h 711"/>
                <a:gd name="T38" fmla="*/ 1 w 190"/>
                <a:gd name="T39" fmla="*/ 144 h 711"/>
                <a:gd name="T40" fmla="*/ 41 w 190"/>
                <a:gd name="T41" fmla="*/ 156 h 7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90" h="711">
                  <a:moveTo>
                    <a:pt x="41" y="156"/>
                  </a:moveTo>
                  <a:cubicBezTo>
                    <a:pt x="41" y="711"/>
                    <a:pt x="41" y="711"/>
                    <a:pt x="41" y="711"/>
                  </a:cubicBezTo>
                  <a:cubicBezTo>
                    <a:pt x="150" y="711"/>
                    <a:pt x="150" y="711"/>
                    <a:pt x="150" y="711"/>
                  </a:cubicBezTo>
                  <a:cubicBezTo>
                    <a:pt x="150" y="156"/>
                    <a:pt x="150" y="156"/>
                    <a:pt x="150" y="156"/>
                  </a:cubicBezTo>
                  <a:cubicBezTo>
                    <a:pt x="172" y="153"/>
                    <a:pt x="187" y="149"/>
                    <a:pt x="189" y="144"/>
                  </a:cubicBezTo>
                  <a:cubicBezTo>
                    <a:pt x="190" y="144"/>
                    <a:pt x="190" y="144"/>
                    <a:pt x="190" y="144"/>
                  </a:cubicBezTo>
                  <a:cubicBezTo>
                    <a:pt x="189" y="45"/>
                    <a:pt x="189" y="45"/>
                    <a:pt x="189" y="45"/>
                  </a:cubicBezTo>
                  <a:cubicBezTo>
                    <a:pt x="186" y="26"/>
                    <a:pt x="170" y="10"/>
                    <a:pt x="147" y="0"/>
                  </a:cubicBezTo>
                  <a:cubicBezTo>
                    <a:pt x="106" y="68"/>
                    <a:pt x="106" y="68"/>
                    <a:pt x="106" y="68"/>
                  </a:cubicBezTo>
                  <a:cubicBezTo>
                    <a:pt x="101" y="37"/>
                    <a:pt x="101" y="37"/>
                    <a:pt x="101" y="37"/>
                  </a:cubicBezTo>
                  <a:cubicBezTo>
                    <a:pt x="104" y="35"/>
                    <a:pt x="107" y="32"/>
                    <a:pt x="107" y="27"/>
                  </a:cubicBezTo>
                  <a:cubicBezTo>
                    <a:pt x="107" y="21"/>
                    <a:pt x="101" y="16"/>
                    <a:pt x="95" y="16"/>
                  </a:cubicBezTo>
                  <a:cubicBezTo>
                    <a:pt x="89" y="16"/>
                    <a:pt x="83" y="21"/>
                    <a:pt x="83" y="27"/>
                  </a:cubicBezTo>
                  <a:cubicBezTo>
                    <a:pt x="83" y="32"/>
                    <a:pt x="86" y="35"/>
                    <a:pt x="89" y="37"/>
                  </a:cubicBezTo>
                  <a:cubicBezTo>
                    <a:pt x="84" y="68"/>
                    <a:pt x="84" y="68"/>
                    <a:pt x="84" y="68"/>
                  </a:cubicBezTo>
                  <a:cubicBezTo>
                    <a:pt x="44" y="0"/>
                    <a:pt x="44" y="0"/>
                    <a:pt x="44" y="0"/>
                  </a:cubicBezTo>
                  <a:cubicBezTo>
                    <a:pt x="21" y="10"/>
                    <a:pt x="5" y="26"/>
                    <a:pt x="1" y="45"/>
                  </a:cubicBezTo>
                  <a:cubicBezTo>
                    <a:pt x="0" y="45"/>
                    <a:pt x="0" y="45"/>
                    <a:pt x="0" y="45"/>
                  </a:cubicBezTo>
                  <a:cubicBezTo>
                    <a:pt x="0" y="144"/>
                    <a:pt x="0" y="144"/>
                    <a:pt x="0" y="144"/>
                  </a:cubicBezTo>
                  <a:cubicBezTo>
                    <a:pt x="1" y="144"/>
                    <a:pt x="1" y="144"/>
                    <a:pt x="1" y="144"/>
                  </a:cubicBezTo>
                  <a:cubicBezTo>
                    <a:pt x="4" y="149"/>
                    <a:pt x="19" y="153"/>
                    <a:pt x="41" y="15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0000"/>
                </a:solidFill>
              </a:endParaRPr>
            </a:p>
          </p:txBody>
        </p:sp>
        <p:sp>
          <p:nvSpPr>
            <p:cNvPr id="82" name="Freeform 270"/>
            <p:cNvSpPr/>
            <p:nvPr/>
          </p:nvSpPr>
          <p:spPr bwMode="auto">
            <a:xfrm>
              <a:off x="6051037" y="3188159"/>
              <a:ext cx="80804" cy="89084"/>
            </a:xfrm>
            <a:custGeom>
              <a:avLst/>
              <a:gdLst>
                <a:gd name="T0" fmla="*/ 16 w 120"/>
                <a:gd name="T1" fmla="*/ 87 h 132"/>
                <a:gd name="T2" fmla="*/ 61 w 120"/>
                <a:gd name="T3" fmla="*/ 132 h 132"/>
                <a:gd name="T4" fmla="*/ 104 w 120"/>
                <a:gd name="T5" fmla="*/ 87 h 132"/>
                <a:gd name="T6" fmla="*/ 117 w 120"/>
                <a:gd name="T7" fmla="*/ 73 h 132"/>
                <a:gd name="T8" fmla="*/ 110 w 120"/>
                <a:gd name="T9" fmla="*/ 51 h 132"/>
                <a:gd name="T10" fmla="*/ 60 w 120"/>
                <a:gd name="T11" fmla="*/ 0 h 132"/>
                <a:gd name="T12" fmla="*/ 10 w 120"/>
                <a:gd name="T13" fmla="*/ 51 h 132"/>
                <a:gd name="T14" fmla="*/ 3 w 120"/>
                <a:gd name="T15" fmla="*/ 73 h 132"/>
                <a:gd name="T16" fmla="*/ 16 w 120"/>
                <a:gd name="T17" fmla="*/ 87 h 1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0" h="132">
                  <a:moveTo>
                    <a:pt x="16" y="87"/>
                  </a:moveTo>
                  <a:cubicBezTo>
                    <a:pt x="26" y="110"/>
                    <a:pt x="42" y="132"/>
                    <a:pt x="61" y="132"/>
                  </a:cubicBezTo>
                  <a:cubicBezTo>
                    <a:pt x="80" y="132"/>
                    <a:pt x="96" y="110"/>
                    <a:pt x="104" y="87"/>
                  </a:cubicBezTo>
                  <a:cubicBezTo>
                    <a:pt x="110" y="87"/>
                    <a:pt x="115" y="81"/>
                    <a:pt x="117" y="73"/>
                  </a:cubicBezTo>
                  <a:cubicBezTo>
                    <a:pt x="120" y="63"/>
                    <a:pt x="117" y="53"/>
                    <a:pt x="110" y="51"/>
                  </a:cubicBezTo>
                  <a:cubicBezTo>
                    <a:pt x="109" y="23"/>
                    <a:pt x="87" y="0"/>
                    <a:pt x="60" y="0"/>
                  </a:cubicBezTo>
                  <a:cubicBezTo>
                    <a:pt x="33" y="0"/>
                    <a:pt x="11" y="23"/>
                    <a:pt x="10" y="51"/>
                  </a:cubicBezTo>
                  <a:cubicBezTo>
                    <a:pt x="3" y="53"/>
                    <a:pt x="0" y="63"/>
                    <a:pt x="3" y="73"/>
                  </a:cubicBezTo>
                  <a:cubicBezTo>
                    <a:pt x="5" y="81"/>
                    <a:pt x="11" y="87"/>
                    <a:pt x="16" y="87"/>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0000"/>
                </a:solidFill>
              </a:endParaRPr>
            </a:p>
          </p:txBody>
        </p:sp>
        <p:sp>
          <p:nvSpPr>
            <p:cNvPr id="83" name="Freeform 271"/>
            <p:cNvSpPr/>
            <p:nvPr/>
          </p:nvSpPr>
          <p:spPr bwMode="auto">
            <a:xfrm>
              <a:off x="6027338" y="3273246"/>
              <a:ext cx="128201" cy="391170"/>
            </a:xfrm>
            <a:custGeom>
              <a:avLst/>
              <a:gdLst>
                <a:gd name="T0" fmla="*/ 49 w 190"/>
                <a:gd name="T1" fmla="*/ 157 h 580"/>
                <a:gd name="T2" fmla="*/ 39 w 190"/>
                <a:gd name="T3" fmla="*/ 157 h 580"/>
                <a:gd name="T4" fmla="*/ 39 w 190"/>
                <a:gd name="T5" fmla="*/ 580 h 580"/>
                <a:gd name="T6" fmla="*/ 148 w 190"/>
                <a:gd name="T7" fmla="*/ 580 h 580"/>
                <a:gd name="T8" fmla="*/ 148 w 190"/>
                <a:gd name="T9" fmla="*/ 157 h 580"/>
                <a:gd name="T10" fmla="*/ 141 w 190"/>
                <a:gd name="T11" fmla="*/ 157 h 580"/>
                <a:gd name="T12" fmla="*/ 189 w 190"/>
                <a:gd name="T13" fmla="*/ 145 h 580"/>
                <a:gd name="T14" fmla="*/ 190 w 190"/>
                <a:gd name="T15" fmla="*/ 145 h 580"/>
                <a:gd name="T16" fmla="*/ 189 w 190"/>
                <a:gd name="T17" fmla="*/ 45 h 580"/>
                <a:gd name="T18" fmla="*/ 146 w 190"/>
                <a:gd name="T19" fmla="*/ 0 h 580"/>
                <a:gd name="T20" fmla="*/ 106 w 190"/>
                <a:gd name="T21" fmla="*/ 68 h 580"/>
                <a:gd name="T22" fmla="*/ 101 w 190"/>
                <a:gd name="T23" fmla="*/ 38 h 580"/>
                <a:gd name="T24" fmla="*/ 106 w 190"/>
                <a:gd name="T25" fmla="*/ 28 h 580"/>
                <a:gd name="T26" fmla="*/ 95 w 190"/>
                <a:gd name="T27" fmla="*/ 16 h 580"/>
                <a:gd name="T28" fmla="*/ 83 w 190"/>
                <a:gd name="T29" fmla="*/ 28 h 580"/>
                <a:gd name="T30" fmla="*/ 89 w 190"/>
                <a:gd name="T31" fmla="*/ 38 h 580"/>
                <a:gd name="T32" fmla="*/ 84 w 190"/>
                <a:gd name="T33" fmla="*/ 68 h 580"/>
                <a:gd name="T34" fmla="*/ 43 w 190"/>
                <a:gd name="T35" fmla="*/ 0 h 580"/>
                <a:gd name="T36" fmla="*/ 1 w 190"/>
                <a:gd name="T37" fmla="*/ 45 h 580"/>
                <a:gd name="T38" fmla="*/ 0 w 190"/>
                <a:gd name="T39" fmla="*/ 45 h 580"/>
                <a:gd name="T40" fmla="*/ 0 w 190"/>
                <a:gd name="T41" fmla="*/ 145 h 580"/>
                <a:gd name="T42" fmla="*/ 1 w 190"/>
                <a:gd name="T43" fmla="*/ 145 h 580"/>
                <a:gd name="T44" fmla="*/ 49 w 190"/>
                <a:gd name="T45" fmla="*/ 157 h 5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90" h="580">
                  <a:moveTo>
                    <a:pt x="49" y="157"/>
                  </a:moveTo>
                  <a:cubicBezTo>
                    <a:pt x="39" y="157"/>
                    <a:pt x="39" y="157"/>
                    <a:pt x="39" y="157"/>
                  </a:cubicBezTo>
                  <a:cubicBezTo>
                    <a:pt x="39" y="580"/>
                    <a:pt x="39" y="580"/>
                    <a:pt x="39" y="580"/>
                  </a:cubicBezTo>
                  <a:cubicBezTo>
                    <a:pt x="148" y="580"/>
                    <a:pt x="148" y="580"/>
                    <a:pt x="148" y="580"/>
                  </a:cubicBezTo>
                  <a:cubicBezTo>
                    <a:pt x="148" y="157"/>
                    <a:pt x="148" y="157"/>
                    <a:pt x="148" y="157"/>
                  </a:cubicBezTo>
                  <a:cubicBezTo>
                    <a:pt x="141" y="157"/>
                    <a:pt x="141" y="157"/>
                    <a:pt x="141" y="157"/>
                  </a:cubicBezTo>
                  <a:cubicBezTo>
                    <a:pt x="168" y="155"/>
                    <a:pt x="186" y="150"/>
                    <a:pt x="189" y="145"/>
                  </a:cubicBezTo>
                  <a:cubicBezTo>
                    <a:pt x="190" y="145"/>
                    <a:pt x="190" y="145"/>
                    <a:pt x="190" y="145"/>
                  </a:cubicBezTo>
                  <a:cubicBezTo>
                    <a:pt x="189" y="45"/>
                    <a:pt x="189" y="45"/>
                    <a:pt x="189" y="45"/>
                  </a:cubicBezTo>
                  <a:cubicBezTo>
                    <a:pt x="185" y="26"/>
                    <a:pt x="169" y="10"/>
                    <a:pt x="146" y="0"/>
                  </a:cubicBezTo>
                  <a:cubicBezTo>
                    <a:pt x="106" y="68"/>
                    <a:pt x="106" y="68"/>
                    <a:pt x="106" y="68"/>
                  </a:cubicBezTo>
                  <a:cubicBezTo>
                    <a:pt x="101" y="38"/>
                    <a:pt x="101" y="38"/>
                    <a:pt x="101" y="38"/>
                  </a:cubicBezTo>
                  <a:cubicBezTo>
                    <a:pt x="104" y="36"/>
                    <a:pt x="106" y="32"/>
                    <a:pt x="106" y="28"/>
                  </a:cubicBezTo>
                  <a:cubicBezTo>
                    <a:pt x="106" y="21"/>
                    <a:pt x="101" y="16"/>
                    <a:pt x="95" y="16"/>
                  </a:cubicBezTo>
                  <a:cubicBezTo>
                    <a:pt x="88" y="16"/>
                    <a:pt x="83" y="21"/>
                    <a:pt x="83" y="28"/>
                  </a:cubicBezTo>
                  <a:cubicBezTo>
                    <a:pt x="83" y="32"/>
                    <a:pt x="85" y="36"/>
                    <a:pt x="89" y="38"/>
                  </a:cubicBezTo>
                  <a:cubicBezTo>
                    <a:pt x="84" y="68"/>
                    <a:pt x="84" y="68"/>
                    <a:pt x="84" y="68"/>
                  </a:cubicBezTo>
                  <a:cubicBezTo>
                    <a:pt x="43" y="0"/>
                    <a:pt x="43" y="0"/>
                    <a:pt x="43" y="0"/>
                  </a:cubicBezTo>
                  <a:cubicBezTo>
                    <a:pt x="20" y="10"/>
                    <a:pt x="4" y="26"/>
                    <a:pt x="1" y="45"/>
                  </a:cubicBezTo>
                  <a:cubicBezTo>
                    <a:pt x="0" y="45"/>
                    <a:pt x="0" y="45"/>
                    <a:pt x="0" y="45"/>
                  </a:cubicBezTo>
                  <a:cubicBezTo>
                    <a:pt x="0" y="145"/>
                    <a:pt x="0" y="145"/>
                    <a:pt x="0" y="145"/>
                  </a:cubicBezTo>
                  <a:cubicBezTo>
                    <a:pt x="1" y="145"/>
                    <a:pt x="1" y="145"/>
                    <a:pt x="1" y="145"/>
                  </a:cubicBezTo>
                  <a:cubicBezTo>
                    <a:pt x="4" y="150"/>
                    <a:pt x="22" y="155"/>
                    <a:pt x="49" y="157"/>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0000"/>
                </a:solidFill>
              </a:endParaRPr>
            </a:p>
          </p:txBody>
        </p:sp>
        <p:sp>
          <p:nvSpPr>
            <p:cNvPr id="84" name="Freeform 272"/>
            <p:cNvSpPr/>
            <p:nvPr/>
          </p:nvSpPr>
          <p:spPr bwMode="auto">
            <a:xfrm>
              <a:off x="5913414" y="3249548"/>
              <a:ext cx="80804" cy="89084"/>
            </a:xfrm>
            <a:custGeom>
              <a:avLst/>
              <a:gdLst>
                <a:gd name="T0" fmla="*/ 17 w 120"/>
                <a:gd name="T1" fmla="*/ 87 h 132"/>
                <a:gd name="T2" fmla="*/ 62 w 120"/>
                <a:gd name="T3" fmla="*/ 132 h 132"/>
                <a:gd name="T4" fmla="*/ 105 w 120"/>
                <a:gd name="T5" fmla="*/ 87 h 132"/>
                <a:gd name="T6" fmla="*/ 118 w 120"/>
                <a:gd name="T7" fmla="*/ 73 h 132"/>
                <a:gd name="T8" fmla="*/ 111 w 120"/>
                <a:gd name="T9" fmla="*/ 51 h 132"/>
                <a:gd name="T10" fmla="*/ 60 w 120"/>
                <a:gd name="T11" fmla="*/ 0 h 132"/>
                <a:gd name="T12" fmla="*/ 10 w 120"/>
                <a:gd name="T13" fmla="*/ 51 h 132"/>
                <a:gd name="T14" fmla="*/ 3 w 120"/>
                <a:gd name="T15" fmla="*/ 73 h 132"/>
                <a:gd name="T16" fmla="*/ 17 w 120"/>
                <a:gd name="T17" fmla="*/ 87 h 1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0" h="132">
                  <a:moveTo>
                    <a:pt x="17" y="87"/>
                  </a:moveTo>
                  <a:cubicBezTo>
                    <a:pt x="26" y="110"/>
                    <a:pt x="43" y="132"/>
                    <a:pt x="62" y="132"/>
                  </a:cubicBezTo>
                  <a:cubicBezTo>
                    <a:pt x="80" y="132"/>
                    <a:pt x="96" y="110"/>
                    <a:pt x="105" y="87"/>
                  </a:cubicBezTo>
                  <a:cubicBezTo>
                    <a:pt x="110" y="87"/>
                    <a:pt x="116" y="81"/>
                    <a:pt x="118" y="73"/>
                  </a:cubicBezTo>
                  <a:cubicBezTo>
                    <a:pt x="120" y="63"/>
                    <a:pt x="117" y="53"/>
                    <a:pt x="111" y="51"/>
                  </a:cubicBezTo>
                  <a:cubicBezTo>
                    <a:pt x="109" y="23"/>
                    <a:pt x="87" y="0"/>
                    <a:pt x="60" y="0"/>
                  </a:cubicBezTo>
                  <a:cubicBezTo>
                    <a:pt x="34" y="0"/>
                    <a:pt x="12" y="23"/>
                    <a:pt x="10" y="51"/>
                  </a:cubicBezTo>
                  <a:cubicBezTo>
                    <a:pt x="4" y="53"/>
                    <a:pt x="0" y="63"/>
                    <a:pt x="3" y="73"/>
                  </a:cubicBezTo>
                  <a:cubicBezTo>
                    <a:pt x="5" y="81"/>
                    <a:pt x="11" y="87"/>
                    <a:pt x="17" y="87"/>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0000"/>
                </a:solidFill>
              </a:endParaRPr>
            </a:p>
          </p:txBody>
        </p:sp>
        <p:sp>
          <p:nvSpPr>
            <p:cNvPr id="85" name="Freeform 273"/>
            <p:cNvSpPr/>
            <p:nvPr/>
          </p:nvSpPr>
          <p:spPr bwMode="auto">
            <a:xfrm>
              <a:off x="5890572" y="3334634"/>
              <a:ext cx="127345" cy="329782"/>
            </a:xfrm>
            <a:custGeom>
              <a:avLst/>
              <a:gdLst>
                <a:gd name="T0" fmla="*/ 46 w 189"/>
                <a:gd name="T1" fmla="*/ 157 h 489"/>
                <a:gd name="T2" fmla="*/ 46 w 189"/>
                <a:gd name="T3" fmla="*/ 489 h 489"/>
                <a:gd name="T4" fmla="*/ 154 w 189"/>
                <a:gd name="T5" fmla="*/ 489 h 489"/>
                <a:gd name="T6" fmla="*/ 154 w 189"/>
                <a:gd name="T7" fmla="*/ 156 h 489"/>
                <a:gd name="T8" fmla="*/ 189 w 189"/>
                <a:gd name="T9" fmla="*/ 145 h 489"/>
                <a:gd name="T10" fmla="*/ 189 w 189"/>
                <a:gd name="T11" fmla="*/ 145 h 489"/>
                <a:gd name="T12" fmla="*/ 188 w 189"/>
                <a:gd name="T13" fmla="*/ 45 h 489"/>
                <a:gd name="T14" fmla="*/ 146 w 189"/>
                <a:gd name="T15" fmla="*/ 0 h 489"/>
                <a:gd name="T16" fmla="*/ 105 w 189"/>
                <a:gd name="T17" fmla="*/ 68 h 489"/>
                <a:gd name="T18" fmla="*/ 100 w 189"/>
                <a:gd name="T19" fmla="*/ 38 h 489"/>
                <a:gd name="T20" fmla="*/ 106 w 189"/>
                <a:gd name="T21" fmla="*/ 28 h 489"/>
                <a:gd name="T22" fmla="*/ 94 w 189"/>
                <a:gd name="T23" fmla="*/ 16 h 489"/>
                <a:gd name="T24" fmla="*/ 82 w 189"/>
                <a:gd name="T25" fmla="*/ 28 h 489"/>
                <a:gd name="T26" fmla="*/ 88 w 189"/>
                <a:gd name="T27" fmla="*/ 38 h 489"/>
                <a:gd name="T28" fmla="*/ 83 w 189"/>
                <a:gd name="T29" fmla="*/ 68 h 489"/>
                <a:gd name="T30" fmla="*/ 43 w 189"/>
                <a:gd name="T31" fmla="*/ 0 h 489"/>
                <a:gd name="T32" fmla="*/ 0 w 189"/>
                <a:gd name="T33" fmla="*/ 45 h 489"/>
                <a:gd name="T34" fmla="*/ 0 w 189"/>
                <a:gd name="T35" fmla="*/ 45 h 489"/>
                <a:gd name="T36" fmla="*/ 0 w 189"/>
                <a:gd name="T37" fmla="*/ 145 h 489"/>
                <a:gd name="T38" fmla="*/ 0 w 189"/>
                <a:gd name="T39" fmla="*/ 145 h 489"/>
                <a:gd name="T40" fmla="*/ 46 w 189"/>
                <a:gd name="T41" fmla="*/ 157 h 4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89" h="489">
                  <a:moveTo>
                    <a:pt x="46" y="157"/>
                  </a:moveTo>
                  <a:cubicBezTo>
                    <a:pt x="46" y="489"/>
                    <a:pt x="46" y="489"/>
                    <a:pt x="46" y="489"/>
                  </a:cubicBezTo>
                  <a:cubicBezTo>
                    <a:pt x="154" y="489"/>
                    <a:pt x="154" y="489"/>
                    <a:pt x="154" y="489"/>
                  </a:cubicBezTo>
                  <a:cubicBezTo>
                    <a:pt x="154" y="156"/>
                    <a:pt x="154" y="156"/>
                    <a:pt x="154" y="156"/>
                  </a:cubicBezTo>
                  <a:cubicBezTo>
                    <a:pt x="173" y="153"/>
                    <a:pt x="186" y="149"/>
                    <a:pt x="189" y="145"/>
                  </a:cubicBezTo>
                  <a:cubicBezTo>
                    <a:pt x="189" y="145"/>
                    <a:pt x="189" y="145"/>
                    <a:pt x="189" y="145"/>
                  </a:cubicBezTo>
                  <a:cubicBezTo>
                    <a:pt x="188" y="45"/>
                    <a:pt x="188" y="45"/>
                    <a:pt x="188" y="45"/>
                  </a:cubicBezTo>
                  <a:cubicBezTo>
                    <a:pt x="185" y="26"/>
                    <a:pt x="169" y="10"/>
                    <a:pt x="146" y="0"/>
                  </a:cubicBezTo>
                  <a:cubicBezTo>
                    <a:pt x="105" y="68"/>
                    <a:pt x="105" y="68"/>
                    <a:pt x="105" y="68"/>
                  </a:cubicBezTo>
                  <a:cubicBezTo>
                    <a:pt x="100" y="38"/>
                    <a:pt x="100" y="38"/>
                    <a:pt x="100" y="38"/>
                  </a:cubicBezTo>
                  <a:cubicBezTo>
                    <a:pt x="104" y="36"/>
                    <a:pt x="106" y="32"/>
                    <a:pt x="106" y="28"/>
                  </a:cubicBezTo>
                  <a:cubicBezTo>
                    <a:pt x="106" y="21"/>
                    <a:pt x="101" y="16"/>
                    <a:pt x="94" y="16"/>
                  </a:cubicBezTo>
                  <a:cubicBezTo>
                    <a:pt x="88" y="16"/>
                    <a:pt x="82" y="21"/>
                    <a:pt x="82" y="28"/>
                  </a:cubicBezTo>
                  <a:cubicBezTo>
                    <a:pt x="82" y="32"/>
                    <a:pt x="85" y="36"/>
                    <a:pt x="88" y="38"/>
                  </a:cubicBezTo>
                  <a:cubicBezTo>
                    <a:pt x="83" y="68"/>
                    <a:pt x="83" y="68"/>
                    <a:pt x="83" y="68"/>
                  </a:cubicBezTo>
                  <a:cubicBezTo>
                    <a:pt x="43" y="0"/>
                    <a:pt x="43" y="0"/>
                    <a:pt x="43" y="0"/>
                  </a:cubicBezTo>
                  <a:cubicBezTo>
                    <a:pt x="20" y="10"/>
                    <a:pt x="4" y="26"/>
                    <a:pt x="0" y="45"/>
                  </a:cubicBezTo>
                  <a:cubicBezTo>
                    <a:pt x="0" y="45"/>
                    <a:pt x="0" y="45"/>
                    <a:pt x="0" y="45"/>
                  </a:cubicBezTo>
                  <a:cubicBezTo>
                    <a:pt x="0" y="145"/>
                    <a:pt x="0" y="145"/>
                    <a:pt x="0" y="145"/>
                  </a:cubicBezTo>
                  <a:cubicBezTo>
                    <a:pt x="0" y="145"/>
                    <a:pt x="0" y="145"/>
                    <a:pt x="0" y="145"/>
                  </a:cubicBezTo>
                  <a:cubicBezTo>
                    <a:pt x="3" y="150"/>
                    <a:pt x="21" y="154"/>
                    <a:pt x="46" y="157"/>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0000"/>
                </a:solidFill>
              </a:endParaRPr>
            </a:p>
          </p:txBody>
        </p:sp>
        <p:sp>
          <p:nvSpPr>
            <p:cNvPr id="86" name="Freeform 274"/>
            <p:cNvSpPr/>
            <p:nvPr/>
          </p:nvSpPr>
          <p:spPr bwMode="auto">
            <a:xfrm>
              <a:off x="5786640" y="3363472"/>
              <a:ext cx="80804" cy="89084"/>
            </a:xfrm>
            <a:custGeom>
              <a:avLst/>
              <a:gdLst>
                <a:gd name="T0" fmla="*/ 17 w 120"/>
                <a:gd name="T1" fmla="*/ 88 h 132"/>
                <a:gd name="T2" fmla="*/ 62 w 120"/>
                <a:gd name="T3" fmla="*/ 132 h 132"/>
                <a:gd name="T4" fmla="*/ 104 w 120"/>
                <a:gd name="T5" fmla="*/ 88 h 132"/>
                <a:gd name="T6" fmla="*/ 118 w 120"/>
                <a:gd name="T7" fmla="*/ 73 h 132"/>
                <a:gd name="T8" fmla="*/ 111 w 120"/>
                <a:gd name="T9" fmla="*/ 51 h 132"/>
                <a:gd name="T10" fmla="*/ 60 w 120"/>
                <a:gd name="T11" fmla="*/ 0 h 132"/>
                <a:gd name="T12" fmla="*/ 10 w 120"/>
                <a:gd name="T13" fmla="*/ 51 h 132"/>
                <a:gd name="T14" fmla="*/ 3 w 120"/>
                <a:gd name="T15" fmla="*/ 73 h 132"/>
                <a:gd name="T16" fmla="*/ 17 w 120"/>
                <a:gd name="T17" fmla="*/ 88 h 1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0" h="132">
                  <a:moveTo>
                    <a:pt x="17" y="88"/>
                  </a:moveTo>
                  <a:cubicBezTo>
                    <a:pt x="26" y="111"/>
                    <a:pt x="43" y="132"/>
                    <a:pt x="62" y="132"/>
                  </a:cubicBezTo>
                  <a:cubicBezTo>
                    <a:pt x="80" y="132"/>
                    <a:pt x="96" y="111"/>
                    <a:pt x="104" y="88"/>
                  </a:cubicBezTo>
                  <a:cubicBezTo>
                    <a:pt x="110" y="87"/>
                    <a:pt x="116" y="81"/>
                    <a:pt x="118" y="73"/>
                  </a:cubicBezTo>
                  <a:cubicBezTo>
                    <a:pt x="120" y="63"/>
                    <a:pt x="117" y="54"/>
                    <a:pt x="111" y="51"/>
                  </a:cubicBezTo>
                  <a:cubicBezTo>
                    <a:pt x="109" y="23"/>
                    <a:pt x="87" y="0"/>
                    <a:pt x="60" y="0"/>
                  </a:cubicBezTo>
                  <a:cubicBezTo>
                    <a:pt x="33" y="0"/>
                    <a:pt x="12" y="23"/>
                    <a:pt x="10" y="51"/>
                  </a:cubicBezTo>
                  <a:cubicBezTo>
                    <a:pt x="4" y="54"/>
                    <a:pt x="0" y="63"/>
                    <a:pt x="3" y="73"/>
                  </a:cubicBezTo>
                  <a:cubicBezTo>
                    <a:pt x="5" y="82"/>
                    <a:pt x="11" y="87"/>
                    <a:pt x="17" y="8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0000"/>
                </a:solidFill>
              </a:endParaRPr>
            </a:p>
          </p:txBody>
        </p:sp>
        <p:sp>
          <p:nvSpPr>
            <p:cNvPr id="87" name="Freeform 275"/>
            <p:cNvSpPr/>
            <p:nvPr/>
          </p:nvSpPr>
          <p:spPr bwMode="auto">
            <a:xfrm>
              <a:off x="5763513" y="3448559"/>
              <a:ext cx="127630" cy="215858"/>
            </a:xfrm>
            <a:custGeom>
              <a:avLst/>
              <a:gdLst>
                <a:gd name="T0" fmla="*/ 0 w 189"/>
                <a:gd name="T1" fmla="*/ 45 h 320"/>
                <a:gd name="T2" fmla="*/ 0 w 189"/>
                <a:gd name="T3" fmla="*/ 145 h 320"/>
                <a:gd name="T4" fmla="*/ 0 w 189"/>
                <a:gd name="T5" fmla="*/ 145 h 320"/>
                <a:gd name="T6" fmla="*/ 43 w 189"/>
                <a:gd name="T7" fmla="*/ 157 h 320"/>
                <a:gd name="T8" fmla="*/ 43 w 189"/>
                <a:gd name="T9" fmla="*/ 320 h 320"/>
                <a:gd name="T10" fmla="*/ 152 w 189"/>
                <a:gd name="T11" fmla="*/ 320 h 320"/>
                <a:gd name="T12" fmla="*/ 152 w 189"/>
                <a:gd name="T13" fmla="*/ 156 h 320"/>
                <a:gd name="T14" fmla="*/ 189 w 189"/>
                <a:gd name="T15" fmla="*/ 145 h 320"/>
                <a:gd name="T16" fmla="*/ 189 w 189"/>
                <a:gd name="T17" fmla="*/ 145 h 320"/>
                <a:gd name="T18" fmla="*/ 188 w 189"/>
                <a:gd name="T19" fmla="*/ 45 h 320"/>
                <a:gd name="T20" fmla="*/ 146 w 189"/>
                <a:gd name="T21" fmla="*/ 0 h 320"/>
                <a:gd name="T22" fmla="*/ 105 w 189"/>
                <a:gd name="T23" fmla="*/ 69 h 320"/>
                <a:gd name="T24" fmla="*/ 100 w 189"/>
                <a:gd name="T25" fmla="*/ 38 h 320"/>
                <a:gd name="T26" fmla="*/ 106 w 189"/>
                <a:gd name="T27" fmla="*/ 28 h 320"/>
                <a:gd name="T28" fmla="*/ 94 w 189"/>
                <a:gd name="T29" fmla="*/ 16 h 320"/>
                <a:gd name="T30" fmla="*/ 82 w 189"/>
                <a:gd name="T31" fmla="*/ 28 h 320"/>
                <a:gd name="T32" fmla="*/ 88 w 189"/>
                <a:gd name="T33" fmla="*/ 38 h 320"/>
                <a:gd name="T34" fmla="*/ 83 w 189"/>
                <a:gd name="T35" fmla="*/ 68 h 320"/>
                <a:gd name="T36" fmla="*/ 43 w 189"/>
                <a:gd name="T37" fmla="*/ 0 h 320"/>
                <a:gd name="T38" fmla="*/ 0 w 189"/>
                <a:gd name="T39" fmla="*/ 45 h 3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89" h="320">
                  <a:moveTo>
                    <a:pt x="0" y="45"/>
                  </a:moveTo>
                  <a:cubicBezTo>
                    <a:pt x="0" y="145"/>
                    <a:pt x="0" y="145"/>
                    <a:pt x="0" y="145"/>
                  </a:cubicBezTo>
                  <a:cubicBezTo>
                    <a:pt x="0" y="145"/>
                    <a:pt x="0" y="145"/>
                    <a:pt x="0" y="145"/>
                  </a:cubicBezTo>
                  <a:cubicBezTo>
                    <a:pt x="3" y="150"/>
                    <a:pt x="19" y="154"/>
                    <a:pt x="43" y="157"/>
                  </a:cubicBezTo>
                  <a:cubicBezTo>
                    <a:pt x="43" y="320"/>
                    <a:pt x="43" y="320"/>
                    <a:pt x="43" y="320"/>
                  </a:cubicBezTo>
                  <a:cubicBezTo>
                    <a:pt x="152" y="320"/>
                    <a:pt x="152" y="320"/>
                    <a:pt x="152" y="320"/>
                  </a:cubicBezTo>
                  <a:cubicBezTo>
                    <a:pt x="152" y="156"/>
                    <a:pt x="152" y="156"/>
                    <a:pt x="152" y="156"/>
                  </a:cubicBezTo>
                  <a:cubicBezTo>
                    <a:pt x="172" y="154"/>
                    <a:pt x="186" y="150"/>
                    <a:pt x="189" y="145"/>
                  </a:cubicBezTo>
                  <a:cubicBezTo>
                    <a:pt x="189" y="145"/>
                    <a:pt x="189" y="145"/>
                    <a:pt x="189" y="145"/>
                  </a:cubicBezTo>
                  <a:cubicBezTo>
                    <a:pt x="188" y="45"/>
                    <a:pt x="188" y="45"/>
                    <a:pt x="188" y="45"/>
                  </a:cubicBezTo>
                  <a:cubicBezTo>
                    <a:pt x="185" y="26"/>
                    <a:pt x="169" y="10"/>
                    <a:pt x="146" y="0"/>
                  </a:cubicBezTo>
                  <a:cubicBezTo>
                    <a:pt x="105" y="69"/>
                    <a:pt x="105" y="69"/>
                    <a:pt x="105" y="69"/>
                  </a:cubicBezTo>
                  <a:cubicBezTo>
                    <a:pt x="100" y="38"/>
                    <a:pt x="100" y="38"/>
                    <a:pt x="100" y="38"/>
                  </a:cubicBezTo>
                  <a:cubicBezTo>
                    <a:pt x="104" y="36"/>
                    <a:pt x="106" y="32"/>
                    <a:pt x="106" y="28"/>
                  </a:cubicBezTo>
                  <a:cubicBezTo>
                    <a:pt x="106" y="22"/>
                    <a:pt x="101" y="16"/>
                    <a:pt x="94" y="16"/>
                  </a:cubicBezTo>
                  <a:cubicBezTo>
                    <a:pt x="88" y="16"/>
                    <a:pt x="82" y="22"/>
                    <a:pt x="82" y="28"/>
                  </a:cubicBezTo>
                  <a:cubicBezTo>
                    <a:pt x="82" y="32"/>
                    <a:pt x="85" y="36"/>
                    <a:pt x="88" y="38"/>
                  </a:cubicBezTo>
                  <a:cubicBezTo>
                    <a:pt x="83" y="68"/>
                    <a:pt x="83" y="68"/>
                    <a:pt x="83" y="68"/>
                  </a:cubicBezTo>
                  <a:cubicBezTo>
                    <a:pt x="43" y="0"/>
                    <a:pt x="43" y="0"/>
                    <a:pt x="43" y="0"/>
                  </a:cubicBezTo>
                  <a:cubicBezTo>
                    <a:pt x="20" y="10"/>
                    <a:pt x="4" y="26"/>
                    <a:pt x="0" y="4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0000"/>
                </a:solidFill>
              </a:endParaRPr>
            </a:p>
          </p:txBody>
        </p:sp>
        <p:sp>
          <p:nvSpPr>
            <p:cNvPr id="88" name="Freeform 276"/>
            <p:cNvSpPr/>
            <p:nvPr/>
          </p:nvSpPr>
          <p:spPr bwMode="auto">
            <a:xfrm>
              <a:off x="5700126" y="3151041"/>
              <a:ext cx="612739" cy="573621"/>
            </a:xfrm>
            <a:custGeom>
              <a:avLst/>
              <a:gdLst>
                <a:gd name="T0" fmla="*/ 875 w 908"/>
                <a:gd name="T1" fmla="*/ 762 h 850"/>
                <a:gd name="T2" fmla="*/ 843 w 908"/>
                <a:gd name="T3" fmla="*/ 787 h 850"/>
                <a:gd name="T4" fmla="*/ 72 w 908"/>
                <a:gd name="T5" fmla="*/ 787 h 850"/>
                <a:gd name="T6" fmla="*/ 72 w 908"/>
                <a:gd name="T7" fmla="*/ 64 h 850"/>
                <a:gd name="T8" fmla="*/ 96 w 908"/>
                <a:gd name="T9" fmla="*/ 33 h 850"/>
                <a:gd name="T10" fmla="*/ 63 w 908"/>
                <a:gd name="T11" fmla="*/ 0 h 850"/>
                <a:gd name="T12" fmla="*/ 31 w 908"/>
                <a:gd name="T13" fmla="*/ 33 h 850"/>
                <a:gd name="T14" fmla="*/ 55 w 908"/>
                <a:gd name="T15" fmla="*/ 64 h 850"/>
                <a:gd name="T16" fmla="*/ 55 w 908"/>
                <a:gd name="T17" fmla="*/ 787 h 850"/>
                <a:gd name="T18" fmla="*/ 0 w 908"/>
                <a:gd name="T19" fmla="*/ 787 h 850"/>
                <a:gd name="T20" fmla="*/ 0 w 908"/>
                <a:gd name="T21" fmla="*/ 804 h 850"/>
                <a:gd name="T22" fmla="*/ 55 w 908"/>
                <a:gd name="T23" fmla="*/ 804 h 850"/>
                <a:gd name="T24" fmla="*/ 55 w 908"/>
                <a:gd name="T25" fmla="*/ 850 h 850"/>
                <a:gd name="T26" fmla="*/ 72 w 908"/>
                <a:gd name="T27" fmla="*/ 850 h 850"/>
                <a:gd name="T28" fmla="*/ 72 w 908"/>
                <a:gd name="T29" fmla="*/ 804 h 850"/>
                <a:gd name="T30" fmla="*/ 844 w 908"/>
                <a:gd name="T31" fmla="*/ 804 h 850"/>
                <a:gd name="T32" fmla="*/ 875 w 908"/>
                <a:gd name="T33" fmla="*/ 827 h 850"/>
                <a:gd name="T34" fmla="*/ 908 w 908"/>
                <a:gd name="T35" fmla="*/ 794 h 850"/>
                <a:gd name="T36" fmla="*/ 875 w 908"/>
                <a:gd name="T37" fmla="*/ 762 h 8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908" h="850">
                  <a:moveTo>
                    <a:pt x="875" y="762"/>
                  </a:moveTo>
                  <a:cubicBezTo>
                    <a:pt x="860" y="762"/>
                    <a:pt x="847" y="773"/>
                    <a:pt x="843" y="787"/>
                  </a:cubicBezTo>
                  <a:cubicBezTo>
                    <a:pt x="72" y="787"/>
                    <a:pt x="72" y="787"/>
                    <a:pt x="72" y="787"/>
                  </a:cubicBezTo>
                  <a:cubicBezTo>
                    <a:pt x="72" y="64"/>
                    <a:pt x="72" y="64"/>
                    <a:pt x="72" y="64"/>
                  </a:cubicBezTo>
                  <a:cubicBezTo>
                    <a:pt x="86" y="60"/>
                    <a:pt x="96" y="48"/>
                    <a:pt x="96" y="33"/>
                  </a:cubicBezTo>
                  <a:cubicBezTo>
                    <a:pt x="96" y="15"/>
                    <a:pt x="81" y="0"/>
                    <a:pt x="63" y="0"/>
                  </a:cubicBezTo>
                  <a:cubicBezTo>
                    <a:pt x="45" y="0"/>
                    <a:pt x="31" y="15"/>
                    <a:pt x="31" y="33"/>
                  </a:cubicBezTo>
                  <a:cubicBezTo>
                    <a:pt x="31" y="48"/>
                    <a:pt x="41" y="60"/>
                    <a:pt x="55" y="64"/>
                  </a:cubicBezTo>
                  <a:cubicBezTo>
                    <a:pt x="55" y="787"/>
                    <a:pt x="55" y="787"/>
                    <a:pt x="55" y="787"/>
                  </a:cubicBezTo>
                  <a:cubicBezTo>
                    <a:pt x="0" y="787"/>
                    <a:pt x="0" y="787"/>
                    <a:pt x="0" y="787"/>
                  </a:cubicBezTo>
                  <a:cubicBezTo>
                    <a:pt x="0" y="804"/>
                    <a:pt x="0" y="804"/>
                    <a:pt x="0" y="804"/>
                  </a:cubicBezTo>
                  <a:cubicBezTo>
                    <a:pt x="55" y="804"/>
                    <a:pt x="55" y="804"/>
                    <a:pt x="55" y="804"/>
                  </a:cubicBezTo>
                  <a:cubicBezTo>
                    <a:pt x="55" y="850"/>
                    <a:pt x="55" y="850"/>
                    <a:pt x="55" y="850"/>
                  </a:cubicBezTo>
                  <a:cubicBezTo>
                    <a:pt x="72" y="850"/>
                    <a:pt x="72" y="850"/>
                    <a:pt x="72" y="850"/>
                  </a:cubicBezTo>
                  <a:cubicBezTo>
                    <a:pt x="72" y="804"/>
                    <a:pt x="72" y="804"/>
                    <a:pt x="72" y="804"/>
                  </a:cubicBezTo>
                  <a:cubicBezTo>
                    <a:pt x="844" y="804"/>
                    <a:pt x="844" y="804"/>
                    <a:pt x="844" y="804"/>
                  </a:cubicBezTo>
                  <a:cubicBezTo>
                    <a:pt x="848" y="817"/>
                    <a:pt x="861" y="827"/>
                    <a:pt x="875" y="827"/>
                  </a:cubicBezTo>
                  <a:cubicBezTo>
                    <a:pt x="893" y="827"/>
                    <a:pt x="908" y="812"/>
                    <a:pt x="908" y="794"/>
                  </a:cubicBezTo>
                  <a:cubicBezTo>
                    <a:pt x="908" y="776"/>
                    <a:pt x="893" y="762"/>
                    <a:pt x="875" y="76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0000"/>
                </a:solidFill>
              </a:endParaRPr>
            </a:p>
          </p:txBody>
        </p:sp>
      </p:grpSp>
      <p:grpSp>
        <p:nvGrpSpPr>
          <p:cNvPr id="89" name="组合 88"/>
          <p:cNvGrpSpPr/>
          <p:nvPr/>
        </p:nvGrpSpPr>
        <p:grpSpPr>
          <a:xfrm>
            <a:off x="4927672" y="4354311"/>
            <a:ext cx="482455" cy="455211"/>
            <a:chOff x="3098700" y="5569159"/>
            <a:chExt cx="642147" cy="605886"/>
          </a:xfrm>
          <a:solidFill>
            <a:schemeClr val="bg1"/>
          </a:solidFill>
        </p:grpSpPr>
        <p:sp>
          <p:nvSpPr>
            <p:cNvPr id="90" name="Freeform 349"/>
            <p:cNvSpPr/>
            <p:nvPr/>
          </p:nvSpPr>
          <p:spPr bwMode="auto">
            <a:xfrm>
              <a:off x="3119543" y="5569159"/>
              <a:ext cx="621304" cy="392027"/>
            </a:xfrm>
            <a:custGeom>
              <a:avLst/>
              <a:gdLst>
                <a:gd name="T0" fmla="*/ 880 w 921"/>
                <a:gd name="T1" fmla="*/ 447 h 581"/>
                <a:gd name="T2" fmla="*/ 879 w 921"/>
                <a:gd name="T3" fmla="*/ 427 h 581"/>
                <a:gd name="T4" fmla="*/ 431 w 921"/>
                <a:gd name="T5" fmla="*/ 0 h 581"/>
                <a:gd name="T6" fmla="*/ 3 w 921"/>
                <a:gd name="T7" fmla="*/ 317 h 581"/>
                <a:gd name="T8" fmla="*/ 0 w 921"/>
                <a:gd name="T9" fmla="*/ 326 h 581"/>
                <a:gd name="T10" fmla="*/ 108 w 921"/>
                <a:gd name="T11" fmla="*/ 326 h 581"/>
                <a:gd name="T12" fmla="*/ 109 w 921"/>
                <a:gd name="T13" fmla="*/ 322 h 581"/>
                <a:gd name="T14" fmla="*/ 431 w 921"/>
                <a:gd name="T15" fmla="*/ 102 h 581"/>
                <a:gd name="T16" fmla="*/ 776 w 921"/>
                <a:gd name="T17" fmla="*/ 424 h 581"/>
                <a:gd name="T18" fmla="*/ 778 w 921"/>
                <a:gd name="T19" fmla="*/ 447 h 581"/>
                <a:gd name="T20" fmla="*/ 729 w 921"/>
                <a:gd name="T21" fmla="*/ 447 h 581"/>
                <a:gd name="T22" fmla="*/ 826 w 921"/>
                <a:gd name="T23" fmla="*/ 581 h 581"/>
                <a:gd name="T24" fmla="*/ 921 w 921"/>
                <a:gd name="T25" fmla="*/ 447 h 581"/>
                <a:gd name="T26" fmla="*/ 880 w 921"/>
                <a:gd name="T27" fmla="*/ 447 h 5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921" h="581">
                  <a:moveTo>
                    <a:pt x="880" y="447"/>
                  </a:moveTo>
                  <a:cubicBezTo>
                    <a:pt x="879" y="427"/>
                    <a:pt x="879" y="427"/>
                    <a:pt x="879" y="427"/>
                  </a:cubicBezTo>
                  <a:cubicBezTo>
                    <a:pt x="867" y="187"/>
                    <a:pt x="670" y="0"/>
                    <a:pt x="431" y="0"/>
                  </a:cubicBezTo>
                  <a:cubicBezTo>
                    <a:pt x="236" y="0"/>
                    <a:pt x="60" y="130"/>
                    <a:pt x="3" y="317"/>
                  </a:cubicBezTo>
                  <a:cubicBezTo>
                    <a:pt x="0" y="326"/>
                    <a:pt x="0" y="326"/>
                    <a:pt x="0" y="326"/>
                  </a:cubicBezTo>
                  <a:cubicBezTo>
                    <a:pt x="108" y="326"/>
                    <a:pt x="108" y="326"/>
                    <a:pt x="108" y="326"/>
                  </a:cubicBezTo>
                  <a:cubicBezTo>
                    <a:pt x="109" y="322"/>
                    <a:pt x="109" y="322"/>
                    <a:pt x="109" y="322"/>
                  </a:cubicBezTo>
                  <a:cubicBezTo>
                    <a:pt x="162" y="188"/>
                    <a:pt x="288" y="102"/>
                    <a:pt x="431" y="102"/>
                  </a:cubicBezTo>
                  <a:cubicBezTo>
                    <a:pt x="612" y="102"/>
                    <a:pt x="763" y="244"/>
                    <a:pt x="776" y="424"/>
                  </a:cubicBezTo>
                  <a:cubicBezTo>
                    <a:pt x="778" y="447"/>
                    <a:pt x="778" y="447"/>
                    <a:pt x="778" y="447"/>
                  </a:cubicBezTo>
                  <a:cubicBezTo>
                    <a:pt x="729" y="447"/>
                    <a:pt x="729" y="447"/>
                    <a:pt x="729" y="447"/>
                  </a:cubicBezTo>
                  <a:cubicBezTo>
                    <a:pt x="826" y="581"/>
                    <a:pt x="826" y="581"/>
                    <a:pt x="826" y="581"/>
                  </a:cubicBezTo>
                  <a:cubicBezTo>
                    <a:pt x="921" y="447"/>
                    <a:pt x="921" y="447"/>
                    <a:pt x="921" y="447"/>
                  </a:cubicBezTo>
                  <a:lnTo>
                    <a:pt x="880" y="447"/>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0000"/>
                </a:solidFill>
              </a:endParaRPr>
            </a:p>
          </p:txBody>
        </p:sp>
        <p:sp>
          <p:nvSpPr>
            <p:cNvPr id="91" name="Freeform 350"/>
            <p:cNvSpPr/>
            <p:nvPr/>
          </p:nvSpPr>
          <p:spPr bwMode="auto">
            <a:xfrm>
              <a:off x="3098700" y="5880953"/>
              <a:ext cx="565341" cy="294092"/>
            </a:xfrm>
            <a:custGeom>
              <a:avLst/>
              <a:gdLst>
                <a:gd name="T0" fmla="*/ 704 w 838"/>
                <a:gd name="T1" fmla="*/ 235 h 436"/>
                <a:gd name="T2" fmla="*/ 462 w 838"/>
                <a:gd name="T3" fmla="*/ 334 h 436"/>
                <a:gd name="T4" fmla="*/ 166 w 838"/>
                <a:gd name="T5" fmla="*/ 166 h 436"/>
                <a:gd name="T6" fmla="*/ 147 w 838"/>
                <a:gd name="T7" fmla="*/ 134 h 436"/>
                <a:gd name="T8" fmla="*/ 192 w 838"/>
                <a:gd name="T9" fmla="*/ 134 h 436"/>
                <a:gd name="T10" fmla="*/ 95 w 838"/>
                <a:gd name="T11" fmla="*/ 0 h 436"/>
                <a:gd name="T12" fmla="*/ 0 w 838"/>
                <a:gd name="T13" fmla="*/ 134 h 436"/>
                <a:gd name="T14" fmla="*/ 38 w 838"/>
                <a:gd name="T15" fmla="*/ 134 h 436"/>
                <a:gd name="T16" fmla="*/ 43 w 838"/>
                <a:gd name="T17" fmla="*/ 147 h 436"/>
                <a:gd name="T18" fmla="*/ 462 w 838"/>
                <a:gd name="T19" fmla="*/ 436 h 436"/>
                <a:gd name="T20" fmla="*/ 830 w 838"/>
                <a:gd name="T21" fmla="*/ 244 h 436"/>
                <a:gd name="T22" fmla="*/ 838 w 838"/>
                <a:gd name="T23" fmla="*/ 233 h 436"/>
                <a:gd name="T24" fmla="*/ 706 w 838"/>
                <a:gd name="T25" fmla="*/ 233 h 436"/>
                <a:gd name="T26" fmla="*/ 704 w 838"/>
                <a:gd name="T27" fmla="*/ 235 h 4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38" h="436">
                  <a:moveTo>
                    <a:pt x="704" y="235"/>
                  </a:moveTo>
                  <a:cubicBezTo>
                    <a:pt x="640" y="298"/>
                    <a:pt x="551" y="334"/>
                    <a:pt x="462" y="334"/>
                  </a:cubicBezTo>
                  <a:cubicBezTo>
                    <a:pt x="342" y="334"/>
                    <a:pt x="228" y="270"/>
                    <a:pt x="166" y="166"/>
                  </a:cubicBezTo>
                  <a:cubicBezTo>
                    <a:pt x="147" y="134"/>
                    <a:pt x="147" y="134"/>
                    <a:pt x="147" y="134"/>
                  </a:cubicBezTo>
                  <a:cubicBezTo>
                    <a:pt x="192" y="134"/>
                    <a:pt x="192" y="134"/>
                    <a:pt x="192" y="134"/>
                  </a:cubicBezTo>
                  <a:cubicBezTo>
                    <a:pt x="95" y="0"/>
                    <a:pt x="95" y="0"/>
                    <a:pt x="95" y="0"/>
                  </a:cubicBezTo>
                  <a:cubicBezTo>
                    <a:pt x="0" y="134"/>
                    <a:pt x="0" y="134"/>
                    <a:pt x="0" y="134"/>
                  </a:cubicBezTo>
                  <a:cubicBezTo>
                    <a:pt x="38" y="134"/>
                    <a:pt x="38" y="134"/>
                    <a:pt x="38" y="134"/>
                  </a:cubicBezTo>
                  <a:cubicBezTo>
                    <a:pt x="43" y="147"/>
                    <a:pt x="43" y="147"/>
                    <a:pt x="43" y="147"/>
                  </a:cubicBezTo>
                  <a:cubicBezTo>
                    <a:pt x="109" y="320"/>
                    <a:pt x="278" y="436"/>
                    <a:pt x="462" y="436"/>
                  </a:cubicBezTo>
                  <a:cubicBezTo>
                    <a:pt x="609" y="436"/>
                    <a:pt x="746" y="364"/>
                    <a:pt x="830" y="244"/>
                  </a:cubicBezTo>
                  <a:cubicBezTo>
                    <a:pt x="838" y="233"/>
                    <a:pt x="838" y="233"/>
                    <a:pt x="838" y="233"/>
                  </a:cubicBezTo>
                  <a:cubicBezTo>
                    <a:pt x="706" y="233"/>
                    <a:pt x="706" y="233"/>
                    <a:pt x="706" y="233"/>
                  </a:cubicBezTo>
                  <a:lnTo>
                    <a:pt x="704" y="235"/>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0000"/>
                </a:solidFill>
              </a:endParaRPr>
            </a:p>
          </p:txBody>
        </p:sp>
        <p:sp>
          <p:nvSpPr>
            <p:cNvPr id="92" name="Freeform 351"/>
            <p:cNvSpPr>
              <a:spLocks noEditPoints="1"/>
            </p:cNvSpPr>
            <p:nvPr/>
          </p:nvSpPr>
          <p:spPr bwMode="auto">
            <a:xfrm>
              <a:off x="3217193" y="5689366"/>
              <a:ext cx="380606" cy="371184"/>
            </a:xfrm>
            <a:custGeom>
              <a:avLst/>
              <a:gdLst>
                <a:gd name="T0" fmla="*/ 0 w 564"/>
                <a:gd name="T1" fmla="*/ 227 h 550"/>
                <a:gd name="T2" fmla="*/ 0 w 564"/>
                <a:gd name="T3" fmla="*/ 327 h 550"/>
                <a:gd name="T4" fmla="*/ 46 w 564"/>
                <a:gd name="T5" fmla="*/ 327 h 550"/>
                <a:gd name="T6" fmla="*/ 80 w 564"/>
                <a:gd name="T7" fmla="*/ 407 h 550"/>
                <a:gd name="T8" fmla="*/ 48 w 564"/>
                <a:gd name="T9" fmla="*/ 439 h 550"/>
                <a:gd name="T10" fmla="*/ 119 w 564"/>
                <a:gd name="T11" fmla="*/ 510 h 550"/>
                <a:gd name="T12" fmla="*/ 151 w 564"/>
                <a:gd name="T13" fmla="*/ 478 h 550"/>
                <a:gd name="T14" fmla="*/ 230 w 564"/>
                <a:gd name="T15" fmla="*/ 511 h 550"/>
                <a:gd name="T16" fmla="*/ 230 w 564"/>
                <a:gd name="T17" fmla="*/ 550 h 550"/>
                <a:gd name="T18" fmla="*/ 330 w 564"/>
                <a:gd name="T19" fmla="*/ 550 h 550"/>
                <a:gd name="T20" fmla="*/ 330 w 564"/>
                <a:gd name="T21" fmla="*/ 512 h 550"/>
                <a:gd name="T22" fmla="*/ 414 w 564"/>
                <a:gd name="T23" fmla="*/ 478 h 550"/>
                <a:gd name="T24" fmla="*/ 444 w 564"/>
                <a:gd name="T25" fmla="*/ 509 h 550"/>
                <a:gd name="T26" fmla="*/ 515 w 564"/>
                <a:gd name="T27" fmla="*/ 438 h 550"/>
                <a:gd name="T28" fmla="*/ 485 w 564"/>
                <a:gd name="T29" fmla="*/ 408 h 550"/>
                <a:gd name="T30" fmla="*/ 520 w 564"/>
                <a:gd name="T31" fmla="*/ 327 h 550"/>
                <a:gd name="T32" fmla="*/ 564 w 564"/>
                <a:gd name="T33" fmla="*/ 327 h 550"/>
                <a:gd name="T34" fmla="*/ 564 w 564"/>
                <a:gd name="T35" fmla="*/ 227 h 550"/>
                <a:gd name="T36" fmla="*/ 521 w 564"/>
                <a:gd name="T37" fmla="*/ 227 h 550"/>
                <a:gd name="T38" fmla="*/ 486 w 564"/>
                <a:gd name="T39" fmla="*/ 143 h 550"/>
                <a:gd name="T40" fmla="*/ 518 w 564"/>
                <a:gd name="T41" fmla="*/ 111 h 550"/>
                <a:gd name="T42" fmla="*/ 447 w 564"/>
                <a:gd name="T43" fmla="*/ 40 h 550"/>
                <a:gd name="T44" fmla="*/ 415 w 564"/>
                <a:gd name="T45" fmla="*/ 72 h 550"/>
                <a:gd name="T46" fmla="*/ 330 w 564"/>
                <a:gd name="T47" fmla="*/ 38 h 550"/>
                <a:gd name="T48" fmla="*/ 330 w 564"/>
                <a:gd name="T49" fmla="*/ 0 h 550"/>
                <a:gd name="T50" fmla="*/ 230 w 564"/>
                <a:gd name="T51" fmla="*/ 0 h 550"/>
                <a:gd name="T52" fmla="*/ 230 w 564"/>
                <a:gd name="T53" fmla="*/ 39 h 550"/>
                <a:gd name="T54" fmla="*/ 150 w 564"/>
                <a:gd name="T55" fmla="*/ 73 h 550"/>
                <a:gd name="T56" fmla="*/ 116 w 564"/>
                <a:gd name="T57" fmla="*/ 39 h 550"/>
                <a:gd name="T58" fmla="*/ 45 w 564"/>
                <a:gd name="T59" fmla="*/ 110 h 550"/>
                <a:gd name="T60" fmla="*/ 79 w 564"/>
                <a:gd name="T61" fmla="*/ 144 h 550"/>
                <a:gd name="T62" fmla="*/ 45 w 564"/>
                <a:gd name="T63" fmla="*/ 227 h 550"/>
                <a:gd name="T64" fmla="*/ 0 w 564"/>
                <a:gd name="T65" fmla="*/ 227 h 550"/>
                <a:gd name="T66" fmla="*/ 283 w 564"/>
                <a:gd name="T67" fmla="*/ 104 h 550"/>
                <a:gd name="T68" fmla="*/ 456 w 564"/>
                <a:gd name="T69" fmla="*/ 275 h 550"/>
                <a:gd name="T70" fmla="*/ 283 w 564"/>
                <a:gd name="T71" fmla="*/ 446 h 550"/>
                <a:gd name="T72" fmla="*/ 110 w 564"/>
                <a:gd name="T73" fmla="*/ 275 h 550"/>
                <a:gd name="T74" fmla="*/ 283 w 564"/>
                <a:gd name="T75" fmla="*/ 104 h 5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564" h="550">
                  <a:moveTo>
                    <a:pt x="0" y="227"/>
                  </a:moveTo>
                  <a:cubicBezTo>
                    <a:pt x="0" y="327"/>
                    <a:pt x="0" y="327"/>
                    <a:pt x="0" y="327"/>
                  </a:cubicBezTo>
                  <a:cubicBezTo>
                    <a:pt x="46" y="327"/>
                    <a:pt x="46" y="327"/>
                    <a:pt x="46" y="327"/>
                  </a:cubicBezTo>
                  <a:cubicBezTo>
                    <a:pt x="52" y="356"/>
                    <a:pt x="64" y="383"/>
                    <a:pt x="80" y="407"/>
                  </a:cubicBezTo>
                  <a:cubicBezTo>
                    <a:pt x="48" y="439"/>
                    <a:pt x="48" y="439"/>
                    <a:pt x="48" y="439"/>
                  </a:cubicBezTo>
                  <a:cubicBezTo>
                    <a:pt x="119" y="510"/>
                    <a:pt x="119" y="510"/>
                    <a:pt x="119" y="510"/>
                  </a:cubicBezTo>
                  <a:cubicBezTo>
                    <a:pt x="151" y="478"/>
                    <a:pt x="151" y="478"/>
                    <a:pt x="151" y="478"/>
                  </a:cubicBezTo>
                  <a:cubicBezTo>
                    <a:pt x="175" y="493"/>
                    <a:pt x="202" y="504"/>
                    <a:pt x="230" y="511"/>
                  </a:cubicBezTo>
                  <a:cubicBezTo>
                    <a:pt x="230" y="550"/>
                    <a:pt x="230" y="550"/>
                    <a:pt x="230" y="550"/>
                  </a:cubicBezTo>
                  <a:cubicBezTo>
                    <a:pt x="330" y="550"/>
                    <a:pt x="330" y="550"/>
                    <a:pt x="330" y="550"/>
                  </a:cubicBezTo>
                  <a:cubicBezTo>
                    <a:pt x="330" y="512"/>
                    <a:pt x="330" y="512"/>
                    <a:pt x="330" y="512"/>
                  </a:cubicBezTo>
                  <a:cubicBezTo>
                    <a:pt x="360" y="506"/>
                    <a:pt x="389" y="494"/>
                    <a:pt x="414" y="478"/>
                  </a:cubicBezTo>
                  <a:cubicBezTo>
                    <a:pt x="444" y="509"/>
                    <a:pt x="444" y="509"/>
                    <a:pt x="444" y="509"/>
                  </a:cubicBezTo>
                  <a:cubicBezTo>
                    <a:pt x="515" y="438"/>
                    <a:pt x="515" y="438"/>
                    <a:pt x="515" y="438"/>
                  </a:cubicBezTo>
                  <a:cubicBezTo>
                    <a:pt x="485" y="408"/>
                    <a:pt x="485" y="408"/>
                    <a:pt x="485" y="408"/>
                  </a:cubicBezTo>
                  <a:cubicBezTo>
                    <a:pt x="502" y="384"/>
                    <a:pt x="514" y="356"/>
                    <a:pt x="520" y="327"/>
                  </a:cubicBezTo>
                  <a:cubicBezTo>
                    <a:pt x="564" y="327"/>
                    <a:pt x="564" y="327"/>
                    <a:pt x="564" y="327"/>
                  </a:cubicBezTo>
                  <a:cubicBezTo>
                    <a:pt x="564" y="227"/>
                    <a:pt x="564" y="227"/>
                    <a:pt x="564" y="227"/>
                  </a:cubicBezTo>
                  <a:cubicBezTo>
                    <a:pt x="521" y="227"/>
                    <a:pt x="521" y="227"/>
                    <a:pt x="521" y="227"/>
                  </a:cubicBezTo>
                  <a:cubicBezTo>
                    <a:pt x="515" y="196"/>
                    <a:pt x="503" y="168"/>
                    <a:pt x="486" y="143"/>
                  </a:cubicBezTo>
                  <a:cubicBezTo>
                    <a:pt x="518" y="111"/>
                    <a:pt x="518" y="111"/>
                    <a:pt x="518" y="111"/>
                  </a:cubicBezTo>
                  <a:cubicBezTo>
                    <a:pt x="447" y="40"/>
                    <a:pt x="447" y="40"/>
                    <a:pt x="447" y="40"/>
                  </a:cubicBezTo>
                  <a:cubicBezTo>
                    <a:pt x="415" y="72"/>
                    <a:pt x="415" y="72"/>
                    <a:pt x="415" y="72"/>
                  </a:cubicBezTo>
                  <a:cubicBezTo>
                    <a:pt x="389" y="56"/>
                    <a:pt x="361" y="44"/>
                    <a:pt x="330" y="38"/>
                  </a:cubicBezTo>
                  <a:cubicBezTo>
                    <a:pt x="330" y="0"/>
                    <a:pt x="330" y="0"/>
                    <a:pt x="330" y="0"/>
                  </a:cubicBezTo>
                  <a:cubicBezTo>
                    <a:pt x="230" y="0"/>
                    <a:pt x="230" y="0"/>
                    <a:pt x="230" y="0"/>
                  </a:cubicBezTo>
                  <a:cubicBezTo>
                    <a:pt x="230" y="39"/>
                    <a:pt x="230" y="39"/>
                    <a:pt x="230" y="39"/>
                  </a:cubicBezTo>
                  <a:cubicBezTo>
                    <a:pt x="201" y="46"/>
                    <a:pt x="174" y="57"/>
                    <a:pt x="150" y="73"/>
                  </a:cubicBezTo>
                  <a:cubicBezTo>
                    <a:pt x="116" y="39"/>
                    <a:pt x="116" y="39"/>
                    <a:pt x="116" y="39"/>
                  </a:cubicBezTo>
                  <a:cubicBezTo>
                    <a:pt x="45" y="110"/>
                    <a:pt x="45" y="110"/>
                    <a:pt x="45" y="110"/>
                  </a:cubicBezTo>
                  <a:cubicBezTo>
                    <a:pt x="79" y="144"/>
                    <a:pt x="79" y="144"/>
                    <a:pt x="79" y="144"/>
                  </a:cubicBezTo>
                  <a:cubicBezTo>
                    <a:pt x="63" y="169"/>
                    <a:pt x="51" y="197"/>
                    <a:pt x="45" y="227"/>
                  </a:cubicBezTo>
                  <a:lnTo>
                    <a:pt x="0" y="227"/>
                  </a:lnTo>
                  <a:close/>
                  <a:moveTo>
                    <a:pt x="283" y="104"/>
                  </a:moveTo>
                  <a:cubicBezTo>
                    <a:pt x="378" y="104"/>
                    <a:pt x="456" y="181"/>
                    <a:pt x="456" y="275"/>
                  </a:cubicBezTo>
                  <a:cubicBezTo>
                    <a:pt x="456" y="369"/>
                    <a:pt x="378" y="446"/>
                    <a:pt x="283" y="446"/>
                  </a:cubicBezTo>
                  <a:cubicBezTo>
                    <a:pt x="188" y="446"/>
                    <a:pt x="110" y="369"/>
                    <a:pt x="110" y="275"/>
                  </a:cubicBezTo>
                  <a:cubicBezTo>
                    <a:pt x="110" y="181"/>
                    <a:pt x="188" y="104"/>
                    <a:pt x="283" y="10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0000"/>
                </a:solidFill>
              </a:endParaRPr>
            </a:p>
          </p:txBody>
        </p:sp>
        <p:sp>
          <p:nvSpPr>
            <p:cNvPr id="93" name="Freeform 352"/>
            <p:cNvSpPr>
              <a:spLocks noEditPoints="1"/>
            </p:cNvSpPr>
            <p:nvPr/>
          </p:nvSpPr>
          <p:spPr bwMode="auto">
            <a:xfrm>
              <a:off x="3319126" y="5787872"/>
              <a:ext cx="176170" cy="174742"/>
            </a:xfrm>
            <a:custGeom>
              <a:avLst/>
              <a:gdLst>
                <a:gd name="T0" fmla="*/ 131 w 261"/>
                <a:gd name="T1" fmla="*/ 259 h 259"/>
                <a:gd name="T2" fmla="*/ 261 w 261"/>
                <a:gd name="T3" fmla="*/ 129 h 259"/>
                <a:gd name="T4" fmla="*/ 131 w 261"/>
                <a:gd name="T5" fmla="*/ 0 h 259"/>
                <a:gd name="T6" fmla="*/ 0 w 261"/>
                <a:gd name="T7" fmla="*/ 129 h 259"/>
                <a:gd name="T8" fmla="*/ 131 w 261"/>
                <a:gd name="T9" fmla="*/ 259 h 259"/>
                <a:gd name="T10" fmla="*/ 131 w 261"/>
                <a:gd name="T11" fmla="*/ 42 h 259"/>
                <a:gd name="T12" fmla="*/ 219 w 261"/>
                <a:gd name="T13" fmla="*/ 129 h 259"/>
                <a:gd name="T14" fmla="*/ 131 w 261"/>
                <a:gd name="T15" fmla="*/ 217 h 259"/>
                <a:gd name="T16" fmla="*/ 42 w 261"/>
                <a:gd name="T17" fmla="*/ 129 h 259"/>
                <a:gd name="T18" fmla="*/ 131 w 261"/>
                <a:gd name="T19" fmla="*/ 42 h 2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61" h="259">
                  <a:moveTo>
                    <a:pt x="131" y="259"/>
                  </a:moveTo>
                  <a:cubicBezTo>
                    <a:pt x="203" y="259"/>
                    <a:pt x="261" y="201"/>
                    <a:pt x="261" y="129"/>
                  </a:cubicBezTo>
                  <a:cubicBezTo>
                    <a:pt x="261" y="58"/>
                    <a:pt x="203" y="0"/>
                    <a:pt x="131" y="0"/>
                  </a:cubicBezTo>
                  <a:cubicBezTo>
                    <a:pt x="58" y="0"/>
                    <a:pt x="0" y="58"/>
                    <a:pt x="0" y="129"/>
                  </a:cubicBezTo>
                  <a:cubicBezTo>
                    <a:pt x="0" y="201"/>
                    <a:pt x="58" y="259"/>
                    <a:pt x="131" y="259"/>
                  </a:cubicBezTo>
                  <a:close/>
                  <a:moveTo>
                    <a:pt x="131" y="42"/>
                  </a:moveTo>
                  <a:cubicBezTo>
                    <a:pt x="179" y="42"/>
                    <a:pt x="219" y="81"/>
                    <a:pt x="219" y="129"/>
                  </a:cubicBezTo>
                  <a:cubicBezTo>
                    <a:pt x="219" y="177"/>
                    <a:pt x="179" y="217"/>
                    <a:pt x="131" y="217"/>
                  </a:cubicBezTo>
                  <a:cubicBezTo>
                    <a:pt x="82" y="217"/>
                    <a:pt x="42" y="177"/>
                    <a:pt x="42" y="129"/>
                  </a:cubicBezTo>
                  <a:cubicBezTo>
                    <a:pt x="42" y="81"/>
                    <a:pt x="82" y="42"/>
                    <a:pt x="131" y="4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0000"/>
                </a:solidFill>
              </a:endParaRPr>
            </a:p>
          </p:txBody>
        </p:sp>
        <p:sp>
          <p:nvSpPr>
            <p:cNvPr id="94" name="Oval 353"/>
            <p:cNvSpPr>
              <a:spLocks noChangeArrowheads="1"/>
            </p:cNvSpPr>
            <p:nvPr/>
          </p:nvSpPr>
          <p:spPr bwMode="auto">
            <a:xfrm>
              <a:off x="3375945" y="5844406"/>
              <a:ext cx="62530" cy="60817"/>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0000"/>
                </a:solidFill>
              </a:endParaRPr>
            </a:p>
          </p:txBody>
        </p:sp>
      </p:grpSp>
      <p:grpSp>
        <p:nvGrpSpPr>
          <p:cNvPr id="95" name="组合 94"/>
          <p:cNvGrpSpPr/>
          <p:nvPr/>
        </p:nvGrpSpPr>
        <p:grpSpPr>
          <a:xfrm>
            <a:off x="6817569" y="4351844"/>
            <a:ext cx="461862" cy="460145"/>
            <a:chOff x="6932170" y="3118777"/>
            <a:chExt cx="614738" cy="612452"/>
          </a:xfrm>
          <a:solidFill>
            <a:schemeClr val="bg1"/>
          </a:solidFill>
        </p:grpSpPr>
        <p:sp>
          <p:nvSpPr>
            <p:cNvPr id="96" name="Freeform 374"/>
            <p:cNvSpPr>
              <a:spLocks noEditPoints="1"/>
            </p:cNvSpPr>
            <p:nvPr/>
          </p:nvSpPr>
          <p:spPr bwMode="auto">
            <a:xfrm>
              <a:off x="7265379" y="3119348"/>
              <a:ext cx="281529" cy="285526"/>
            </a:xfrm>
            <a:custGeom>
              <a:avLst/>
              <a:gdLst>
                <a:gd name="T0" fmla="*/ 0 w 417"/>
                <a:gd name="T1" fmla="*/ 0 h 423"/>
                <a:gd name="T2" fmla="*/ 0 w 417"/>
                <a:gd name="T3" fmla="*/ 423 h 423"/>
                <a:gd name="T4" fmla="*/ 417 w 417"/>
                <a:gd name="T5" fmla="*/ 423 h 423"/>
                <a:gd name="T6" fmla="*/ 0 w 417"/>
                <a:gd name="T7" fmla="*/ 0 h 423"/>
                <a:gd name="T8" fmla="*/ 19 w 417"/>
                <a:gd name="T9" fmla="*/ 22 h 423"/>
                <a:gd name="T10" fmla="*/ 273 w 417"/>
                <a:gd name="T11" fmla="*/ 148 h 423"/>
                <a:gd name="T12" fmla="*/ 396 w 417"/>
                <a:gd name="T13" fmla="*/ 403 h 423"/>
                <a:gd name="T14" fmla="*/ 19 w 417"/>
                <a:gd name="T15" fmla="*/ 403 h 423"/>
                <a:gd name="T16" fmla="*/ 19 w 417"/>
                <a:gd name="T17" fmla="*/ 22 h 4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17" h="423">
                  <a:moveTo>
                    <a:pt x="0" y="0"/>
                  </a:moveTo>
                  <a:cubicBezTo>
                    <a:pt x="0" y="423"/>
                    <a:pt x="0" y="423"/>
                    <a:pt x="0" y="423"/>
                  </a:cubicBezTo>
                  <a:cubicBezTo>
                    <a:pt x="417" y="423"/>
                    <a:pt x="417" y="423"/>
                    <a:pt x="417" y="423"/>
                  </a:cubicBezTo>
                  <a:cubicBezTo>
                    <a:pt x="402" y="198"/>
                    <a:pt x="224" y="19"/>
                    <a:pt x="0" y="0"/>
                  </a:cubicBezTo>
                  <a:close/>
                  <a:moveTo>
                    <a:pt x="19" y="22"/>
                  </a:moveTo>
                  <a:cubicBezTo>
                    <a:pt x="115" y="35"/>
                    <a:pt x="205" y="79"/>
                    <a:pt x="273" y="148"/>
                  </a:cubicBezTo>
                  <a:cubicBezTo>
                    <a:pt x="341" y="217"/>
                    <a:pt x="385" y="307"/>
                    <a:pt x="396" y="403"/>
                  </a:cubicBezTo>
                  <a:cubicBezTo>
                    <a:pt x="19" y="403"/>
                    <a:pt x="19" y="403"/>
                    <a:pt x="19" y="403"/>
                  </a:cubicBezTo>
                  <a:lnTo>
                    <a:pt x="19" y="22"/>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0000"/>
                </a:solidFill>
              </a:endParaRPr>
            </a:p>
          </p:txBody>
        </p:sp>
        <p:sp>
          <p:nvSpPr>
            <p:cNvPr id="97" name="Freeform 375"/>
            <p:cNvSpPr>
              <a:spLocks noEditPoints="1"/>
            </p:cNvSpPr>
            <p:nvPr/>
          </p:nvSpPr>
          <p:spPr bwMode="auto">
            <a:xfrm>
              <a:off x="7365313" y="3533075"/>
              <a:ext cx="51395" cy="50538"/>
            </a:xfrm>
            <a:custGeom>
              <a:avLst/>
              <a:gdLst>
                <a:gd name="T0" fmla="*/ 38 w 76"/>
                <a:gd name="T1" fmla="*/ 0 h 75"/>
                <a:gd name="T2" fmla="*/ 0 w 76"/>
                <a:gd name="T3" fmla="*/ 38 h 75"/>
                <a:gd name="T4" fmla="*/ 38 w 76"/>
                <a:gd name="T5" fmla="*/ 75 h 75"/>
                <a:gd name="T6" fmla="*/ 76 w 76"/>
                <a:gd name="T7" fmla="*/ 38 h 75"/>
                <a:gd name="T8" fmla="*/ 38 w 76"/>
                <a:gd name="T9" fmla="*/ 0 h 75"/>
                <a:gd name="T10" fmla="*/ 38 w 76"/>
                <a:gd name="T11" fmla="*/ 57 h 75"/>
                <a:gd name="T12" fmla="*/ 18 w 76"/>
                <a:gd name="T13" fmla="*/ 38 h 75"/>
                <a:gd name="T14" fmla="*/ 38 w 76"/>
                <a:gd name="T15" fmla="*/ 18 h 75"/>
                <a:gd name="T16" fmla="*/ 58 w 76"/>
                <a:gd name="T17" fmla="*/ 38 h 75"/>
                <a:gd name="T18" fmla="*/ 38 w 76"/>
                <a:gd name="T19" fmla="*/ 57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6" h="75">
                  <a:moveTo>
                    <a:pt x="38" y="0"/>
                  </a:moveTo>
                  <a:cubicBezTo>
                    <a:pt x="17" y="0"/>
                    <a:pt x="0" y="17"/>
                    <a:pt x="0" y="38"/>
                  </a:cubicBezTo>
                  <a:cubicBezTo>
                    <a:pt x="0" y="58"/>
                    <a:pt x="17" y="75"/>
                    <a:pt x="38" y="75"/>
                  </a:cubicBezTo>
                  <a:cubicBezTo>
                    <a:pt x="59" y="75"/>
                    <a:pt x="76" y="58"/>
                    <a:pt x="76" y="38"/>
                  </a:cubicBezTo>
                  <a:cubicBezTo>
                    <a:pt x="76" y="17"/>
                    <a:pt x="59" y="0"/>
                    <a:pt x="38" y="0"/>
                  </a:cubicBezTo>
                  <a:close/>
                  <a:moveTo>
                    <a:pt x="38" y="57"/>
                  </a:moveTo>
                  <a:cubicBezTo>
                    <a:pt x="27" y="57"/>
                    <a:pt x="18" y="48"/>
                    <a:pt x="18" y="38"/>
                  </a:cubicBezTo>
                  <a:cubicBezTo>
                    <a:pt x="18" y="27"/>
                    <a:pt x="27" y="18"/>
                    <a:pt x="38" y="18"/>
                  </a:cubicBezTo>
                  <a:cubicBezTo>
                    <a:pt x="49" y="18"/>
                    <a:pt x="58" y="27"/>
                    <a:pt x="58" y="38"/>
                  </a:cubicBezTo>
                  <a:cubicBezTo>
                    <a:pt x="58" y="48"/>
                    <a:pt x="49" y="57"/>
                    <a:pt x="38" y="57"/>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0000"/>
                </a:solidFill>
              </a:endParaRPr>
            </a:p>
          </p:txBody>
        </p:sp>
        <p:sp>
          <p:nvSpPr>
            <p:cNvPr id="98" name="Freeform 376"/>
            <p:cNvSpPr>
              <a:spLocks noEditPoints="1"/>
            </p:cNvSpPr>
            <p:nvPr/>
          </p:nvSpPr>
          <p:spPr bwMode="auto">
            <a:xfrm>
              <a:off x="7341614" y="3508519"/>
              <a:ext cx="99934" cy="99363"/>
            </a:xfrm>
            <a:custGeom>
              <a:avLst/>
              <a:gdLst>
                <a:gd name="T0" fmla="*/ 74 w 148"/>
                <a:gd name="T1" fmla="*/ 0 h 147"/>
                <a:gd name="T2" fmla="*/ 0 w 148"/>
                <a:gd name="T3" fmla="*/ 74 h 147"/>
                <a:gd name="T4" fmla="*/ 74 w 148"/>
                <a:gd name="T5" fmla="*/ 147 h 147"/>
                <a:gd name="T6" fmla="*/ 148 w 148"/>
                <a:gd name="T7" fmla="*/ 74 h 147"/>
                <a:gd name="T8" fmla="*/ 74 w 148"/>
                <a:gd name="T9" fmla="*/ 0 h 147"/>
                <a:gd name="T10" fmla="*/ 73 w 148"/>
                <a:gd name="T11" fmla="*/ 129 h 147"/>
                <a:gd name="T12" fmla="*/ 17 w 148"/>
                <a:gd name="T13" fmla="*/ 74 h 147"/>
                <a:gd name="T14" fmla="*/ 73 w 148"/>
                <a:gd name="T15" fmla="*/ 18 h 147"/>
                <a:gd name="T16" fmla="*/ 129 w 148"/>
                <a:gd name="T17" fmla="*/ 74 h 147"/>
                <a:gd name="T18" fmla="*/ 73 w 148"/>
                <a:gd name="T19" fmla="*/ 129 h 1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48" h="147">
                  <a:moveTo>
                    <a:pt x="74" y="0"/>
                  </a:moveTo>
                  <a:cubicBezTo>
                    <a:pt x="33" y="0"/>
                    <a:pt x="0" y="33"/>
                    <a:pt x="0" y="74"/>
                  </a:cubicBezTo>
                  <a:cubicBezTo>
                    <a:pt x="0" y="114"/>
                    <a:pt x="33" y="147"/>
                    <a:pt x="74" y="147"/>
                  </a:cubicBezTo>
                  <a:cubicBezTo>
                    <a:pt x="115" y="147"/>
                    <a:pt x="148" y="114"/>
                    <a:pt x="148" y="74"/>
                  </a:cubicBezTo>
                  <a:cubicBezTo>
                    <a:pt x="148" y="33"/>
                    <a:pt x="115" y="0"/>
                    <a:pt x="74" y="0"/>
                  </a:cubicBezTo>
                  <a:close/>
                  <a:moveTo>
                    <a:pt x="73" y="129"/>
                  </a:moveTo>
                  <a:cubicBezTo>
                    <a:pt x="42" y="129"/>
                    <a:pt x="17" y="104"/>
                    <a:pt x="17" y="74"/>
                  </a:cubicBezTo>
                  <a:cubicBezTo>
                    <a:pt x="17" y="43"/>
                    <a:pt x="42" y="18"/>
                    <a:pt x="73" y="18"/>
                  </a:cubicBezTo>
                  <a:cubicBezTo>
                    <a:pt x="104" y="18"/>
                    <a:pt x="129" y="43"/>
                    <a:pt x="129" y="74"/>
                  </a:cubicBezTo>
                  <a:cubicBezTo>
                    <a:pt x="129" y="104"/>
                    <a:pt x="104" y="129"/>
                    <a:pt x="73" y="12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0000"/>
                </a:solidFill>
              </a:endParaRPr>
            </a:p>
          </p:txBody>
        </p:sp>
        <p:sp>
          <p:nvSpPr>
            <p:cNvPr id="99" name="Freeform 377"/>
            <p:cNvSpPr>
              <a:spLocks noEditPoints="1"/>
            </p:cNvSpPr>
            <p:nvPr/>
          </p:nvSpPr>
          <p:spPr bwMode="auto">
            <a:xfrm>
              <a:off x="7265379" y="3445989"/>
              <a:ext cx="281529" cy="284669"/>
            </a:xfrm>
            <a:custGeom>
              <a:avLst/>
              <a:gdLst>
                <a:gd name="T0" fmla="*/ 0 w 417"/>
                <a:gd name="T1" fmla="*/ 0 h 422"/>
                <a:gd name="T2" fmla="*/ 0 w 417"/>
                <a:gd name="T3" fmla="*/ 422 h 422"/>
                <a:gd name="T4" fmla="*/ 417 w 417"/>
                <a:gd name="T5" fmla="*/ 0 h 422"/>
                <a:gd name="T6" fmla="*/ 0 w 417"/>
                <a:gd name="T7" fmla="*/ 0 h 422"/>
                <a:gd name="T8" fmla="*/ 288 w 417"/>
                <a:gd name="T9" fmla="*/ 189 h 422"/>
                <a:gd name="T10" fmla="*/ 273 w 417"/>
                <a:gd name="T11" fmla="*/ 224 h 422"/>
                <a:gd name="T12" fmla="*/ 286 w 417"/>
                <a:gd name="T13" fmla="*/ 237 h 422"/>
                <a:gd name="T14" fmla="*/ 256 w 417"/>
                <a:gd name="T15" fmla="*/ 267 h 422"/>
                <a:gd name="T16" fmla="*/ 243 w 417"/>
                <a:gd name="T17" fmla="*/ 254 h 422"/>
                <a:gd name="T18" fmla="*/ 207 w 417"/>
                <a:gd name="T19" fmla="*/ 268 h 422"/>
                <a:gd name="T20" fmla="*/ 207 w 417"/>
                <a:gd name="T21" fmla="*/ 285 h 422"/>
                <a:gd name="T22" fmla="*/ 164 w 417"/>
                <a:gd name="T23" fmla="*/ 285 h 422"/>
                <a:gd name="T24" fmla="*/ 164 w 417"/>
                <a:gd name="T25" fmla="*/ 268 h 422"/>
                <a:gd name="T26" fmla="*/ 130 w 417"/>
                <a:gd name="T27" fmla="*/ 253 h 422"/>
                <a:gd name="T28" fmla="*/ 116 w 417"/>
                <a:gd name="T29" fmla="*/ 267 h 422"/>
                <a:gd name="T30" fmla="*/ 86 w 417"/>
                <a:gd name="T31" fmla="*/ 237 h 422"/>
                <a:gd name="T32" fmla="*/ 100 w 417"/>
                <a:gd name="T33" fmla="*/ 223 h 422"/>
                <a:gd name="T34" fmla="*/ 85 w 417"/>
                <a:gd name="T35" fmla="*/ 189 h 422"/>
                <a:gd name="T36" fmla="*/ 65 w 417"/>
                <a:gd name="T37" fmla="*/ 189 h 422"/>
                <a:gd name="T38" fmla="*/ 65 w 417"/>
                <a:gd name="T39" fmla="*/ 146 h 422"/>
                <a:gd name="T40" fmla="*/ 85 w 417"/>
                <a:gd name="T41" fmla="*/ 146 h 422"/>
                <a:gd name="T42" fmla="*/ 99 w 417"/>
                <a:gd name="T43" fmla="*/ 110 h 422"/>
                <a:gd name="T44" fmla="*/ 85 w 417"/>
                <a:gd name="T45" fmla="*/ 96 h 422"/>
                <a:gd name="T46" fmla="*/ 115 w 417"/>
                <a:gd name="T47" fmla="*/ 66 h 422"/>
                <a:gd name="T48" fmla="*/ 130 w 417"/>
                <a:gd name="T49" fmla="*/ 80 h 422"/>
                <a:gd name="T50" fmla="*/ 164 w 417"/>
                <a:gd name="T51" fmla="*/ 66 h 422"/>
                <a:gd name="T52" fmla="*/ 164 w 417"/>
                <a:gd name="T53" fmla="*/ 49 h 422"/>
                <a:gd name="T54" fmla="*/ 207 w 417"/>
                <a:gd name="T55" fmla="*/ 49 h 422"/>
                <a:gd name="T56" fmla="*/ 207 w 417"/>
                <a:gd name="T57" fmla="*/ 65 h 422"/>
                <a:gd name="T58" fmla="*/ 243 w 417"/>
                <a:gd name="T59" fmla="*/ 80 h 422"/>
                <a:gd name="T60" fmla="*/ 257 w 417"/>
                <a:gd name="T61" fmla="*/ 66 h 422"/>
                <a:gd name="T62" fmla="*/ 287 w 417"/>
                <a:gd name="T63" fmla="*/ 96 h 422"/>
                <a:gd name="T64" fmla="*/ 274 w 417"/>
                <a:gd name="T65" fmla="*/ 110 h 422"/>
                <a:gd name="T66" fmla="*/ 289 w 417"/>
                <a:gd name="T67" fmla="*/ 146 h 422"/>
                <a:gd name="T68" fmla="*/ 307 w 417"/>
                <a:gd name="T69" fmla="*/ 146 h 422"/>
                <a:gd name="T70" fmla="*/ 307 w 417"/>
                <a:gd name="T71" fmla="*/ 189 h 422"/>
                <a:gd name="T72" fmla="*/ 288 w 417"/>
                <a:gd name="T73" fmla="*/ 189 h 4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417" h="422">
                  <a:moveTo>
                    <a:pt x="0" y="0"/>
                  </a:moveTo>
                  <a:cubicBezTo>
                    <a:pt x="0" y="422"/>
                    <a:pt x="0" y="422"/>
                    <a:pt x="0" y="422"/>
                  </a:cubicBezTo>
                  <a:cubicBezTo>
                    <a:pt x="224" y="404"/>
                    <a:pt x="402" y="224"/>
                    <a:pt x="417" y="0"/>
                  </a:cubicBezTo>
                  <a:lnTo>
                    <a:pt x="0" y="0"/>
                  </a:lnTo>
                  <a:close/>
                  <a:moveTo>
                    <a:pt x="288" y="189"/>
                  </a:moveTo>
                  <a:cubicBezTo>
                    <a:pt x="286" y="202"/>
                    <a:pt x="280" y="213"/>
                    <a:pt x="273" y="224"/>
                  </a:cubicBezTo>
                  <a:cubicBezTo>
                    <a:pt x="286" y="237"/>
                    <a:pt x="286" y="237"/>
                    <a:pt x="286" y="237"/>
                  </a:cubicBezTo>
                  <a:cubicBezTo>
                    <a:pt x="256" y="267"/>
                    <a:pt x="256" y="267"/>
                    <a:pt x="256" y="267"/>
                  </a:cubicBezTo>
                  <a:cubicBezTo>
                    <a:pt x="243" y="254"/>
                    <a:pt x="243" y="254"/>
                    <a:pt x="243" y="254"/>
                  </a:cubicBezTo>
                  <a:cubicBezTo>
                    <a:pt x="232" y="261"/>
                    <a:pt x="220" y="266"/>
                    <a:pt x="207" y="268"/>
                  </a:cubicBezTo>
                  <a:cubicBezTo>
                    <a:pt x="207" y="285"/>
                    <a:pt x="207" y="285"/>
                    <a:pt x="207" y="285"/>
                  </a:cubicBezTo>
                  <a:cubicBezTo>
                    <a:pt x="164" y="285"/>
                    <a:pt x="164" y="285"/>
                    <a:pt x="164" y="285"/>
                  </a:cubicBezTo>
                  <a:cubicBezTo>
                    <a:pt x="164" y="268"/>
                    <a:pt x="164" y="268"/>
                    <a:pt x="164" y="268"/>
                  </a:cubicBezTo>
                  <a:cubicBezTo>
                    <a:pt x="152" y="265"/>
                    <a:pt x="140" y="260"/>
                    <a:pt x="130" y="253"/>
                  </a:cubicBezTo>
                  <a:cubicBezTo>
                    <a:pt x="116" y="267"/>
                    <a:pt x="116" y="267"/>
                    <a:pt x="116" y="267"/>
                  </a:cubicBezTo>
                  <a:cubicBezTo>
                    <a:pt x="86" y="237"/>
                    <a:pt x="86" y="237"/>
                    <a:pt x="86" y="237"/>
                  </a:cubicBezTo>
                  <a:cubicBezTo>
                    <a:pt x="100" y="223"/>
                    <a:pt x="100" y="223"/>
                    <a:pt x="100" y="223"/>
                  </a:cubicBezTo>
                  <a:cubicBezTo>
                    <a:pt x="93" y="213"/>
                    <a:pt x="88" y="201"/>
                    <a:pt x="85" y="189"/>
                  </a:cubicBezTo>
                  <a:cubicBezTo>
                    <a:pt x="65" y="189"/>
                    <a:pt x="65" y="189"/>
                    <a:pt x="65" y="189"/>
                  </a:cubicBezTo>
                  <a:cubicBezTo>
                    <a:pt x="65" y="146"/>
                    <a:pt x="65" y="146"/>
                    <a:pt x="65" y="146"/>
                  </a:cubicBezTo>
                  <a:cubicBezTo>
                    <a:pt x="85" y="146"/>
                    <a:pt x="85" y="146"/>
                    <a:pt x="85" y="146"/>
                  </a:cubicBezTo>
                  <a:cubicBezTo>
                    <a:pt x="87" y="133"/>
                    <a:pt x="92" y="121"/>
                    <a:pt x="99" y="110"/>
                  </a:cubicBezTo>
                  <a:cubicBezTo>
                    <a:pt x="85" y="96"/>
                    <a:pt x="85" y="96"/>
                    <a:pt x="85" y="96"/>
                  </a:cubicBezTo>
                  <a:cubicBezTo>
                    <a:pt x="115" y="66"/>
                    <a:pt x="115" y="66"/>
                    <a:pt x="115" y="66"/>
                  </a:cubicBezTo>
                  <a:cubicBezTo>
                    <a:pt x="130" y="80"/>
                    <a:pt x="130" y="80"/>
                    <a:pt x="130" y="80"/>
                  </a:cubicBezTo>
                  <a:cubicBezTo>
                    <a:pt x="140" y="73"/>
                    <a:pt x="152" y="68"/>
                    <a:pt x="164" y="66"/>
                  </a:cubicBezTo>
                  <a:cubicBezTo>
                    <a:pt x="164" y="49"/>
                    <a:pt x="164" y="49"/>
                    <a:pt x="164" y="49"/>
                  </a:cubicBezTo>
                  <a:cubicBezTo>
                    <a:pt x="207" y="49"/>
                    <a:pt x="207" y="49"/>
                    <a:pt x="207" y="49"/>
                  </a:cubicBezTo>
                  <a:cubicBezTo>
                    <a:pt x="207" y="65"/>
                    <a:pt x="207" y="65"/>
                    <a:pt x="207" y="65"/>
                  </a:cubicBezTo>
                  <a:cubicBezTo>
                    <a:pt x="220" y="68"/>
                    <a:pt x="232" y="73"/>
                    <a:pt x="243" y="80"/>
                  </a:cubicBezTo>
                  <a:cubicBezTo>
                    <a:pt x="257" y="66"/>
                    <a:pt x="257" y="66"/>
                    <a:pt x="257" y="66"/>
                  </a:cubicBezTo>
                  <a:cubicBezTo>
                    <a:pt x="287" y="96"/>
                    <a:pt x="287" y="96"/>
                    <a:pt x="287" y="96"/>
                  </a:cubicBezTo>
                  <a:cubicBezTo>
                    <a:pt x="274" y="110"/>
                    <a:pt x="274" y="110"/>
                    <a:pt x="274" y="110"/>
                  </a:cubicBezTo>
                  <a:cubicBezTo>
                    <a:pt x="281" y="121"/>
                    <a:pt x="286" y="133"/>
                    <a:pt x="289" y="146"/>
                  </a:cubicBezTo>
                  <a:cubicBezTo>
                    <a:pt x="307" y="146"/>
                    <a:pt x="307" y="146"/>
                    <a:pt x="307" y="146"/>
                  </a:cubicBezTo>
                  <a:cubicBezTo>
                    <a:pt x="307" y="189"/>
                    <a:pt x="307" y="189"/>
                    <a:pt x="307" y="189"/>
                  </a:cubicBezTo>
                  <a:lnTo>
                    <a:pt x="288" y="189"/>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0000"/>
                </a:solidFill>
              </a:endParaRPr>
            </a:p>
          </p:txBody>
        </p:sp>
        <p:sp>
          <p:nvSpPr>
            <p:cNvPr id="100" name="Freeform 378"/>
            <p:cNvSpPr>
              <a:spLocks noEditPoints="1"/>
            </p:cNvSpPr>
            <p:nvPr/>
          </p:nvSpPr>
          <p:spPr bwMode="auto">
            <a:xfrm>
              <a:off x="6932170" y="3118777"/>
              <a:ext cx="292093" cy="286097"/>
            </a:xfrm>
            <a:custGeom>
              <a:avLst/>
              <a:gdLst>
                <a:gd name="T0" fmla="*/ 0 w 433"/>
                <a:gd name="T1" fmla="*/ 424 h 424"/>
                <a:gd name="T2" fmla="*/ 433 w 433"/>
                <a:gd name="T3" fmla="*/ 424 h 424"/>
                <a:gd name="T4" fmla="*/ 433 w 433"/>
                <a:gd name="T5" fmla="*/ 0 h 424"/>
                <a:gd name="T6" fmla="*/ 0 w 433"/>
                <a:gd name="T7" fmla="*/ 424 h 424"/>
                <a:gd name="T8" fmla="*/ 225 w 433"/>
                <a:gd name="T9" fmla="*/ 154 h 424"/>
                <a:gd name="T10" fmla="*/ 272 w 433"/>
                <a:gd name="T11" fmla="*/ 106 h 424"/>
                <a:gd name="T12" fmla="*/ 319 w 433"/>
                <a:gd name="T13" fmla="*/ 154 h 424"/>
                <a:gd name="T14" fmla="*/ 325 w 433"/>
                <a:gd name="T15" fmla="*/ 174 h 424"/>
                <a:gd name="T16" fmla="*/ 313 w 433"/>
                <a:gd name="T17" fmla="*/ 187 h 424"/>
                <a:gd name="T18" fmla="*/ 273 w 433"/>
                <a:gd name="T19" fmla="*/ 229 h 424"/>
                <a:gd name="T20" fmla="*/ 232 w 433"/>
                <a:gd name="T21" fmla="*/ 187 h 424"/>
                <a:gd name="T22" fmla="*/ 219 w 433"/>
                <a:gd name="T23" fmla="*/ 174 h 424"/>
                <a:gd name="T24" fmla="*/ 225 w 433"/>
                <a:gd name="T25" fmla="*/ 154 h 424"/>
                <a:gd name="T26" fmla="*/ 184 w 433"/>
                <a:gd name="T27" fmla="*/ 265 h 424"/>
                <a:gd name="T28" fmla="*/ 185 w 433"/>
                <a:gd name="T29" fmla="*/ 265 h 424"/>
                <a:gd name="T30" fmla="*/ 224 w 433"/>
                <a:gd name="T31" fmla="*/ 223 h 424"/>
                <a:gd name="T32" fmla="*/ 262 w 433"/>
                <a:gd name="T33" fmla="*/ 287 h 424"/>
                <a:gd name="T34" fmla="*/ 266 w 433"/>
                <a:gd name="T35" fmla="*/ 259 h 424"/>
                <a:gd name="T36" fmla="*/ 261 w 433"/>
                <a:gd name="T37" fmla="*/ 249 h 424"/>
                <a:gd name="T38" fmla="*/ 272 w 433"/>
                <a:gd name="T39" fmla="*/ 238 h 424"/>
                <a:gd name="T40" fmla="*/ 283 w 433"/>
                <a:gd name="T41" fmla="*/ 249 h 424"/>
                <a:gd name="T42" fmla="*/ 278 w 433"/>
                <a:gd name="T43" fmla="*/ 259 h 424"/>
                <a:gd name="T44" fmla="*/ 282 w 433"/>
                <a:gd name="T45" fmla="*/ 287 h 424"/>
                <a:gd name="T46" fmla="*/ 320 w 433"/>
                <a:gd name="T47" fmla="*/ 223 h 424"/>
                <a:gd name="T48" fmla="*/ 360 w 433"/>
                <a:gd name="T49" fmla="*/ 265 h 424"/>
                <a:gd name="T50" fmla="*/ 360 w 433"/>
                <a:gd name="T51" fmla="*/ 358 h 424"/>
                <a:gd name="T52" fmla="*/ 360 w 433"/>
                <a:gd name="T53" fmla="*/ 358 h 424"/>
                <a:gd name="T54" fmla="*/ 272 w 433"/>
                <a:gd name="T55" fmla="*/ 372 h 424"/>
                <a:gd name="T56" fmla="*/ 184 w 433"/>
                <a:gd name="T57" fmla="*/ 358 h 424"/>
                <a:gd name="T58" fmla="*/ 184 w 433"/>
                <a:gd name="T59" fmla="*/ 358 h 424"/>
                <a:gd name="T60" fmla="*/ 184 w 433"/>
                <a:gd name="T61" fmla="*/ 265 h 4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433" h="424">
                  <a:moveTo>
                    <a:pt x="0" y="424"/>
                  </a:moveTo>
                  <a:cubicBezTo>
                    <a:pt x="433" y="424"/>
                    <a:pt x="433" y="424"/>
                    <a:pt x="433" y="424"/>
                  </a:cubicBezTo>
                  <a:cubicBezTo>
                    <a:pt x="433" y="0"/>
                    <a:pt x="433" y="0"/>
                    <a:pt x="433" y="0"/>
                  </a:cubicBezTo>
                  <a:cubicBezTo>
                    <a:pt x="201" y="11"/>
                    <a:pt x="15" y="194"/>
                    <a:pt x="0" y="424"/>
                  </a:cubicBezTo>
                  <a:close/>
                  <a:moveTo>
                    <a:pt x="225" y="154"/>
                  </a:moveTo>
                  <a:cubicBezTo>
                    <a:pt x="227" y="127"/>
                    <a:pt x="247" y="106"/>
                    <a:pt x="272" y="106"/>
                  </a:cubicBezTo>
                  <a:cubicBezTo>
                    <a:pt x="297" y="106"/>
                    <a:pt x="317" y="127"/>
                    <a:pt x="319" y="154"/>
                  </a:cubicBezTo>
                  <a:cubicBezTo>
                    <a:pt x="325" y="156"/>
                    <a:pt x="328" y="165"/>
                    <a:pt x="325" y="174"/>
                  </a:cubicBezTo>
                  <a:cubicBezTo>
                    <a:pt x="323" y="182"/>
                    <a:pt x="318" y="187"/>
                    <a:pt x="313" y="187"/>
                  </a:cubicBezTo>
                  <a:cubicBezTo>
                    <a:pt x="305" y="209"/>
                    <a:pt x="291" y="229"/>
                    <a:pt x="273" y="229"/>
                  </a:cubicBezTo>
                  <a:cubicBezTo>
                    <a:pt x="256" y="229"/>
                    <a:pt x="240" y="209"/>
                    <a:pt x="232" y="187"/>
                  </a:cubicBezTo>
                  <a:cubicBezTo>
                    <a:pt x="226" y="187"/>
                    <a:pt x="221" y="182"/>
                    <a:pt x="219" y="174"/>
                  </a:cubicBezTo>
                  <a:cubicBezTo>
                    <a:pt x="216" y="165"/>
                    <a:pt x="219" y="156"/>
                    <a:pt x="225" y="154"/>
                  </a:cubicBezTo>
                  <a:close/>
                  <a:moveTo>
                    <a:pt x="184" y="265"/>
                  </a:moveTo>
                  <a:cubicBezTo>
                    <a:pt x="185" y="265"/>
                    <a:pt x="185" y="265"/>
                    <a:pt x="185" y="265"/>
                  </a:cubicBezTo>
                  <a:cubicBezTo>
                    <a:pt x="188" y="248"/>
                    <a:pt x="203" y="233"/>
                    <a:pt x="224" y="223"/>
                  </a:cubicBezTo>
                  <a:cubicBezTo>
                    <a:pt x="262" y="287"/>
                    <a:pt x="262" y="287"/>
                    <a:pt x="262" y="287"/>
                  </a:cubicBezTo>
                  <a:cubicBezTo>
                    <a:pt x="266" y="259"/>
                    <a:pt x="266" y="259"/>
                    <a:pt x="266" y="259"/>
                  </a:cubicBezTo>
                  <a:cubicBezTo>
                    <a:pt x="263" y="257"/>
                    <a:pt x="261" y="253"/>
                    <a:pt x="261" y="249"/>
                  </a:cubicBezTo>
                  <a:cubicBezTo>
                    <a:pt x="261" y="243"/>
                    <a:pt x="266" y="238"/>
                    <a:pt x="272" y="238"/>
                  </a:cubicBezTo>
                  <a:cubicBezTo>
                    <a:pt x="278" y="238"/>
                    <a:pt x="283" y="243"/>
                    <a:pt x="283" y="249"/>
                  </a:cubicBezTo>
                  <a:cubicBezTo>
                    <a:pt x="283" y="253"/>
                    <a:pt x="281" y="257"/>
                    <a:pt x="278" y="259"/>
                  </a:cubicBezTo>
                  <a:cubicBezTo>
                    <a:pt x="282" y="287"/>
                    <a:pt x="282" y="287"/>
                    <a:pt x="282" y="287"/>
                  </a:cubicBezTo>
                  <a:cubicBezTo>
                    <a:pt x="320" y="223"/>
                    <a:pt x="320" y="223"/>
                    <a:pt x="320" y="223"/>
                  </a:cubicBezTo>
                  <a:cubicBezTo>
                    <a:pt x="341" y="233"/>
                    <a:pt x="356" y="248"/>
                    <a:pt x="360" y="265"/>
                  </a:cubicBezTo>
                  <a:cubicBezTo>
                    <a:pt x="360" y="358"/>
                    <a:pt x="360" y="358"/>
                    <a:pt x="360" y="358"/>
                  </a:cubicBezTo>
                  <a:cubicBezTo>
                    <a:pt x="360" y="358"/>
                    <a:pt x="360" y="358"/>
                    <a:pt x="360" y="358"/>
                  </a:cubicBezTo>
                  <a:cubicBezTo>
                    <a:pt x="356" y="366"/>
                    <a:pt x="318" y="372"/>
                    <a:pt x="272" y="372"/>
                  </a:cubicBezTo>
                  <a:cubicBezTo>
                    <a:pt x="226" y="372"/>
                    <a:pt x="188" y="366"/>
                    <a:pt x="184" y="358"/>
                  </a:cubicBezTo>
                  <a:cubicBezTo>
                    <a:pt x="184" y="358"/>
                    <a:pt x="184" y="358"/>
                    <a:pt x="184" y="358"/>
                  </a:cubicBezTo>
                  <a:lnTo>
                    <a:pt x="184" y="265"/>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0000"/>
                </a:solidFill>
              </a:endParaRPr>
            </a:p>
          </p:txBody>
        </p:sp>
        <p:sp>
          <p:nvSpPr>
            <p:cNvPr id="101" name="Freeform 379"/>
            <p:cNvSpPr>
              <a:spLocks noEditPoints="1"/>
            </p:cNvSpPr>
            <p:nvPr/>
          </p:nvSpPr>
          <p:spPr bwMode="auto">
            <a:xfrm>
              <a:off x="6932170" y="3445989"/>
              <a:ext cx="292093" cy="285240"/>
            </a:xfrm>
            <a:custGeom>
              <a:avLst/>
              <a:gdLst>
                <a:gd name="T0" fmla="*/ 433 w 433"/>
                <a:gd name="T1" fmla="*/ 423 h 423"/>
                <a:gd name="T2" fmla="*/ 433 w 433"/>
                <a:gd name="T3" fmla="*/ 0 h 423"/>
                <a:gd name="T4" fmla="*/ 0 w 433"/>
                <a:gd name="T5" fmla="*/ 0 h 423"/>
                <a:gd name="T6" fmla="*/ 433 w 433"/>
                <a:gd name="T7" fmla="*/ 423 h 423"/>
                <a:gd name="T8" fmla="*/ 266 w 433"/>
                <a:gd name="T9" fmla="*/ 58 h 423"/>
                <a:gd name="T10" fmla="*/ 387 w 433"/>
                <a:gd name="T11" fmla="*/ 180 h 423"/>
                <a:gd name="T12" fmla="*/ 266 w 433"/>
                <a:gd name="T13" fmla="*/ 302 h 423"/>
                <a:gd name="T14" fmla="*/ 144 w 433"/>
                <a:gd name="T15" fmla="*/ 180 h 423"/>
                <a:gd name="T16" fmla="*/ 266 w 433"/>
                <a:gd name="T17" fmla="*/ 58 h 4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33" h="423">
                  <a:moveTo>
                    <a:pt x="433" y="423"/>
                  </a:moveTo>
                  <a:cubicBezTo>
                    <a:pt x="433" y="0"/>
                    <a:pt x="433" y="0"/>
                    <a:pt x="433" y="0"/>
                  </a:cubicBezTo>
                  <a:cubicBezTo>
                    <a:pt x="0" y="0"/>
                    <a:pt x="0" y="0"/>
                    <a:pt x="0" y="0"/>
                  </a:cubicBezTo>
                  <a:cubicBezTo>
                    <a:pt x="15" y="229"/>
                    <a:pt x="201" y="412"/>
                    <a:pt x="433" y="423"/>
                  </a:cubicBezTo>
                  <a:close/>
                  <a:moveTo>
                    <a:pt x="266" y="58"/>
                  </a:moveTo>
                  <a:cubicBezTo>
                    <a:pt x="332" y="58"/>
                    <a:pt x="387" y="112"/>
                    <a:pt x="387" y="180"/>
                  </a:cubicBezTo>
                  <a:cubicBezTo>
                    <a:pt x="387" y="247"/>
                    <a:pt x="332" y="302"/>
                    <a:pt x="266" y="302"/>
                  </a:cubicBezTo>
                  <a:cubicBezTo>
                    <a:pt x="199" y="302"/>
                    <a:pt x="144" y="247"/>
                    <a:pt x="144" y="180"/>
                  </a:cubicBezTo>
                  <a:cubicBezTo>
                    <a:pt x="144" y="112"/>
                    <a:pt x="199" y="58"/>
                    <a:pt x="266" y="5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0000"/>
                </a:solidFill>
              </a:endParaRPr>
            </a:p>
          </p:txBody>
        </p:sp>
        <p:sp>
          <p:nvSpPr>
            <p:cNvPr id="102" name="Freeform 380"/>
            <p:cNvSpPr>
              <a:spLocks noEditPoints="1"/>
            </p:cNvSpPr>
            <p:nvPr/>
          </p:nvSpPr>
          <p:spPr bwMode="auto">
            <a:xfrm>
              <a:off x="7049521" y="3504522"/>
              <a:ext cx="124204" cy="125631"/>
            </a:xfrm>
            <a:custGeom>
              <a:avLst/>
              <a:gdLst>
                <a:gd name="T0" fmla="*/ 92 w 184"/>
                <a:gd name="T1" fmla="*/ 186 h 186"/>
                <a:gd name="T2" fmla="*/ 184 w 184"/>
                <a:gd name="T3" fmla="*/ 93 h 186"/>
                <a:gd name="T4" fmla="*/ 92 w 184"/>
                <a:gd name="T5" fmla="*/ 0 h 186"/>
                <a:gd name="T6" fmla="*/ 0 w 184"/>
                <a:gd name="T7" fmla="*/ 93 h 186"/>
                <a:gd name="T8" fmla="*/ 92 w 184"/>
                <a:gd name="T9" fmla="*/ 186 h 186"/>
                <a:gd name="T10" fmla="*/ 84 w 184"/>
                <a:gd name="T11" fmla="*/ 101 h 186"/>
                <a:gd name="T12" fmla="*/ 54 w 184"/>
                <a:gd name="T13" fmla="*/ 71 h 186"/>
                <a:gd name="T14" fmla="*/ 82 w 184"/>
                <a:gd name="T15" fmla="*/ 42 h 186"/>
                <a:gd name="T16" fmla="*/ 82 w 184"/>
                <a:gd name="T17" fmla="*/ 26 h 186"/>
                <a:gd name="T18" fmla="*/ 98 w 184"/>
                <a:gd name="T19" fmla="*/ 26 h 186"/>
                <a:gd name="T20" fmla="*/ 98 w 184"/>
                <a:gd name="T21" fmla="*/ 41 h 186"/>
                <a:gd name="T22" fmla="*/ 122 w 184"/>
                <a:gd name="T23" fmla="*/ 46 h 186"/>
                <a:gd name="T24" fmla="*/ 117 w 184"/>
                <a:gd name="T25" fmla="*/ 65 h 186"/>
                <a:gd name="T26" fmla="*/ 93 w 184"/>
                <a:gd name="T27" fmla="*/ 59 h 186"/>
                <a:gd name="T28" fmla="*/ 79 w 184"/>
                <a:gd name="T29" fmla="*/ 68 h 186"/>
                <a:gd name="T30" fmla="*/ 99 w 184"/>
                <a:gd name="T31" fmla="*/ 82 h 186"/>
                <a:gd name="T32" fmla="*/ 126 w 184"/>
                <a:gd name="T33" fmla="*/ 113 h 186"/>
                <a:gd name="T34" fmla="*/ 97 w 184"/>
                <a:gd name="T35" fmla="*/ 143 h 186"/>
                <a:gd name="T36" fmla="*/ 97 w 184"/>
                <a:gd name="T37" fmla="*/ 159 h 186"/>
                <a:gd name="T38" fmla="*/ 81 w 184"/>
                <a:gd name="T39" fmla="*/ 159 h 186"/>
                <a:gd name="T40" fmla="*/ 81 w 184"/>
                <a:gd name="T41" fmla="*/ 144 h 186"/>
                <a:gd name="T42" fmla="*/ 53 w 184"/>
                <a:gd name="T43" fmla="*/ 137 h 186"/>
                <a:gd name="T44" fmla="*/ 58 w 184"/>
                <a:gd name="T45" fmla="*/ 118 h 186"/>
                <a:gd name="T46" fmla="*/ 85 w 184"/>
                <a:gd name="T47" fmla="*/ 125 h 186"/>
                <a:gd name="T48" fmla="*/ 101 w 184"/>
                <a:gd name="T49" fmla="*/ 115 h 186"/>
                <a:gd name="T50" fmla="*/ 84 w 184"/>
                <a:gd name="T51" fmla="*/ 101 h 1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84" h="186">
                  <a:moveTo>
                    <a:pt x="92" y="186"/>
                  </a:moveTo>
                  <a:cubicBezTo>
                    <a:pt x="142" y="186"/>
                    <a:pt x="184" y="144"/>
                    <a:pt x="184" y="93"/>
                  </a:cubicBezTo>
                  <a:cubicBezTo>
                    <a:pt x="184" y="42"/>
                    <a:pt x="142" y="0"/>
                    <a:pt x="92" y="0"/>
                  </a:cubicBezTo>
                  <a:cubicBezTo>
                    <a:pt x="41" y="0"/>
                    <a:pt x="0" y="42"/>
                    <a:pt x="0" y="93"/>
                  </a:cubicBezTo>
                  <a:cubicBezTo>
                    <a:pt x="0" y="144"/>
                    <a:pt x="41" y="186"/>
                    <a:pt x="92" y="186"/>
                  </a:cubicBezTo>
                  <a:close/>
                  <a:moveTo>
                    <a:pt x="84" y="101"/>
                  </a:moveTo>
                  <a:cubicBezTo>
                    <a:pt x="66" y="95"/>
                    <a:pt x="54" y="87"/>
                    <a:pt x="54" y="71"/>
                  </a:cubicBezTo>
                  <a:cubicBezTo>
                    <a:pt x="54" y="56"/>
                    <a:pt x="65" y="45"/>
                    <a:pt x="82" y="42"/>
                  </a:cubicBezTo>
                  <a:cubicBezTo>
                    <a:pt x="82" y="26"/>
                    <a:pt x="82" y="26"/>
                    <a:pt x="82" y="26"/>
                  </a:cubicBezTo>
                  <a:cubicBezTo>
                    <a:pt x="98" y="26"/>
                    <a:pt x="98" y="26"/>
                    <a:pt x="98" y="26"/>
                  </a:cubicBezTo>
                  <a:cubicBezTo>
                    <a:pt x="98" y="41"/>
                    <a:pt x="98" y="41"/>
                    <a:pt x="98" y="41"/>
                  </a:cubicBezTo>
                  <a:cubicBezTo>
                    <a:pt x="109" y="41"/>
                    <a:pt x="116" y="43"/>
                    <a:pt x="122" y="46"/>
                  </a:cubicBezTo>
                  <a:cubicBezTo>
                    <a:pt x="117" y="65"/>
                    <a:pt x="117" y="65"/>
                    <a:pt x="117" y="65"/>
                  </a:cubicBezTo>
                  <a:cubicBezTo>
                    <a:pt x="113" y="63"/>
                    <a:pt x="105" y="59"/>
                    <a:pt x="93" y="59"/>
                  </a:cubicBezTo>
                  <a:cubicBezTo>
                    <a:pt x="83" y="59"/>
                    <a:pt x="79" y="64"/>
                    <a:pt x="79" y="68"/>
                  </a:cubicBezTo>
                  <a:cubicBezTo>
                    <a:pt x="79" y="73"/>
                    <a:pt x="85" y="77"/>
                    <a:pt x="99" y="82"/>
                  </a:cubicBezTo>
                  <a:cubicBezTo>
                    <a:pt x="119" y="89"/>
                    <a:pt x="126" y="98"/>
                    <a:pt x="126" y="113"/>
                  </a:cubicBezTo>
                  <a:cubicBezTo>
                    <a:pt x="126" y="127"/>
                    <a:pt x="116" y="139"/>
                    <a:pt x="97" y="143"/>
                  </a:cubicBezTo>
                  <a:cubicBezTo>
                    <a:pt x="97" y="159"/>
                    <a:pt x="97" y="159"/>
                    <a:pt x="97" y="159"/>
                  </a:cubicBezTo>
                  <a:cubicBezTo>
                    <a:pt x="81" y="159"/>
                    <a:pt x="81" y="159"/>
                    <a:pt x="81" y="159"/>
                  </a:cubicBezTo>
                  <a:cubicBezTo>
                    <a:pt x="81" y="144"/>
                    <a:pt x="81" y="144"/>
                    <a:pt x="81" y="144"/>
                  </a:cubicBezTo>
                  <a:cubicBezTo>
                    <a:pt x="70" y="143"/>
                    <a:pt x="60" y="140"/>
                    <a:pt x="53" y="137"/>
                  </a:cubicBezTo>
                  <a:cubicBezTo>
                    <a:pt x="58" y="118"/>
                    <a:pt x="58" y="118"/>
                    <a:pt x="58" y="118"/>
                  </a:cubicBezTo>
                  <a:cubicBezTo>
                    <a:pt x="65" y="122"/>
                    <a:pt x="75" y="125"/>
                    <a:pt x="85" y="125"/>
                  </a:cubicBezTo>
                  <a:cubicBezTo>
                    <a:pt x="95" y="125"/>
                    <a:pt x="101" y="121"/>
                    <a:pt x="101" y="115"/>
                  </a:cubicBezTo>
                  <a:cubicBezTo>
                    <a:pt x="101" y="109"/>
                    <a:pt x="96" y="105"/>
                    <a:pt x="84" y="10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0000"/>
                </a:solidFill>
              </a:endParaRPr>
            </a:p>
          </p:txBody>
        </p:sp>
        <p:sp>
          <p:nvSpPr>
            <p:cNvPr id="103" name="Freeform 381"/>
            <p:cNvSpPr>
              <a:spLocks noEditPoints="1"/>
            </p:cNvSpPr>
            <p:nvPr/>
          </p:nvSpPr>
          <p:spPr bwMode="auto">
            <a:xfrm>
              <a:off x="7313918" y="3182735"/>
              <a:ext cx="120206" cy="150472"/>
            </a:xfrm>
            <a:custGeom>
              <a:avLst/>
              <a:gdLst>
                <a:gd name="T0" fmla="*/ 89 w 178"/>
                <a:gd name="T1" fmla="*/ 0 h 223"/>
                <a:gd name="T2" fmla="*/ 0 w 178"/>
                <a:gd name="T3" fmla="*/ 89 h 223"/>
                <a:gd name="T4" fmla="*/ 42 w 178"/>
                <a:gd name="T5" fmla="*/ 182 h 223"/>
                <a:gd name="T6" fmla="*/ 40 w 178"/>
                <a:gd name="T7" fmla="*/ 223 h 223"/>
                <a:gd name="T8" fmla="*/ 48 w 178"/>
                <a:gd name="T9" fmla="*/ 221 h 223"/>
                <a:gd name="T10" fmla="*/ 134 w 178"/>
                <a:gd name="T11" fmla="*/ 221 h 223"/>
                <a:gd name="T12" fmla="*/ 140 w 178"/>
                <a:gd name="T13" fmla="*/ 222 h 223"/>
                <a:gd name="T14" fmla="*/ 138 w 178"/>
                <a:gd name="T15" fmla="*/ 180 h 223"/>
                <a:gd name="T16" fmla="*/ 178 w 178"/>
                <a:gd name="T17" fmla="*/ 89 h 223"/>
                <a:gd name="T18" fmla="*/ 89 w 178"/>
                <a:gd name="T19" fmla="*/ 0 h 223"/>
                <a:gd name="T20" fmla="*/ 125 w 178"/>
                <a:gd name="T21" fmla="*/ 167 h 223"/>
                <a:gd name="T22" fmla="*/ 118 w 178"/>
                <a:gd name="T23" fmla="*/ 173 h 223"/>
                <a:gd name="T24" fmla="*/ 120 w 178"/>
                <a:gd name="T25" fmla="*/ 205 h 223"/>
                <a:gd name="T26" fmla="*/ 60 w 178"/>
                <a:gd name="T27" fmla="*/ 205 h 223"/>
                <a:gd name="T28" fmla="*/ 61 w 178"/>
                <a:gd name="T29" fmla="*/ 174 h 223"/>
                <a:gd name="T30" fmla="*/ 55 w 178"/>
                <a:gd name="T31" fmla="*/ 168 h 223"/>
                <a:gd name="T32" fmla="*/ 18 w 178"/>
                <a:gd name="T33" fmla="*/ 89 h 223"/>
                <a:gd name="T34" fmla="*/ 89 w 178"/>
                <a:gd name="T35" fmla="*/ 19 h 223"/>
                <a:gd name="T36" fmla="*/ 159 w 178"/>
                <a:gd name="T37" fmla="*/ 89 h 223"/>
                <a:gd name="T38" fmla="*/ 125 w 178"/>
                <a:gd name="T39" fmla="*/ 167 h 2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78" h="223">
                  <a:moveTo>
                    <a:pt x="89" y="0"/>
                  </a:moveTo>
                  <a:cubicBezTo>
                    <a:pt x="40" y="0"/>
                    <a:pt x="0" y="40"/>
                    <a:pt x="0" y="89"/>
                  </a:cubicBezTo>
                  <a:cubicBezTo>
                    <a:pt x="0" y="122"/>
                    <a:pt x="17" y="160"/>
                    <a:pt x="42" y="182"/>
                  </a:cubicBezTo>
                  <a:cubicBezTo>
                    <a:pt x="40" y="223"/>
                    <a:pt x="40" y="223"/>
                    <a:pt x="40" y="223"/>
                  </a:cubicBezTo>
                  <a:cubicBezTo>
                    <a:pt x="42" y="221"/>
                    <a:pt x="45" y="221"/>
                    <a:pt x="48" y="221"/>
                  </a:cubicBezTo>
                  <a:cubicBezTo>
                    <a:pt x="134" y="221"/>
                    <a:pt x="134" y="221"/>
                    <a:pt x="134" y="221"/>
                  </a:cubicBezTo>
                  <a:cubicBezTo>
                    <a:pt x="136" y="221"/>
                    <a:pt x="138" y="221"/>
                    <a:pt x="140" y="222"/>
                  </a:cubicBezTo>
                  <a:cubicBezTo>
                    <a:pt x="138" y="180"/>
                    <a:pt x="138" y="180"/>
                    <a:pt x="138" y="180"/>
                  </a:cubicBezTo>
                  <a:cubicBezTo>
                    <a:pt x="162" y="158"/>
                    <a:pt x="178" y="121"/>
                    <a:pt x="178" y="89"/>
                  </a:cubicBezTo>
                  <a:cubicBezTo>
                    <a:pt x="178" y="40"/>
                    <a:pt x="138" y="0"/>
                    <a:pt x="89" y="0"/>
                  </a:cubicBezTo>
                  <a:close/>
                  <a:moveTo>
                    <a:pt x="125" y="167"/>
                  </a:moveTo>
                  <a:cubicBezTo>
                    <a:pt x="118" y="173"/>
                    <a:pt x="118" y="173"/>
                    <a:pt x="118" y="173"/>
                  </a:cubicBezTo>
                  <a:cubicBezTo>
                    <a:pt x="120" y="205"/>
                    <a:pt x="120" y="205"/>
                    <a:pt x="120" y="205"/>
                  </a:cubicBezTo>
                  <a:cubicBezTo>
                    <a:pt x="60" y="205"/>
                    <a:pt x="60" y="205"/>
                    <a:pt x="60" y="205"/>
                  </a:cubicBezTo>
                  <a:cubicBezTo>
                    <a:pt x="61" y="174"/>
                    <a:pt x="61" y="174"/>
                    <a:pt x="61" y="174"/>
                  </a:cubicBezTo>
                  <a:cubicBezTo>
                    <a:pt x="55" y="168"/>
                    <a:pt x="55" y="168"/>
                    <a:pt x="55" y="168"/>
                  </a:cubicBezTo>
                  <a:cubicBezTo>
                    <a:pt x="33" y="149"/>
                    <a:pt x="18" y="117"/>
                    <a:pt x="18" y="89"/>
                  </a:cubicBezTo>
                  <a:cubicBezTo>
                    <a:pt x="18" y="50"/>
                    <a:pt x="50" y="19"/>
                    <a:pt x="89" y="19"/>
                  </a:cubicBezTo>
                  <a:cubicBezTo>
                    <a:pt x="128" y="19"/>
                    <a:pt x="159" y="50"/>
                    <a:pt x="159" y="89"/>
                  </a:cubicBezTo>
                  <a:cubicBezTo>
                    <a:pt x="159" y="116"/>
                    <a:pt x="145" y="148"/>
                    <a:pt x="125" y="167"/>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0000"/>
                </a:solidFill>
              </a:endParaRPr>
            </a:p>
          </p:txBody>
        </p:sp>
        <p:sp>
          <p:nvSpPr>
            <p:cNvPr id="104" name="Freeform 382"/>
            <p:cNvSpPr/>
            <p:nvPr/>
          </p:nvSpPr>
          <p:spPr bwMode="auto">
            <a:xfrm>
              <a:off x="7338188" y="3335205"/>
              <a:ext cx="73666" cy="14847"/>
            </a:xfrm>
            <a:custGeom>
              <a:avLst/>
              <a:gdLst>
                <a:gd name="T0" fmla="*/ 98 w 109"/>
                <a:gd name="T1" fmla="*/ 0 h 22"/>
                <a:gd name="T2" fmla="*/ 12 w 109"/>
                <a:gd name="T3" fmla="*/ 0 h 22"/>
                <a:gd name="T4" fmla="*/ 0 w 109"/>
                <a:gd name="T5" fmla="*/ 11 h 22"/>
                <a:gd name="T6" fmla="*/ 12 w 109"/>
                <a:gd name="T7" fmla="*/ 22 h 22"/>
                <a:gd name="T8" fmla="*/ 98 w 109"/>
                <a:gd name="T9" fmla="*/ 22 h 22"/>
                <a:gd name="T10" fmla="*/ 109 w 109"/>
                <a:gd name="T11" fmla="*/ 11 h 22"/>
                <a:gd name="T12" fmla="*/ 98 w 109"/>
                <a:gd name="T13" fmla="*/ 0 h 22"/>
              </a:gdLst>
              <a:ahLst/>
              <a:cxnLst>
                <a:cxn ang="0">
                  <a:pos x="T0" y="T1"/>
                </a:cxn>
                <a:cxn ang="0">
                  <a:pos x="T2" y="T3"/>
                </a:cxn>
                <a:cxn ang="0">
                  <a:pos x="T4" y="T5"/>
                </a:cxn>
                <a:cxn ang="0">
                  <a:pos x="T6" y="T7"/>
                </a:cxn>
                <a:cxn ang="0">
                  <a:pos x="T8" y="T9"/>
                </a:cxn>
                <a:cxn ang="0">
                  <a:pos x="T10" y="T11"/>
                </a:cxn>
                <a:cxn ang="0">
                  <a:pos x="T12" y="T13"/>
                </a:cxn>
              </a:cxnLst>
              <a:rect l="0" t="0" r="r" b="b"/>
              <a:pathLst>
                <a:path w="109" h="22">
                  <a:moveTo>
                    <a:pt x="98" y="0"/>
                  </a:moveTo>
                  <a:cubicBezTo>
                    <a:pt x="12" y="0"/>
                    <a:pt x="12" y="0"/>
                    <a:pt x="12" y="0"/>
                  </a:cubicBezTo>
                  <a:cubicBezTo>
                    <a:pt x="5" y="0"/>
                    <a:pt x="0" y="5"/>
                    <a:pt x="0" y="11"/>
                  </a:cubicBezTo>
                  <a:cubicBezTo>
                    <a:pt x="0" y="17"/>
                    <a:pt x="5" y="22"/>
                    <a:pt x="12" y="22"/>
                  </a:cubicBezTo>
                  <a:cubicBezTo>
                    <a:pt x="98" y="22"/>
                    <a:pt x="98" y="22"/>
                    <a:pt x="98" y="22"/>
                  </a:cubicBezTo>
                  <a:cubicBezTo>
                    <a:pt x="104" y="22"/>
                    <a:pt x="109" y="17"/>
                    <a:pt x="109" y="11"/>
                  </a:cubicBezTo>
                  <a:cubicBezTo>
                    <a:pt x="109" y="5"/>
                    <a:pt x="104" y="0"/>
                    <a:pt x="98"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0000"/>
                </a:solidFill>
              </a:endParaRPr>
            </a:p>
          </p:txBody>
        </p:sp>
        <p:sp>
          <p:nvSpPr>
            <p:cNvPr id="105" name="Freeform 383"/>
            <p:cNvSpPr/>
            <p:nvPr/>
          </p:nvSpPr>
          <p:spPr bwMode="auto">
            <a:xfrm>
              <a:off x="7341043" y="3352908"/>
              <a:ext cx="67384" cy="14847"/>
            </a:xfrm>
            <a:custGeom>
              <a:avLst/>
              <a:gdLst>
                <a:gd name="T0" fmla="*/ 90 w 100"/>
                <a:gd name="T1" fmla="*/ 0 h 22"/>
                <a:gd name="T2" fmla="*/ 10 w 100"/>
                <a:gd name="T3" fmla="*/ 0 h 22"/>
                <a:gd name="T4" fmla="*/ 0 w 100"/>
                <a:gd name="T5" fmla="*/ 11 h 22"/>
                <a:gd name="T6" fmla="*/ 10 w 100"/>
                <a:gd name="T7" fmla="*/ 22 h 22"/>
                <a:gd name="T8" fmla="*/ 90 w 100"/>
                <a:gd name="T9" fmla="*/ 22 h 22"/>
                <a:gd name="T10" fmla="*/ 100 w 100"/>
                <a:gd name="T11" fmla="*/ 11 h 22"/>
                <a:gd name="T12" fmla="*/ 90 w 100"/>
                <a:gd name="T13" fmla="*/ 0 h 22"/>
              </a:gdLst>
              <a:ahLst/>
              <a:cxnLst>
                <a:cxn ang="0">
                  <a:pos x="T0" y="T1"/>
                </a:cxn>
                <a:cxn ang="0">
                  <a:pos x="T2" y="T3"/>
                </a:cxn>
                <a:cxn ang="0">
                  <a:pos x="T4" y="T5"/>
                </a:cxn>
                <a:cxn ang="0">
                  <a:pos x="T6" y="T7"/>
                </a:cxn>
                <a:cxn ang="0">
                  <a:pos x="T8" y="T9"/>
                </a:cxn>
                <a:cxn ang="0">
                  <a:pos x="T10" y="T11"/>
                </a:cxn>
                <a:cxn ang="0">
                  <a:pos x="T12" y="T13"/>
                </a:cxn>
              </a:cxnLst>
              <a:rect l="0" t="0" r="r" b="b"/>
              <a:pathLst>
                <a:path w="100" h="22">
                  <a:moveTo>
                    <a:pt x="90" y="0"/>
                  </a:moveTo>
                  <a:cubicBezTo>
                    <a:pt x="10" y="0"/>
                    <a:pt x="10" y="0"/>
                    <a:pt x="10" y="0"/>
                  </a:cubicBezTo>
                  <a:cubicBezTo>
                    <a:pt x="5" y="0"/>
                    <a:pt x="0" y="5"/>
                    <a:pt x="0" y="11"/>
                  </a:cubicBezTo>
                  <a:cubicBezTo>
                    <a:pt x="0" y="17"/>
                    <a:pt x="5" y="22"/>
                    <a:pt x="10" y="22"/>
                  </a:cubicBezTo>
                  <a:cubicBezTo>
                    <a:pt x="90" y="22"/>
                    <a:pt x="90" y="22"/>
                    <a:pt x="90" y="22"/>
                  </a:cubicBezTo>
                  <a:cubicBezTo>
                    <a:pt x="95" y="22"/>
                    <a:pt x="100" y="17"/>
                    <a:pt x="100" y="11"/>
                  </a:cubicBezTo>
                  <a:cubicBezTo>
                    <a:pt x="100" y="5"/>
                    <a:pt x="95" y="0"/>
                    <a:pt x="90"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0000"/>
                </a:solidFill>
              </a:endParaRPr>
            </a:p>
          </p:txBody>
        </p:sp>
        <p:sp>
          <p:nvSpPr>
            <p:cNvPr id="106" name="Freeform 384"/>
            <p:cNvSpPr/>
            <p:nvPr/>
          </p:nvSpPr>
          <p:spPr bwMode="auto">
            <a:xfrm>
              <a:off x="7347039" y="3370325"/>
              <a:ext cx="55392" cy="15418"/>
            </a:xfrm>
            <a:custGeom>
              <a:avLst/>
              <a:gdLst>
                <a:gd name="T0" fmla="*/ 74 w 82"/>
                <a:gd name="T1" fmla="*/ 0 h 23"/>
                <a:gd name="T2" fmla="*/ 9 w 82"/>
                <a:gd name="T3" fmla="*/ 0 h 23"/>
                <a:gd name="T4" fmla="*/ 0 w 82"/>
                <a:gd name="T5" fmla="*/ 12 h 23"/>
                <a:gd name="T6" fmla="*/ 9 w 82"/>
                <a:gd name="T7" fmla="*/ 23 h 23"/>
                <a:gd name="T8" fmla="*/ 74 w 82"/>
                <a:gd name="T9" fmla="*/ 23 h 23"/>
                <a:gd name="T10" fmla="*/ 82 w 82"/>
                <a:gd name="T11" fmla="*/ 12 h 23"/>
                <a:gd name="T12" fmla="*/ 74 w 82"/>
                <a:gd name="T13" fmla="*/ 0 h 23"/>
              </a:gdLst>
              <a:ahLst/>
              <a:cxnLst>
                <a:cxn ang="0">
                  <a:pos x="T0" y="T1"/>
                </a:cxn>
                <a:cxn ang="0">
                  <a:pos x="T2" y="T3"/>
                </a:cxn>
                <a:cxn ang="0">
                  <a:pos x="T4" y="T5"/>
                </a:cxn>
                <a:cxn ang="0">
                  <a:pos x="T6" y="T7"/>
                </a:cxn>
                <a:cxn ang="0">
                  <a:pos x="T8" y="T9"/>
                </a:cxn>
                <a:cxn ang="0">
                  <a:pos x="T10" y="T11"/>
                </a:cxn>
                <a:cxn ang="0">
                  <a:pos x="T12" y="T13"/>
                </a:cxn>
              </a:cxnLst>
              <a:rect l="0" t="0" r="r" b="b"/>
              <a:pathLst>
                <a:path w="82" h="23">
                  <a:moveTo>
                    <a:pt x="74" y="0"/>
                  </a:moveTo>
                  <a:cubicBezTo>
                    <a:pt x="9" y="0"/>
                    <a:pt x="9" y="0"/>
                    <a:pt x="9" y="0"/>
                  </a:cubicBezTo>
                  <a:cubicBezTo>
                    <a:pt x="4" y="0"/>
                    <a:pt x="0" y="5"/>
                    <a:pt x="0" y="12"/>
                  </a:cubicBezTo>
                  <a:cubicBezTo>
                    <a:pt x="0" y="18"/>
                    <a:pt x="4" y="23"/>
                    <a:pt x="9" y="23"/>
                  </a:cubicBezTo>
                  <a:cubicBezTo>
                    <a:pt x="74" y="23"/>
                    <a:pt x="74" y="23"/>
                    <a:pt x="74" y="23"/>
                  </a:cubicBezTo>
                  <a:cubicBezTo>
                    <a:pt x="79" y="23"/>
                    <a:pt x="82" y="18"/>
                    <a:pt x="82" y="12"/>
                  </a:cubicBezTo>
                  <a:cubicBezTo>
                    <a:pt x="82" y="5"/>
                    <a:pt x="79" y="0"/>
                    <a:pt x="74"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0000"/>
                </a:solidFill>
              </a:endParaRPr>
            </a:p>
          </p:txBody>
        </p:sp>
        <p:sp>
          <p:nvSpPr>
            <p:cNvPr id="107" name="Freeform 385"/>
            <p:cNvSpPr/>
            <p:nvPr/>
          </p:nvSpPr>
          <p:spPr bwMode="auto">
            <a:xfrm>
              <a:off x="7347039" y="3209003"/>
              <a:ext cx="64243" cy="60817"/>
            </a:xfrm>
            <a:custGeom>
              <a:avLst/>
              <a:gdLst>
                <a:gd name="T0" fmla="*/ 42 w 95"/>
                <a:gd name="T1" fmla="*/ 0 h 90"/>
                <a:gd name="T2" fmla="*/ 0 w 95"/>
                <a:gd name="T3" fmla="*/ 21 h 90"/>
                <a:gd name="T4" fmla="*/ 35 w 95"/>
                <a:gd name="T5" fmla="*/ 8 h 90"/>
                <a:gd name="T6" fmla="*/ 87 w 95"/>
                <a:gd name="T7" fmla="*/ 60 h 90"/>
                <a:gd name="T8" fmla="*/ 77 w 95"/>
                <a:gd name="T9" fmla="*/ 90 h 90"/>
                <a:gd name="T10" fmla="*/ 95 w 95"/>
                <a:gd name="T11" fmla="*/ 51 h 90"/>
                <a:gd name="T12" fmla="*/ 42 w 95"/>
                <a:gd name="T13" fmla="*/ 0 h 90"/>
              </a:gdLst>
              <a:ahLst/>
              <a:cxnLst>
                <a:cxn ang="0">
                  <a:pos x="T0" y="T1"/>
                </a:cxn>
                <a:cxn ang="0">
                  <a:pos x="T2" y="T3"/>
                </a:cxn>
                <a:cxn ang="0">
                  <a:pos x="T4" y="T5"/>
                </a:cxn>
                <a:cxn ang="0">
                  <a:pos x="T6" y="T7"/>
                </a:cxn>
                <a:cxn ang="0">
                  <a:pos x="T8" y="T9"/>
                </a:cxn>
                <a:cxn ang="0">
                  <a:pos x="T10" y="T11"/>
                </a:cxn>
                <a:cxn ang="0">
                  <a:pos x="T12" y="T13"/>
                </a:cxn>
              </a:cxnLst>
              <a:rect l="0" t="0" r="r" b="b"/>
              <a:pathLst>
                <a:path w="95" h="90">
                  <a:moveTo>
                    <a:pt x="42" y="0"/>
                  </a:moveTo>
                  <a:cubicBezTo>
                    <a:pt x="25" y="0"/>
                    <a:pt x="9" y="8"/>
                    <a:pt x="0" y="21"/>
                  </a:cubicBezTo>
                  <a:cubicBezTo>
                    <a:pt x="9" y="13"/>
                    <a:pt x="21" y="8"/>
                    <a:pt x="35" y="8"/>
                  </a:cubicBezTo>
                  <a:cubicBezTo>
                    <a:pt x="64" y="8"/>
                    <a:pt x="87" y="31"/>
                    <a:pt x="87" y="60"/>
                  </a:cubicBezTo>
                  <a:cubicBezTo>
                    <a:pt x="87" y="71"/>
                    <a:pt x="84" y="81"/>
                    <a:pt x="77" y="90"/>
                  </a:cubicBezTo>
                  <a:cubicBezTo>
                    <a:pt x="88" y="80"/>
                    <a:pt x="95" y="67"/>
                    <a:pt x="95" y="51"/>
                  </a:cubicBezTo>
                  <a:cubicBezTo>
                    <a:pt x="95" y="23"/>
                    <a:pt x="71" y="0"/>
                    <a:pt x="42"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0000"/>
                </a:solidFill>
              </a:endParaRPr>
            </a:p>
          </p:txBody>
        </p:sp>
      </p:grpSp>
      <p:sp>
        <p:nvSpPr>
          <p:cNvPr id="108" name="椭圆 107"/>
          <p:cNvSpPr/>
          <p:nvPr/>
        </p:nvSpPr>
        <p:spPr>
          <a:xfrm>
            <a:off x="709696" y="497792"/>
            <a:ext cx="4015519" cy="466634"/>
          </a:xfrm>
          <a:prstGeom prst="ellipse">
            <a:avLst/>
          </a:prstGeom>
          <a:gradFill flip="none" rotWithShape="1">
            <a:gsLst>
              <a:gs pos="100000">
                <a:srgbClr val="C9C9C9">
                  <a:alpha val="0"/>
                </a:srgbClr>
              </a:gs>
              <a:gs pos="20000">
                <a:schemeClr val="bg1">
                  <a:lumMod val="50000"/>
                </a:schemeClr>
              </a:gs>
            </a:gsLst>
            <a:path path="shap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109" name="组合 108"/>
          <p:cNvGrpSpPr/>
          <p:nvPr/>
        </p:nvGrpSpPr>
        <p:grpSpPr>
          <a:xfrm>
            <a:off x="640284" y="184024"/>
            <a:ext cx="4021131" cy="613991"/>
            <a:chOff x="3418293" y="305852"/>
            <a:chExt cx="4844075" cy="872774"/>
          </a:xfrm>
        </p:grpSpPr>
        <p:sp>
          <p:nvSpPr>
            <p:cNvPr id="110" name="椭圆 109"/>
            <p:cNvSpPr/>
            <p:nvPr/>
          </p:nvSpPr>
          <p:spPr>
            <a:xfrm>
              <a:off x="3418293" y="305852"/>
              <a:ext cx="4844075" cy="466634"/>
            </a:xfrm>
            <a:prstGeom prst="ellipse">
              <a:avLst/>
            </a:prstGeom>
            <a:gradFill flip="none" rotWithShape="1">
              <a:gsLst>
                <a:gs pos="100000">
                  <a:srgbClr val="C9C9C9">
                    <a:alpha val="0"/>
                  </a:srgbClr>
                </a:gs>
                <a:gs pos="20000">
                  <a:schemeClr val="bg1">
                    <a:lumMod val="50000"/>
                  </a:schemeClr>
                </a:gs>
              </a:gsLst>
              <a:path path="shap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1" name="矩形 110"/>
            <p:cNvSpPr/>
            <p:nvPr/>
          </p:nvSpPr>
          <p:spPr>
            <a:xfrm>
              <a:off x="3502027" y="470122"/>
              <a:ext cx="4499303" cy="708504"/>
            </a:xfrm>
            <a:prstGeom prst="rect">
              <a:avLst/>
            </a:prstGeom>
            <a:gradFill>
              <a:gsLst>
                <a:gs pos="0">
                  <a:schemeClr val="bg1"/>
                </a:gs>
                <a:gs pos="100000">
                  <a:schemeClr val="bg1">
                    <a:lumMod val="95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112" name="组合 111"/>
          <p:cNvGrpSpPr/>
          <p:nvPr/>
        </p:nvGrpSpPr>
        <p:grpSpPr>
          <a:xfrm>
            <a:off x="574288" y="185585"/>
            <a:ext cx="970204" cy="1019136"/>
            <a:chOff x="1003288" y="1798087"/>
            <a:chExt cx="3398850" cy="3383513"/>
          </a:xfrm>
        </p:grpSpPr>
        <p:sp>
          <p:nvSpPr>
            <p:cNvPr id="113" name="AutoShape 3"/>
            <p:cNvSpPr>
              <a:spLocks noChangeAspect="1" noChangeArrowheads="1" noTextEdit="1"/>
            </p:cNvSpPr>
            <p:nvPr/>
          </p:nvSpPr>
          <p:spPr bwMode="auto">
            <a:xfrm>
              <a:off x="1566863" y="1863725"/>
              <a:ext cx="2835275" cy="3317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114" name="AutoShape 11"/>
            <p:cNvSpPr>
              <a:spLocks noChangeAspect="1" noChangeArrowheads="1" noTextEdit="1"/>
            </p:cNvSpPr>
            <p:nvPr/>
          </p:nvSpPr>
          <p:spPr bwMode="auto">
            <a:xfrm>
              <a:off x="1028024" y="1798087"/>
              <a:ext cx="2896276" cy="19966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grpSp>
          <p:nvGrpSpPr>
            <p:cNvPr id="115" name="组合 114"/>
            <p:cNvGrpSpPr/>
            <p:nvPr/>
          </p:nvGrpSpPr>
          <p:grpSpPr>
            <a:xfrm>
              <a:off x="1003288" y="1856944"/>
              <a:ext cx="3119221" cy="1919931"/>
              <a:chOff x="1028026" y="1617975"/>
              <a:chExt cx="3119221" cy="1919931"/>
            </a:xfrm>
          </p:grpSpPr>
          <p:sp>
            <p:nvSpPr>
              <p:cNvPr id="116" name="Freeform 13"/>
              <p:cNvSpPr/>
              <p:nvPr/>
            </p:nvSpPr>
            <p:spPr bwMode="auto">
              <a:xfrm>
                <a:off x="1028026" y="1617975"/>
                <a:ext cx="3119221" cy="1832376"/>
              </a:xfrm>
              <a:custGeom>
                <a:avLst/>
                <a:gdLst>
                  <a:gd name="T0" fmla="*/ 264 w 306"/>
                  <a:gd name="T1" fmla="*/ 91 h 210"/>
                  <a:gd name="T2" fmla="*/ 266 w 306"/>
                  <a:gd name="T3" fmla="*/ 73 h 210"/>
                  <a:gd name="T4" fmla="*/ 194 w 306"/>
                  <a:gd name="T5" fmla="*/ 0 h 210"/>
                  <a:gd name="T6" fmla="*/ 127 w 306"/>
                  <a:gd name="T7" fmla="*/ 43 h 210"/>
                  <a:gd name="T8" fmla="*/ 90 w 306"/>
                  <a:gd name="T9" fmla="*/ 27 h 210"/>
                  <a:gd name="T10" fmla="*/ 37 w 306"/>
                  <a:gd name="T11" fmla="*/ 80 h 210"/>
                  <a:gd name="T12" fmla="*/ 39 w 306"/>
                  <a:gd name="T13" fmla="*/ 92 h 210"/>
                  <a:gd name="T14" fmla="*/ 0 w 306"/>
                  <a:gd name="T15" fmla="*/ 149 h 210"/>
                  <a:gd name="T16" fmla="*/ 61 w 306"/>
                  <a:gd name="T17" fmla="*/ 210 h 210"/>
                  <a:gd name="T18" fmla="*/ 245 w 306"/>
                  <a:gd name="T19" fmla="*/ 210 h 210"/>
                  <a:gd name="T20" fmla="*/ 306 w 306"/>
                  <a:gd name="T21" fmla="*/ 149 h 210"/>
                  <a:gd name="T22" fmla="*/ 264 w 306"/>
                  <a:gd name="T23" fmla="*/ 91 h 2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06" h="210">
                    <a:moveTo>
                      <a:pt x="264" y="91"/>
                    </a:moveTo>
                    <a:cubicBezTo>
                      <a:pt x="265" y="85"/>
                      <a:pt x="266" y="79"/>
                      <a:pt x="266" y="73"/>
                    </a:cubicBezTo>
                    <a:cubicBezTo>
                      <a:pt x="266" y="33"/>
                      <a:pt x="234" y="0"/>
                      <a:pt x="194" y="0"/>
                    </a:cubicBezTo>
                    <a:cubicBezTo>
                      <a:pt x="164" y="0"/>
                      <a:pt x="139" y="18"/>
                      <a:pt x="127" y="43"/>
                    </a:cubicBezTo>
                    <a:cubicBezTo>
                      <a:pt x="118" y="33"/>
                      <a:pt x="104" y="27"/>
                      <a:pt x="90" y="27"/>
                    </a:cubicBezTo>
                    <a:cubicBezTo>
                      <a:pt x="61" y="27"/>
                      <a:pt x="37" y="50"/>
                      <a:pt x="37" y="80"/>
                    </a:cubicBezTo>
                    <a:cubicBezTo>
                      <a:pt x="37" y="84"/>
                      <a:pt x="38" y="88"/>
                      <a:pt x="39" y="92"/>
                    </a:cubicBezTo>
                    <a:cubicBezTo>
                      <a:pt x="16" y="101"/>
                      <a:pt x="0" y="123"/>
                      <a:pt x="0" y="149"/>
                    </a:cubicBezTo>
                    <a:cubicBezTo>
                      <a:pt x="0" y="183"/>
                      <a:pt x="28" y="210"/>
                      <a:pt x="61" y="210"/>
                    </a:cubicBezTo>
                    <a:cubicBezTo>
                      <a:pt x="245" y="210"/>
                      <a:pt x="245" y="210"/>
                      <a:pt x="245" y="210"/>
                    </a:cubicBezTo>
                    <a:cubicBezTo>
                      <a:pt x="278" y="210"/>
                      <a:pt x="306" y="183"/>
                      <a:pt x="306" y="149"/>
                    </a:cubicBezTo>
                    <a:cubicBezTo>
                      <a:pt x="306" y="122"/>
                      <a:pt x="288" y="99"/>
                      <a:pt x="264" y="91"/>
                    </a:cubicBezTo>
                    <a:close/>
                  </a:path>
                </a:pathLst>
              </a:custGeom>
              <a:gradFill flip="none" rotWithShape="1">
                <a:gsLst>
                  <a:gs pos="0">
                    <a:srgbClr val="9CCCC9"/>
                  </a:gs>
                  <a:gs pos="87000">
                    <a:srgbClr val="68B0AB"/>
                  </a:gs>
                </a:gsLst>
                <a:lin ang="0" scaled="0"/>
                <a:tileRect/>
              </a:gradFill>
              <a:ln w="101600">
                <a:gradFill>
                  <a:gsLst>
                    <a:gs pos="0">
                      <a:srgbClr val="81BDB9"/>
                    </a:gs>
                    <a:gs pos="100000">
                      <a:srgbClr val="9CCCC9"/>
                    </a:gs>
                  </a:gsLst>
                  <a:lin ang="0" scaled="0"/>
                </a:gradFill>
              </a:ln>
              <a:effectLst>
                <a:outerShdw blurRad="127000" dist="63500" dir="8100000" algn="tr" rotWithShape="0">
                  <a:prstClr val="black">
                    <a:alpha val="30000"/>
                  </a:prstClr>
                </a:outerShdw>
              </a:effectLst>
            </p:spPr>
            <p:txBody>
              <a:bodyPr vert="horz" wrap="square" lIns="91440" tIns="45720" rIns="91440" bIns="45720" numCol="1" anchor="t" anchorCtr="0" compatLnSpc="1"/>
              <a:lstStyle/>
              <a:p>
                <a:endParaRPr lang="zh-CN" altLang="en-US"/>
              </a:p>
            </p:txBody>
          </p:sp>
          <p:sp>
            <p:nvSpPr>
              <p:cNvPr id="117" name="Freeform 13"/>
              <p:cNvSpPr/>
              <p:nvPr/>
            </p:nvSpPr>
            <p:spPr bwMode="auto">
              <a:xfrm>
                <a:off x="1441600" y="1876870"/>
                <a:ext cx="2507439" cy="1661036"/>
              </a:xfrm>
              <a:custGeom>
                <a:avLst/>
                <a:gdLst>
                  <a:gd name="T0" fmla="*/ 264 w 306"/>
                  <a:gd name="T1" fmla="*/ 91 h 210"/>
                  <a:gd name="T2" fmla="*/ 266 w 306"/>
                  <a:gd name="T3" fmla="*/ 73 h 210"/>
                  <a:gd name="T4" fmla="*/ 194 w 306"/>
                  <a:gd name="T5" fmla="*/ 0 h 210"/>
                  <a:gd name="T6" fmla="*/ 127 w 306"/>
                  <a:gd name="T7" fmla="*/ 43 h 210"/>
                  <a:gd name="T8" fmla="*/ 90 w 306"/>
                  <a:gd name="T9" fmla="*/ 27 h 210"/>
                  <a:gd name="T10" fmla="*/ 37 w 306"/>
                  <a:gd name="T11" fmla="*/ 80 h 210"/>
                  <a:gd name="T12" fmla="*/ 39 w 306"/>
                  <a:gd name="T13" fmla="*/ 92 h 210"/>
                  <a:gd name="T14" fmla="*/ 0 w 306"/>
                  <a:gd name="T15" fmla="*/ 149 h 210"/>
                  <a:gd name="T16" fmla="*/ 61 w 306"/>
                  <a:gd name="T17" fmla="*/ 210 h 210"/>
                  <a:gd name="T18" fmla="*/ 245 w 306"/>
                  <a:gd name="T19" fmla="*/ 210 h 210"/>
                  <a:gd name="T20" fmla="*/ 306 w 306"/>
                  <a:gd name="T21" fmla="*/ 149 h 210"/>
                  <a:gd name="T22" fmla="*/ 264 w 306"/>
                  <a:gd name="T23" fmla="*/ 91 h 2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06" h="210">
                    <a:moveTo>
                      <a:pt x="264" y="91"/>
                    </a:moveTo>
                    <a:cubicBezTo>
                      <a:pt x="265" y="85"/>
                      <a:pt x="266" y="79"/>
                      <a:pt x="266" y="73"/>
                    </a:cubicBezTo>
                    <a:cubicBezTo>
                      <a:pt x="266" y="33"/>
                      <a:pt x="234" y="0"/>
                      <a:pt x="194" y="0"/>
                    </a:cubicBezTo>
                    <a:cubicBezTo>
                      <a:pt x="164" y="0"/>
                      <a:pt x="139" y="18"/>
                      <a:pt x="127" y="43"/>
                    </a:cubicBezTo>
                    <a:cubicBezTo>
                      <a:pt x="118" y="33"/>
                      <a:pt x="104" y="27"/>
                      <a:pt x="90" y="27"/>
                    </a:cubicBezTo>
                    <a:cubicBezTo>
                      <a:pt x="61" y="27"/>
                      <a:pt x="37" y="50"/>
                      <a:pt x="37" y="80"/>
                    </a:cubicBezTo>
                    <a:cubicBezTo>
                      <a:pt x="37" y="84"/>
                      <a:pt x="38" y="88"/>
                      <a:pt x="39" y="92"/>
                    </a:cubicBezTo>
                    <a:cubicBezTo>
                      <a:pt x="16" y="101"/>
                      <a:pt x="0" y="123"/>
                      <a:pt x="0" y="149"/>
                    </a:cubicBezTo>
                    <a:cubicBezTo>
                      <a:pt x="0" y="183"/>
                      <a:pt x="28" y="210"/>
                      <a:pt x="61" y="210"/>
                    </a:cubicBezTo>
                    <a:cubicBezTo>
                      <a:pt x="245" y="210"/>
                      <a:pt x="245" y="210"/>
                      <a:pt x="245" y="210"/>
                    </a:cubicBezTo>
                    <a:cubicBezTo>
                      <a:pt x="278" y="210"/>
                      <a:pt x="306" y="183"/>
                      <a:pt x="306" y="149"/>
                    </a:cubicBezTo>
                    <a:cubicBezTo>
                      <a:pt x="306" y="122"/>
                      <a:pt x="288" y="99"/>
                      <a:pt x="264" y="91"/>
                    </a:cubicBezTo>
                    <a:close/>
                  </a:path>
                </a:pathLst>
              </a:custGeom>
              <a:gradFill flip="none" rotWithShape="1">
                <a:gsLst>
                  <a:gs pos="0">
                    <a:schemeClr val="bg1"/>
                  </a:gs>
                  <a:gs pos="87000">
                    <a:schemeClr val="bg1">
                      <a:lumMod val="85000"/>
                    </a:schemeClr>
                  </a:gs>
                </a:gsLst>
                <a:lin ang="0" scaled="0"/>
                <a:tileRect/>
              </a:gradFill>
              <a:ln w="63500">
                <a:gradFill>
                  <a:gsLst>
                    <a:gs pos="0">
                      <a:schemeClr val="bg1">
                        <a:lumMod val="85000"/>
                      </a:schemeClr>
                    </a:gs>
                    <a:gs pos="100000">
                      <a:schemeClr val="bg1"/>
                    </a:gs>
                  </a:gsLst>
                  <a:lin ang="5400000" scaled="1"/>
                </a:gradFill>
              </a:ln>
              <a:effectLst>
                <a:outerShdw blurRad="127000" dist="63500" dir="8100000" algn="tr" rotWithShape="0">
                  <a:prstClr val="black">
                    <a:alpha val="30000"/>
                  </a:prstClr>
                </a:outerShdw>
              </a:effectLst>
            </p:spPr>
            <p:txBody>
              <a:bodyPr vert="horz" wrap="square" lIns="91440" tIns="45720" rIns="91440" bIns="45720" numCol="1" anchor="t" anchorCtr="0" compatLnSpc="1"/>
              <a:lstStyle/>
              <a:p>
                <a:endParaRPr lang="zh-CN" altLang="en-US"/>
              </a:p>
            </p:txBody>
          </p:sp>
        </p:grpSp>
      </p:grpSp>
      <p:sp>
        <p:nvSpPr>
          <p:cNvPr id="118" name="文本框 117"/>
          <p:cNvSpPr txBox="1"/>
          <p:nvPr/>
        </p:nvSpPr>
        <p:spPr>
          <a:xfrm>
            <a:off x="1723411" y="299043"/>
            <a:ext cx="2645285" cy="461665"/>
          </a:xfrm>
          <a:prstGeom prst="rect">
            <a:avLst/>
          </a:prstGeom>
          <a:noFill/>
        </p:spPr>
        <p:txBody>
          <a:bodyPr wrap="square" rtlCol="0">
            <a:spAutoFit/>
          </a:bodyPr>
          <a:lstStyle/>
          <a:p>
            <a:r>
              <a:rPr lang="zh-CN" altLang="en-US" sz="2400" b="1" dirty="0">
                <a:solidFill>
                  <a:srgbClr val="3A6461"/>
                </a:solidFill>
                <a:latin typeface="微软雅黑" panose="020B0503020204020204" pitchFamily="34" charset="-122"/>
                <a:ea typeface="微软雅黑" panose="020B0503020204020204" pitchFamily="34" charset="-122"/>
              </a:rPr>
              <a:t>并列关系图表</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112"/>
                                        </p:tgtEl>
                                        <p:attrNameLst>
                                          <p:attrName>style.visibility</p:attrName>
                                        </p:attrNameLst>
                                      </p:cBhvr>
                                      <p:to>
                                        <p:strVal val="visible"/>
                                      </p:to>
                                    </p:set>
                                    <p:anim calcmode="lin" valueType="num">
                                      <p:cBhvr>
                                        <p:cTn id="7" dur="500" fill="hold"/>
                                        <p:tgtEl>
                                          <p:spTgt spid="112"/>
                                        </p:tgtEl>
                                        <p:attrNameLst>
                                          <p:attrName>ppt_w</p:attrName>
                                        </p:attrNameLst>
                                      </p:cBhvr>
                                      <p:tavLst>
                                        <p:tav tm="0">
                                          <p:val>
                                            <p:fltVal val="0"/>
                                          </p:val>
                                        </p:tav>
                                        <p:tav tm="100000">
                                          <p:val>
                                            <p:strVal val="#ppt_w"/>
                                          </p:val>
                                        </p:tav>
                                      </p:tavLst>
                                    </p:anim>
                                    <p:anim calcmode="lin" valueType="num">
                                      <p:cBhvr>
                                        <p:cTn id="8" dur="500" fill="hold"/>
                                        <p:tgtEl>
                                          <p:spTgt spid="112"/>
                                        </p:tgtEl>
                                        <p:attrNameLst>
                                          <p:attrName>ppt_h</p:attrName>
                                        </p:attrNameLst>
                                      </p:cBhvr>
                                      <p:tavLst>
                                        <p:tav tm="0">
                                          <p:val>
                                            <p:fltVal val="0"/>
                                          </p:val>
                                        </p:tav>
                                        <p:tav tm="100000">
                                          <p:val>
                                            <p:strVal val="#ppt_h"/>
                                          </p:val>
                                        </p:tav>
                                      </p:tavLst>
                                    </p:anim>
                                    <p:animEffect transition="in" filter="fade">
                                      <p:cBhvr>
                                        <p:cTn id="9" dur="500"/>
                                        <p:tgtEl>
                                          <p:spTgt spid="112"/>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109"/>
                                        </p:tgtEl>
                                        <p:attrNameLst>
                                          <p:attrName>style.visibility</p:attrName>
                                        </p:attrNameLst>
                                      </p:cBhvr>
                                      <p:to>
                                        <p:strVal val="visible"/>
                                      </p:to>
                                    </p:set>
                                    <p:anim calcmode="lin" valueType="num">
                                      <p:cBhvr>
                                        <p:cTn id="14" dur="500" fill="hold"/>
                                        <p:tgtEl>
                                          <p:spTgt spid="109"/>
                                        </p:tgtEl>
                                        <p:attrNameLst>
                                          <p:attrName>ppt_w</p:attrName>
                                        </p:attrNameLst>
                                      </p:cBhvr>
                                      <p:tavLst>
                                        <p:tav tm="0">
                                          <p:val>
                                            <p:fltVal val="0"/>
                                          </p:val>
                                        </p:tav>
                                        <p:tav tm="100000">
                                          <p:val>
                                            <p:strVal val="#ppt_w"/>
                                          </p:val>
                                        </p:tav>
                                      </p:tavLst>
                                    </p:anim>
                                    <p:anim calcmode="lin" valueType="num">
                                      <p:cBhvr>
                                        <p:cTn id="15" dur="500" fill="hold"/>
                                        <p:tgtEl>
                                          <p:spTgt spid="109"/>
                                        </p:tgtEl>
                                        <p:attrNameLst>
                                          <p:attrName>ppt_h</p:attrName>
                                        </p:attrNameLst>
                                      </p:cBhvr>
                                      <p:tavLst>
                                        <p:tav tm="0">
                                          <p:val>
                                            <p:fltVal val="0"/>
                                          </p:val>
                                        </p:tav>
                                        <p:tav tm="100000">
                                          <p:val>
                                            <p:strVal val="#ppt_h"/>
                                          </p:val>
                                        </p:tav>
                                      </p:tavLst>
                                    </p:anim>
                                    <p:animEffect transition="in" filter="fade">
                                      <p:cBhvr>
                                        <p:cTn id="16" dur="500"/>
                                        <p:tgtEl>
                                          <p:spTgt spid="109"/>
                                        </p:tgtEl>
                                      </p:cBhvr>
                                    </p:animEffect>
                                  </p:childTnLst>
                                </p:cTn>
                              </p:par>
                            </p:childTnLst>
                          </p:cTn>
                        </p:par>
                      </p:childTnLst>
                    </p:cTn>
                  </p:par>
                  <p:par>
                    <p:cTn id="17" fill="hold">
                      <p:stCondLst>
                        <p:cond delay="indefinite"/>
                      </p:stCondLst>
                      <p:childTnLst>
                        <p:par>
                          <p:cTn id="18" fill="hold">
                            <p:stCondLst>
                              <p:cond delay="0"/>
                            </p:stCondLst>
                            <p:childTnLst>
                              <p:par>
                                <p:cTn id="19" presetID="6" presetClass="entr" presetSubtype="16" fill="hold" grpId="0" nodeType="clickEffect">
                                  <p:stCondLst>
                                    <p:cond delay="0"/>
                                  </p:stCondLst>
                                  <p:childTnLst>
                                    <p:set>
                                      <p:cBhvr>
                                        <p:cTn id="20" dur="1" fill="hold">
                                          <p:stCondLst>
                                            <p:cond delay="0"/>
                                          </p:stCondLst>
                                        </p:cTn>
                                        <p:tgtEl>
                                          <p:spTgt spid="108"/>
                                        </p:tgtEl>
                                        <p:attrNameLst>
                                          <p:attrName>style.visibility</p:attrName>
                                        </p:attrNameLst>
                                      </p:cBhvr>
                                      <p:to>
                                        <p:strVal val="visible"/>
                                      </p:to>
                                    </p:set>
                                    <p:animEffect transition="in" filter="circle(in)">
                                      <p:cBhvr>
                                        <p:cTn id="21" dur="2000"/>
                                        <p:tgtEl>
                                          <p:spTgt spid="108"/>
                                        </p:tgtEl>
                                      </p:cBhvr>
                                    </p:animEffect>
                                  </p:childTnLst>
                                </p:cTn>
                              </p:par>
                            </p:childTnLst>
                          </p:cTn>
                        </p:par>
                      </p:childTnLst>
                    </p:cTn>
                  </p:par>
                  <p:par>
                    <p:cTn id="22" fill="hold">
                      <p:stCondLst>
                        <p:cond delay="indefinite"/>
                      </p:stCondLst>
                      <p:childTnLst>
                        <p:par>
                          <p:cTn id="23" fill="hold">
                            <p:stCondLst>
                              <p:cond delay="0"/>
                            </p:stCondLst>
                            <p:childTnLst>
                              <p:par>
                                <p:cTn id="24" presetID="2" presetClass="entr" presetSubtype="8" fill="hold" grpId="0" nodeType="clickEffect">
                                  <p:stCondLst>
                                    <p:cond delay="0"/>
                                  </p:stCondLst>
                                  <p:childTnLst>
                                    <p:set>
                                      <p:cBhvr>
                                        <p:cTn id="25" dur="1" fill="hold">
                                          <p:stCondLst>
                                            <p:cond delay="0"/>
                                          </p:stCondLst>
                                        </p:cTn>
                                        <p:tgtEl>
                                          <p:spTgt spid="118"/>
                                        </p:tgtEl>
                                        <p:attrNameLst>
                                          <p:attrName>style.visibility</p:attrName>
                                        </p:attrNameLst>
                                      </p:cBhvr>
                                      <p:to>
                                        <p:strVal val="visible"/>
                                      </p:to>
                                    </p:set>
                                    <p:anim calcmode="lin" valueType="num">
                                      <p:cBhvr additive="base">
                                        <p:cTn id="26" dur="500" fill="hold"/>
                                        <p:tgtEl>
                                          <p:spTgt spid="118"/>
                                        </p:tgtEl>
                                        <p:attrNameLst>
                                          <p:attrName>ppt_x</p:attrName>
                                        </p:attrNameLst>
                                      </p:cBhvr>
                                      <p:tavLst>
                                        <p:tav tm="0">
                                          <p:val>
                                            <p:strVal val="0-#ppt_w/2"/>
                                          </p:val>
                                        </p:tav>
                                        <p:tav tm="100000">
                                          <p:val>
                                            <p:strVal val="#ppt_x"/>
                                          </p:val>
                                        </p:tav>
                                      </p:tavLst>
                                    </p:anim>
                                    <p:anim calcmode="lin" valueType="num">
                                      <p:cBhvr additive="base">
                                        <p:cTn id="27" dur="500" fill="hold"/>
                                        <p:tgtEl>
                                          <p:spTgt spid="118"/>
                                        </p:tgtEl>
                                        <p:attrNameLst>
                                          <p:attrName>ppt_y</p:attrName>
                                        </p:attrNameLst>
                                      </p:cBhvr>
                                      <p:tavLst>
                                        <p:tav tm="0">
                                          <p:val>
                                            <p:strVal val="#ppt_y"/>
                                          </p:val>
                                        </p:tav>
                                        <p:tav tm="100000">
                                          <p:val>
                                            <p:strVal val="#ppt_y"/>
                                          </p:val>
                                        </p:tav>
                                      </p:tavLst>
                                    </p:anim>
                                  </p:childTnLst>
                                </p:cTn>
                              </p:par>
                            </p:childTnLst>
                          </p:cTn>
                        </p:par>
                        <p:par>
                          <p:cTn id="28" fill="hold">
                            <p:stCondLst>
                              <p:cond delay="500"/>
                            </p:stCondLst>
                            <p:childTnLst>
                              <p:par>
                                <p:cTn id="29" presetID="53" presetClass="entr" presetSubtype="16" fill="hold" nodeType="afterEffect">
                                  <p:stCondLst>
                                    <p:cond delay="0"/>
                                  </p:stCondLst>
                                  <p:childTnLst>
                                    <p:set>
                                      <p:cBhvr>
                                        <p:cTn id="30" dur="1" fill="hold">
                                          <p:stCondLst>
                                            <p:cond delay="0"/>
                                          </p:stCondLst>
                                        </p:cTn>
                                        <p:tgtEl>
                                          <p:spTgt spid="49"/>
                                        </p:tgtEl>
                                        <p:attrNameLst>
                                          <p:attrName>style.visibility</p:attrName>
                                        </p:attrNameLst>
                                      </p:cBhvr>
                                      <p:to>
                                        <p:strVal val="visible"/>
                                      </p:to>
                                    </p:set>
                                    <p:anim calcmode="lin" valueType="num">
                                      <p:cBhvr>
                                        <p:cTn id="31" dur="500" fill="hold"/>
                                        <p:tgtEl>
                                          <p:spTgt spid="49"/>
                                        </p:tgtEl>
                                        <p:attrNameLst>
                                          <p:attrName>ppt_w</p:attrName>
                                        </p:attrNameLst>
                                      </p:cBhvr>
                                      <p:tavLst>
                                        <p:tav tm="0">
                                          <p:val>
                                            <p:fltVal val="0"/>
                                          </p:val>
                                        </p:tav>
                                        <p:tav tm="100000">
                                          <p:val>
                                            <p:strVal val="#ppt_w"/>
                                          </p:val>
                                        </p:tav>
                                      </p:tavLst>
                                    </p:anim>
                                    <p:anim calcmode="lin" valueType="num">
                                      <p:cBhvr>
                                        <p:cTn id="32" dur="500" fill="hold"/>
                                        <p:tgtEl>
                                          <p:spTgt spid="49"/>
                                        </p:tgtEl>
                                        <p:attrNameLst>
                                          <p:attrName>ppt_h</p:attrName>
                                        </p:attrNameLst>
                                      </p:cBhvr>
                                      <p:tavLst>
                                        <p:tav tm="0">
                                          <p:val>
                                            <p:fltVal val="0"/>
                                          </p:val>
                                        </p:tav>
                                        <p:tav tm="100000">
                                          <p:val>
                                            <p:strVal val="#ppt_h"/>
                                          </p:val>
                                        </p:tav>
                                      </p:tavLst>
                                    </p:anim>
                                    <p:animEffect transition="in" filter="fade">
                                      <p:cBhvr>
                                        <p:cTn id="33" dur="500"/>
                                        <p:tgtEl>
                                          <p:spTgt spid="49"/>
                                        </p:tgtEl>
                                      </p:cBhvr>
                                    </p:animEffect>
                                  </p:childTnLst>
                                </p:cTn>
                              </p:par>
                              <p:par>
                                <p:cTn id="34" presetID="53" presetClass="entr" presetSubtype="16" fill="hold" nodeType="withEffect">
                                  <p:stCondLst>
                                    <p:cond delay="0"/>
                                  </p:stCondLst>
                                  <p:childTnLst>
                                    <p:set>
                                      <p:cBhvr>
                                        <p:cTn id="35" dur="1" fill="hold">
                                          <p:stCondLst>
                                            <p:cond delay="0"/>
                                          </p:stCondLst>
                                        </p:cTn>
                                        <p:tgtEl>
                                          <p:spTgt spid="50"/>
                                        </p:tgtEl>
                                        <p:attrNameLst>
                                          <p:attrName>style.visibility</p:attrName>
                                        </p:attrNameLst>
                                      </p:cBhvr>
                                      <p:to>
                                        <p:strVal val="visible"/>
                                      </p:to>
                                    </p:set>
                                    <p:anim calcmode="lin" valueType="num">
                                      <p:cBhvr>
                                        <p:cTn id="36" dur="500" fill="hold"/>
                                        <p:tgtEl>
                                          <p:spTgt spid="50"/>
                                        </p:tgtEl>
                                        <p:attrNameLst>
                                          <p:attrName>ppt_w</p:attrName>
                                        </p:attrNameLst>
                                      </p:cBhvr>
                                      <p:tavLst>
                                        <p:tav tm="0">
                                          <p:val>
                                            <p:fltVal val="0"/>
                                          </p:val>
                                        </p:tav>
                                        <p:tav tm="100000">
                                          <p:val>
                                            <p:strVal val="#ppt_w"/>
                                          </p:val>
                                        </p:tav>
                                      </p:tavLst>
                                    </p:anim>
                                    <p:anim calcmode="lin" valueType="num">
                                      <p:cBhvr>
                                        <p:cTn id="37" dur="500" fill="hold"/>
                                        <p:tgtEl>
                                          <p:spTgt spid="50"/>
                                        </p:tgtEl>
                                        <p:attrNameLst>
                                          <p:attrName>ppt_h</p:attrName>
                                        </p:attrNameLst>
                                      </p:cBhvr>
                                      <p:tavLst>
                                        <p:tav tm="0">
                                          <p:val>
                                            <p:fltVal val="0"/>
                                          </p:val>
                                        </p:tav>
                                        <p:tav tm="100000">
                                          <p:val>
                                            <p:strVal val="#ppt_h"/>
                                          </p:val>
                                        </p:tav>
                                      </p:tavLst>
                                    </p:anim>
                                    <p:animEffect transition="in" filter="fade">
                                      <p:cBhvr>
                                        <p:cTn id="38" dur="500"/>
                                        <p:tgtEl>
                                          <p:spTgt spid="50"/>
                                        </p:tgtEl>
                                      </p:cBhvr>
                                    </p:animEffect>
                                  </p:childTnLst>
                                </p:cTn>
                              </p:par>
                              <p:par>
                                <p:cTn id="39" presetID="53" presetClass="entr" presetSubtype="16" fill="hold" nodeType="withEffect">
                                  <p:stCondLst>
                                    <p:cond delay="0"/>
                                  </p:stCondLst>
                                  <p:childTnLst>
                                    <p:set>
                                      <p:cBhvr>
                                        <p:cTn id="40" dur="1" fill="hold">
                                          <p:stCondLst>
                                            <p:cond delay="0"/>
                                          </p:stCondLst>
                                        </p:cTn>
                                        <p:tgtEl>
                                          <p:spTgt spid="48"/>
                                        </p:tgtEl>
                                        <p:attrNameLst>
                                          <p:attrName>style.visibility</p:attrName>
                                        </p:attrNameLst>
                                      </p:cBhvr>
                                      <p:to>
                                        <p:strVal val="visible"/>
                                      </p:to>
                                    </p:set>
                                    <p:anim calcmode="lin" valueType="num">
                                      <p:cBhvr>
                                        <p:cTn id="41" dur="500" fill="hold"/>
                                        <p:tgtEl>
                                          <p:spTgt spid="48"/>
                                        </p:tgtEl>
                                        <p:attrNameLst>
                                          <p:attrName>ppt_w</p:attrName>
                                        </p:attrNameLst>
                                      </p:cBhvr>
                                      <p:tavLst>
                                        <p:tav tm="0">
                                          <p:val>
                                            <p:fltVal val="0"/>
                                          </p:val>
                                        </p:tav>
                                        <p:tav tm="100000">
                                          <p:val>
                                            <p:strVal val="#ppt_w"/>
                                          </p:val>
                                        </p:tav>
                                      </p:tavLst>
                                    </p:anim>
                                    <p:anim calcmode="lin" valueType="num">
                                      <p:cBhvr>
                                        <p:cTn id="42" dur="500" fill="hold"/>
                                        <p:tgtEl>
                                          <p:spTgt spid="48"/>
                                        </p:tgtEl>
                                        <p:attrNameLst>
                                          <p:attrName>ppt_h</p:attrName>
                                        </p:attrNameLst>
                                      </p:cBhvr>
                                      <p:tavLst>
                                        <p:tav tm="0">
                                          <p:val>
                                            <p:fltVal val="0"/>
                                          </p:val>
                                        </p:tav>
                                        <p:tav tm="100000">
                                          <p:val>
                                            <p:strVal val="#ppt_h"/>
                                          </p:val>
                                        </p:tav>
                                      </p:tavLst>
                                    </p:anim>
                                    <p:animEffect transition="in" filter="fade">
                                      <p:cBhvr>
                                        <p:cTn id="43" dur="500"/>
                                        <p:tgtEl>
                                          <p:spTgt spid="48"/>
                                        </p:tgtEl>
                                      </p:cBhvr>
                                    </p:animEffect>
                                  </p:childTnLst>
                                </p:cTn>
                              </p:par>
                              <p:par>
                                <p:cTn id="44" presetID="53" presetClass="entr" presetSubtype="16" fill="hold" nodeType="withEffect">
                                  <p:stCondLst>
                                    <p:cond delay="0"/>
                                  </p:stCondLst>
                                  <p:childTnLst>
                                    <p:set>
                                      <p:cBhvr>
                                        <p:cTn id="45" dur="1" fill="hold">
                                          <p:stCondLst>
                                            <p:cond delay="0"/>
                                          </p:stCondLst>
                                        </p:cTn>
                                        <p:tgtEl>
                                          <p:spTgt spid="47"/>
                                        </p:tgtEl>
                                        <p:attrNameLst>
                                          <p:attrName>style.visibility</p:attrName>
                                        </p:attrNameLst>
                                      </p:cBhvr>
                                      <p:to>
                                        <p:strVal val="visible"/>
                                      </p:to>
                                    </p:set>
                                    <p:anim calcmode="lin" valueType="num">
                                      <p:cBhvr>
                                        <p:cTn id="46" dur="500" fill="hold"/>
                                        <p:tgtEl>
                                          <p:spTgt spid="47"/>
                                        </p:tgtEl>
                                        <p:attrNameLst>
                                          <p:attrName>ppt_w</p:attrName>
                                        </p:attrNameLst>
                                      </p:cBhvr>
                                      <p:tavLst>
                                        <p:tav tm="0">
                                          <p:val>
                                            <p:fltVal val="0"/>
                                          </p:val>
                                        </p:tav>
                                        <p:tav tm="100000">
                                          <p:val>
                                            <p:strVal val="#ppt_w"/>
                                          </p:val>
                                        </p:tav>
                                      </p:tavLst>
                                    </p:anim>
                                    <p:anim calcmode="lin" valueType="num">
                                      <p:cBhvr>
                                        <p:cTn id="47" dur="500" fill="hold"/>
                                        <p:tgtEl>
                                          <p:spTgt spid="47"/>
                                        </p:tgtEl>
                                        <p:attrNameLst>
                                          <p:attrName>ppt_h</p:attrName>
                                        </p:attrNameLst>
                                      </p:cBhvr>
                                      <p:tavLst>
                                        <p:tav tm="0">
                                          <p:val>
                                            <p:fltVal val="0"/>
                                          </p:val>
                                        </p:tav>
                                        <p:tav tm="100000">
                                          <p:val>
                                            <p:strVal val="#ppt_h"/>
                                          </p:val>
                                        </p:tav>
                                      </p:tavLst>
                                    </p:anim>
                                    <p:animEffect transition="in" filter="fade">
                                      <p:cBhvr>
                                        <p:cTn id="48" dur="500"/>
                                        <p:tgtEl>
                                          <p:spTgt spid="47"/>
                                        </p:tgtEl>
                                      </p:cBhvr>
                                    </p:animEffect>
                                  </p:childTnLst>
                                </p:cTn>
                              </p:par>
                            </p:childTnLst>
                          </p:cTn>
                        </p:par>
                        <p:par>
                          <p:cTn id="49" fill="hold">
                            <p:stCondLst>
                              <p:cond delay="1000"/>
                            </p:stCondLst>
                            <p:childTnLst>
                              <p:par>
                                <p:cTn id="50" presetID="53" presetClass="entr" presetSubtype="16" fill="hold" nodeType="afterEffect">
                                  <p:stCondLst>
                                    <p:cond delay="0"/>
                                  </p:stCondLst>
                                  <p:childTnLst>
                                    <p:set>
                                      <p:cBhvr>
                                        <p:cTn id="51" dur="1" fill="hold">
                                          <p:stCondLst>
                                            <p:cond delay="0"/>
                                          </p:stCondLst>
                                        </p:cTn>
                                        <p:tgtEl>
                                          <p:spTgt spid="43"/>
                                        </p:tgtEl>
                                        <p:attrNameLst>
                                          <p:attrName>style.visibility</p:attrName>
                                        </p:attrNameLst>
                                      </p:cBhvr>
                                      <p:to>
                                        <p:strVal val="visible"/>
                                      </p:to>
                                    </p:set>
                                    <p:anim calcmode="lin" valueType="num">
                                      <p:cBhvr>
                                        <p:cTn id="52" dur="500" fill="hold"/>
                                        <p:tgtEl>
                                          <p:spTgt spid="43"/>
                                        </p:tgtEl>
                                        <p:attrNameLst>
                                          <p:attrName>ppt_w</p:attrName>
                                        </p:attrNameLst>
                                      </p:cBhvr>
                                      <p:tavLst>
                                        <p:tav tm="0">
                                          <p:val>
                                            <p:fltVal val="0"/>
                                          </p:val>
                                        </p:tav>
                                        <p:tav tm="100000">
                                          <p:val>
                                            <p:strVal val="#ppt_w"/>
                                          </p:val>
                                        </p:tav>
                                      </p:tavLst>
                                    </p:anim>
                                    <p:anim calcmode="lin" valueType="num">
                                      <p:cBhvr>
                                        <p:cTn id="53" dur="500" fill="hold"/>
                                        <p:tgtEl>
                                          <p:spTgt spid="43"/>
                                        </p:tgtEl>
                                        <p:attrNameLst>
                                          <p:attrName>ppt_h</p:attrName>
                                        </p:attrNameLst>
                                      </p:cBhvr>
                                      <p:tavLst>
                                        <p:tav tm="0">
                                          <p:val>
                                            <p:fltVal val="0"/>
                                          </p:val>
                                        </p:tav>
                                        <p:tav tm="100000">
                                          <p:val>
                                            <p:strVal val="#ppt_h"/>
                                          </p:val>
                                        </p:tav>
                                      </p:tavLst>
                                    </p:anim>
                                    <p:animEffect transition="in" filter="fade">
                                      <p:cBhvr>
                                        <p:cTn id="54" dur="500"/>
                                        <p:tgtEl>
                                          <p:spTgt spid="43"/>
                                        </p:tgtEl>
                                      </p:cBhvr>
                                    </p:animEffect>
                                  </p:childTnLst>
                                </p:cTn>
                              </p:par>
                              <p:par>
                                <p:cTn id="55" presetID="53" presetClass="entr" presetSubtype="16" fill="hold" nodeType="withEffect">
                                  <p:stCondLst>
                                    <p:cond delay="0"/>
                                  </p:stCondLst>
                                  <p:childTnLst>
                                    <p:set>
                                      <p:cBhvr>
                                        <p:cTn id="56" dur="1" fill="hold">
                                          <p:stCondLst>
                                            <p:cond delay="0"/>
                                          </p:stCondLst>
                                        </p:cTn>
                                        <p:tgtEl>
                                          <p:spTgt spid="23"/>
                                        </p:tgtEl>
                                        <p:attrNameLst>
                                          <p:attrName>style.visibility</p:attrName>
                                        </p:attrNameLst>
                                      </p:cBhvr>
                                      <p:to>
                                        <p:strVal val="visible"/>
                                      </p:to>
                                    </p:set>
                                    <p:anim calcmode="lin" valueType="num">
                                      <p:cBhvr>
                                        <p:cTn id="57" dur="500" fill="hold"/>
                                        <p:tgtEl>
                                          <p:spTgt spid="23"/>
                                        </p:tgtEl>
                                        <p:attrNameLst>
                                          <p:attrName>ppt_w</p:attrName>
                                        </p:attrNameLst>
                                      </p:cBhvr>
                                      <p:tavLst>
                                        <p:tav tm="0">
                                          <p:val>
                                            <p:fltVal val="0"/>
                                          </p:val>
                                        </p:tav>
                                        <p:tav tm="100000">
                                          <p:val>
                                            <p:strVal val="#ppt_w"/>
                                          </p:val>
                                        </p:tav>
                                      </p:tavLst>
                                    </p:anim>
                                    <p:anim calcmode="lin" valueType="num">
                                      <p:cBhvr>
                                        <p:cTn id="58" dur="500" fill="hold"/>
                                        <p:tgtEl>
                                          <p:spTgt spid="23"/>
                                        </p:tgtEl>
                                        <p:attrNameLst>
                                          <p:attrName>ppt_h</p:attrName>
                                        </p:attrNameLst>
                                      </p:cBhvr>
                                      <p:tavLst>
                                        <p:tav tm="0">
                                          <p:val>
                                            <p:fltVal val="0"/>
                                          </p:val>
                                        </p:tav>
                                        <p:tav tm="100000">
                                          <p:val>
                                            <p:strVal val="#ppt_h"/>
                                          </p:val>
                                        </p:tav>
                                      </p:tavLst>
                                    </p:anim>
                                    <p:animEffect transition="in" filter="fade">
                                      <p:cBhvr>
                                        <p:cTn id="59" dur="500"/>
                                        <p:tgtEl>
                                          <p:spTgt spid="23"/>
                                        </p:tgtEl>
                                      </p:cBhvr>
                                    </p:animEffect>
                                  </p:childTnLst>
                                </p:cTn>
                              </p:par>
                              <p:par>
                                <p:cTn id="60" presetID="53" presetClass="entr" presetSubtype="16" fill="hold" nodeType="withEffect">
                                  <p:stCondLst>
                                    <p:cond delay="0"/>
                                  </p:stCondLst>
                                  <p:childTnLst>
                                    <p:set>
                                      <p:cBhvr>
                                        <p:cTn id="61" dur="1" fill="hold">
                                          <p:stCondLst>
                                            <p:cond delay="0"/>
                                          </p:stCondLst>
                                        </p:cTn>
                                        <p:tgtEl>
                                          <p:spTgt spid="27"/>
                                        </p:tgtEl>
                                        <p:attrNameLst>
                                          <p:attrName>style.visibility</p:attrName>
                                        </p:attrNameLst>
                                      </p:cBhvr>
                                      <p:to>
                                        <p:strVal val="visible"/>
                                      </p:to>
                                    </p:set>
                                    <p:anim calcmode="lin" valueType="num">
                                      <p:cBhvr>
                                        <p:cTn id="62" dur="500" fill="hold"/>
                                        <p:tgtEl>
                                          <p:spTgt spid="27"/>
                                        </p:tgtEl>
                                        <p:attrNameLst>
                                          <p:attrName>ppt_w</p:attrName>
                                        </p:attrNameLst>
                                      </p:cBhvr>
                                      <p:tavLst>
                                        <p:tav tm="0">
                                          <p:val>
                                            <p:fltVal val="0"/>
                                          </p:val>
                                        </p:tav>
                                        <p:tav tm="100000">
                                          <p:val>
                                            <p:strVal val="#ppt_w"/>
                                          </p:val>
                                        </p:tav>
                                      </p:tavLst>
                                    </p:anim>
                                    <p:anim calcmode="lin" valueType="num">
                                      <p:cBhvr>
                                        <p:cTn id="63" dur="500" fill="hold"/>
                                        <p:tgtEl>
                                          <p:spTgt spid="27"/>
                                        </p:tgtEl>
                                        <p:attrNameLst>
                                          <p:attrName>ppt_h</p:attrName>
                                        </p:attrNameLst>
                                      </p:cBhvr>
                                      <p:tavLst>
                                        <p:tav tm="0">
                                          <p:val>
                                            <p:fltVal val="0"/>
                                          </p:val>
                                        </p:tav>
                                        <p:tav tm="100000">
                                          <p:val>
                                            <p:strVal val="#ppt_h"/>
                                          </p:val>
                                        </p:tav>
                                      </p:tavLst>
                                    </p:anim>
                                    <p:animEffect transition="in" filter="fade">
                                      <p:cBhvr>
                                        <p:cTn id="64" dur="500"/>
                                        <p:tgtEl>
                                          <p:spTgt spid="27"/>
                                        </p:tgtEl>
                                      </p:cBhvr>
                                    </p:animEffect>
                                  </p:childTnLst>
                                </p:cTn>
                              </p:par>
                              <p:par>
                                <p:cTn id="65" presetID="53" presetClass="entr" presetSubtype="16" fill="hold" nodeType="withEffect">
                                  <p:stCondLst>
                                    <p:cond delay="0"/>
                                  </p:stCondLst>
                                  <p:childTnLst>
                                    <p:set>
                                      <p:cBhvr>
                                        <p:cTn id="66" dur="1" fill="hold">
                                          <p:stCondLst>
                                            <p:cond delay="0"/>
                                          </p:stCondLst>
                                        </p:cTn>
                                        <p:tgtEl>
                                          <p:spTgt spid="35"/>
                                        </p:tgtEl>
                                        <p:attrNameLst>
                                          <p:attrName>style.visibility</p:attrName>
                                        </p:attrNameLst>
                                      </p:cBhvr>
                                      <p:to>
                                        <p:strVal val="visible"/>
                                      </p:to>
                                    </p:set>
                                    <p:anim calcmode="lin" valueType="num">
                                      <p:cBhvr>
                                        <p:cTn id="67" dur="500" fill="hold"/>
                                        <p:tgtEl>
                                          <p:spTgt spid="35"/>
                                        </p:tgtEl>
                                        <p:attrNameLst>
                                          <p:attrName>ppt_w</p:attrName>
                                        </p:attrNameLst>
                                      </p:cBhvr>
                                      <p:tavLst>
                                        <p:tav tm="0">
                                          <p:val>
                                            <p:fltVal val="0"/>
                                          </p:val>
                                        </p:tav>
                                        <p:tav tm="100000">
                                          <p:val>
                                            <p:strVal val="#ppt_w"/>
                                          </p:val>
                                        </p:tav>
                                      </p:tavLst>
                                    </p:anim>
                                    <p:anim calcmode="lin" valueType="num">
                                      <p:cBhvr>
                                        <p:cTn id="68" dur="500" fill="hold"/>
                                        <p:tgtEl>
                                          <p:spTgt spid="35"/>
                                        </p:tgtEl>
                                        <p:attrNameLst>
                                          <p:attrName>ppt_h</p:attrName>
                                        </p:attrNameLst>
                                      </p:cBhvr>
                                      <p:tavLst>
                                        <p:tav tm="0">
                                          <p:val>
                                            <p:fltVal val="0"/>
                                          </p:val>
                                        </p:tav>
                                        <p:tav tm="100000">
                                          <p:val>
                                            <p:strVal val="#ppt_h"/>
                                          </p:val>
                                        </p:tav>
                                      </p:tavLst>
                                    </p:anim>
                                    <p:animEffect transition="in" filter="fade">
                                      <p:cBhvr>
                                        <p:cTn id="69" dur="500"/>
                                        <p:tgtEl>
                                          <p:spTgt spid="35"/>
                                        </p:tgtEl>
                                      </p:cBhvr>
                                    </p:animEffect>
                                  </p:childTnLst>
                                </p:cTn>
                              </p:par>
                              <p:par>
                                <p:cTn id="70" presetID="53" presetClass="entr" presetSubtype="16" fill="hold" nodeType="withEffect">
                                  <p:stCondLst>
                                    <p:cond delay="0"/>
                                  </p:stCondLst>
                                  <p:childTnLst>
                                    <p:set>
                                      <p:cBhvr>
                                        <p:cTn id="71" dur="1" fill="hold">
                                          <p:stCondLst>
                                            <p:cond delay="0"/>
                                          </p:stCondLst>
                                        </p:cTn>
                                        <p:tgtEl>
                                          <p:spTgt spid="39"/>
                                        </p:tgtEl>
                                        <p:attrNameLst>
                                          <p:attrName>style.visibility</p:attrName>
                                        </p:attrNameLst>
                                      </p:cBhvr>
                                      <p:to>
                                        <p:strVal val="visible"/>
                                      </p:to>
                                    </p:set>
                                    <p:anim calcmode="lin" valueType="num">
                                      <p:cBhvr>
                                        <p:cTn id="72" dur="500" fill="hold"/>
                                        <p:tgtEl>
                                          <p:spTgt spid="39"/>
                                        </p:tgtEl>
                                        <p:attrNameLst>
                                          <p:attrName>ppt_w</p:attrName>
                                        </p:attrNameLst>
                                      </p:cBhvr>
                                      <p:tavLst>
                                        <p:tav tm="0">
                                          <p:val>
                                            <p:fltVal val="0"/>
                                          </p:val>
                                        </p:tav>
                                        <p:tav tm="100000">
                                          <p:val>
                                            <p:strVal val="#ppt_w"/>
                                          </p:val>
                                        </p:tav>
                                      </p:tavLst>
                                    </p:anim>
                                    <p:anim calcmode="lin" valueType="num">
                                      <p:cBhvr>
                                        <p:cTn id="73" dur="500" fill="hold"/>
                                        <p:tgtEl>
                                          <p:spTgt spid="39"/>
                                        </p:tgtEl>
                                        <p:attrNameLst>
                                          <p:attrName>ppt_h</p:attrName>
                                        </p:attrNameLst>
                                      </p:cBhvr>
                                      <p:tavLst>
                                        <p:tav tm="0">
                                          <p:val>
                                            <p:fltVal val="0"/>
                                          </p:val>
                                        </p:tav>
                                        <p:tav tm="100000">
                                          <p:val>
                                            <p:strVal val="#ppt_h"/>
                                          </p:val>
                                        </p:tav>
                                      </p:tavLst>
                                    </p:anim>
                                    <p:animEffect transition="in" filter="fade">
                                      <p:cBhvr>
                                        <p:cTn id="74" dur="500"/>
                                        <p:tgtEl>
                                          <p:spTgt spid="39"/>
                                        </p:tgtEl>
                                      </p:cBhvr>
                                    </p:animEffect>
                                  </p:childTnLst>
                                </p:cTn>
                              </p:par>
                              <p:par>
                                <p:cTn id="75" presetID="53" presetClass="entr" presetSubtype="16" fill="hold" nodeType="withEffect">
                                  <p:stCondLst>
                                    <p:cond delay="0"/>
                                  </p:stCondLst>
                                  <p:childTnLst>
                                    <p:set>
                                      <p:cBhvr>
                                        <p:cTn id="76" dur="1" fill="hold">
                                          <p:stCondLst>
                                            <p:cond delay="0"/>
                                          </p:stCondLst>
                                        </p:cTn>
                                        <p:tgtEl>
                                          <p:spTgt spid="56"/>
                                        </p:tgtEl>
                                        <p:attrNameLst>
                                          <p:attrName>style.visibility</p:attrName>
                                        </p:attrNameLst>
                                      </p:cBhvr>
                                      <p:to>
                                        <p:strVal val="visible"/>
                                      </p:to>
                                    </p:set>
                                    <p:anim calcmode="lin" valueType="num">
                                      <p:cBhvr>
                                        <p:cTn id="77" dur="500" fill="hold"/>
                                        <p:tgtEl>
                                          <p:spTgt spid="56"/>
                                        </p:tgtEl>
                                        <p:attrNameLst>
                                          <p:attrName>ppt_w</p:attrName>
                                        </p:attrNameLst>
                                      </p:cBhvr>
                                      <p:tavLst>
                                        <p:tav tm="0">
                                          <p:val>
                                            <p:fltVal val="0"/>
                                          </p:val>
                                        </p:tav>
                                        <p:tav tm="100000">
                                          <p:val>
                                            <p:strVal val="#ppt_w"/>
                                          </p:val>
                                        </p:tav>
                                      </p:tavLst>
                                    </p:anim>
                                    <p:anim calcmode="lin" valueType="num">
                                      <p:cBhvr>
                                        <p:cTn id="78" dur="500" fill="hold"/>
                                        <p:tgtEl>
                                          <p:spTgt spid="56"/>
                                        </p:tgtEl>
                                        <p:attrNameLst>
                                          <p:attrName>ppt_h</p:attrName>
                                        </p:attrNameLst>
                                      </p:cBhvr>
                                      <p:tavLst>
                                        <p:tav tm="0">
                                          <p:val>
                                            <p:fltVal val="0"/>
                                          </p:val>
                                        </p:tav>
                                        <p:tav tm="100000">
                                          <p:val>
                                            <p:strVal val="#ppt_h"/>
                                          </p:val>
                                        </p:tav>
                                      </p:tavLst>
                                    </p:anim>
                                    <p:animEffect transition="in" filter="fade">
                                      <p:cBhvr>
                                        <p:cTn id="79" dur="500"/>
                                        <p:tgtEl>
                                          <p:spTgt spid="56"/>
                                        </p:tgtEl>
                                      </p:cBhvr>
                                    </p:animEffect>
                                  </p:childTnLst>
                                </p:cTn>
                              </p:par>
                              <p:par>
                                <p:cTn id="80" presetID="53" presetClass="entr" presetSubtype="16" fill="hold" nodeType="withEffect">
                                  <p:stCondLst>
                                    <p:cond delay="0"/>
                                  </p:stCondLst>
                                  <p:childTnLst>
                                    <p:set>
                                      <p:cBhvr>
                                        <p:cTn id="81" dur="1" fill="hold">
                                          <p:stCondLst>
                                            <p:cond delay="0"/>
                                          </p:stCondLst>
                                        </p:cTn>
                                        <p:tgtEl>
                                          <p:spTgt spid="60"/>
                                        </p:tgtEl>
                                        <p:attrNameLst>
                                          <p:attrName>style.visibility</p:attrName>
                                        </p:attrNameLst>
                                      </p:cBhvr>
                                      <p:to>
                                        <p:strVal val="visible"/>
                                      </p:to>
                                    </p:set>
                                    <p:anim calcmode="lin" valueType="num">
                                      <p:cBhvr>
                                        <p:cTn id="82" dur="500" fill="hold"/>
                                        <p:tgtEl>
                                          <p:spTgt spid="60"/>
                                        </p:tgtEl>
                                        <p:attrNameLst>
                                          <p:attrName>ppt_w</p:attrName>
                                        </p:attrNameLst>
                                      </p:cBhvr>
                                      <p:tavLst>
                                        <p:tav tm="0">
                                          <p:val>
                                            <p:fltVal val="0"/>
                                          </p:val>
                                        </p:tav>
                                        <p:tav tm="100000">
                                          <p:val>
                                            <p:strVal val="#ppt_w"/>
                                          </p:val>
                                        </p:tav>
                                      </p:tavLst>
                                    </p:anim>
                                    <p:anim calcmode="lin" valueType="num">
                                      <p:cBhvr>
                                        <p:cTn id="83" dur="500" fill="hold"/>
                                        <p:tgtEl>
                                          <p:spTgt spid="60"/>
                                        </p:tgtEl>
                                        <p:attrNameLst>
                                          <p:attrName>ppt_h</p:attrName>
                                        </p:attrNameLst>
                                      </p:cBhvr>
                                      <p:tavLst>
                                        <p:tav tm="0">
                                          <p:val>
                                            <p:fltVal val="0"/>
                                          </p:val>
                                        </p:tav>
                                        <p:tav tm="100000">
                                          <p:val>
                                            <p:strVal val="#ppt_h"/>
                                          </p:val>
                                        </p:tav>
                                      </p:tavLst>
                                    </p:anim>
                                    <p:animEffect transition="in" filter="fade">
                                      <p:cBhvr>
                                        <p:cTn id="84" dur="500"/>
                                        <p:tgtEl>
                                          <p:spTgt spid="60"/>
                                        </p:tgtEl>
                                      </p:cBhvr>
                                    </p:animEffect>
                                  </p:childTnLst>
                                </p:cTn>
                              </p:par>
                              <p:par>
                                <p:cTn id="85" presetID="53" presetClass="entr" presetSubtype="16" fill="hold" nodeType="withEffect">
                                  <p:stCondLst>
                                    <p:cond delay="0"/>
                                  </p:stCondLst>
                                  <p:childTnLst>
                                    <p:set>
                                      <p:cBhvr>
                                        <p:cTn id="86" dur="1" fill="hold">
                                          <p:stCondLst>
                                            <p:cond delay="0"/>
                                          </p:stCondLst>
                                        </p:cTn>
                                        <p:tgtEl>
                                          <p:spTgt spid="64"/>
                                        </p:tgtEl>
                                        <p:attrNameLst>
                                          <p:attrName>style.visibility</p:attrName>
                                        </p:attrNameLst>
                                      </p:cBhvr>
                                      <p:to>
                                        <p:strVal val="visible"/>
                                      </p:to>
                                    </p:set>
                                    <p:anim calcmode="lin" valueType="num">
                                      <p:cBhvr>
                                        <p:cTn id="87" dur="500" fill="hold"/>
                                        <p:tgtEl>
                                          <p:spTgt spid="64"/>
                                        </p:tgtEl>
                                        <p:attrNameLst>
                                          <p:attrName>ppt_w</p:attrName>
                                        </p:attrNameLst>
                                      </p:cBhvr>
                                      <p:tavLst>
                                        <p:tav tm="0">
                                          <p:val>
                                            <p:fltVal val="0"/>
                                          </p:val>
                                        </p:tav>
                                        <p:tav tm="100000">
                                          <p:val>
                                            <p:strVal val="#ppt_w"/>
                                          </p:val>
                                        </p:tav>
                                      </p:tavLst>
                                    </p:anim>
                                    <p:anim calcmode="lin" valueType="num">
                                      <p:cBhvr>
                                        <p:cTn id="88" dur="500" fill="hold"/>
                                        <p:tgtEl>
                                          <p:spTgt spid="64"/>
                                        </p:tgtEl>
                                        <p:attrNameLst>
                                          <p:attrName>ppt_h</p:attrName>
                                        </p:attrNameLst>
                                      </p:cBhvr>
                                      <p:tavLst>
                                        <p:tav tm="0">
                                          <p:val>
                                            <p:fltVal val="0"/>
                                          </p:val>
                                        </p:tav>
                                        <p:tav tm="100000">
                                          <p:val>
                                            <p:strVal val="#ppt_h"/>
                                          </p:val>
                                        </p:tav>
                                      </p:tavLst>
                                    </p:anim>
                                    <p:animEffect transition="in" filter="fade">
                                      <p:cBhvr>
                                        <p:cTn id="89" dur="500"/>
                                        <p:tgtEl>
                                          <p:spTgt spid="64"/>
                                        </p:tgtEl>
                                      </p:cBhvr>
                                    </p:animEffect>
                                  </p:childTnLst>
                                </p:cTn>
                              </p:par>
                              <p:par>
                                <p:cTn id="90" presetID="53" presetClass="entr" presetSubtype="16" fill="hold" nodeType="withEffect">
                                  <p:stCondLst>
                                    <p:cond delay="0"/>
                                  </p:stCondLst>
                                  <p:childTnLst>
                                    <p:set>
                                      <p:cBhvr>
                                        <p:cTn id="91" dur="1" fill="hold">
                                          <p:stCondLst>
                                            <p:cond delay="0"/>
                                          </p:stCondLst>
                                        </p:cTn>
                                        <p:tgtEl>
                                          <p:spTgt spid="68"/>
                                        </p:tgtEl>
                                        <p:attrNameLst>
                                          <p:attrName>style.visibility</p:attrName>
                                        </p:attrNameLst>
                                      </p:cBhvr>
                                      <p:to>
                                        <p:strVal val="visible"/>
                                      </p:to>
                                    </p:set>
                                    <p:anim calcmode="lin" valueType="num">
                                      <p:cBhvr>
                                        <p:cTn id="92" dur="500" fill="hold"/>
                                        <p:tgtEl>
                                          <p:spTgt spid="68"/>
                                        </p:tgtEl>
                                        <p:attrNameLst>
                                          <p:attrName>ppt_w</p:attrName>
                                        </p:attrNameLst>
                                      </p:cBhvr>
                                      <p:tavLst>
                                        <p:tav tm="0">
                                          <p:val>
                                            <p:fltVal val="0"/>
                                          </p:val>
                                        </p:tav>
                                        <p:tav tm="100000">
                                          <p:val>
                                            <p:strVal val="#ppt_w"/>
                                          </p:val>
                                        </p:tav>
                                      </p:tavLst>
                                    </p:anim>
                                    <p:anim calcmode="lin" valueType="num">
                                      <p:cBhvr>
                                        <p:cTn id="93" dur="500" fill="hold"/>
                                        <p:tgtEl>
                                          <p:spTgt spid="68"/>
                                        </p:tgtEl>
                                        <p:attrNameLst>
                                          <p:attrName>ppt_h</p:attrName>
                                        </p:attrNameLst>
                                      </p:cBhvr>
                                      <p:tavLst>
                                        <p:tav tm="0">
                                          <p:val>
                                            <p:fltVal val="0"/>
                                          </p:val>
                                        </p:tav>
                                        <p:tav tm="100000">
                                          <p:val>
                                            <p:strVal val="#ppt_h"/>
                                          </p:val>
                                        </p:tav>
                                      </p:tavLst>
                                    </p:anim>
                                    <p:animEffect transition="in" filter="fade">
                                      <p:cBhvr>
                                        <p:cTn id="94" dur="500"/>
                                        <p:tgtEl>
                                          <p:spTgt spid="68"/>
                                        </p:tgtEl>
                                      </p:cBhvr>
                                    </p:animEffect>
                                  </p:childTnLst>
                                </p:cTn>
                              </p:par>
                              <p:par>
                                <p:cTn id="95" presetID="53" presetClass="entr" presetSubtype="16" fill="hold" nodeType="withEffect">
                                  <p:stCondLst>
                                    <p:cond delay="0"/>
                                  </p:stCondLst>
                                  <p:childTnLst>
                                    <p:set>
                                      <p:cBhvr>
                                        <p:cTn id="96" dur="1" fill="hold">
                                          <p:stCondLst>
                                            <p:cond delay="0"/>
                                          </p:stCondLst>
                                        </p:cTn>
                                        <p:tgtEl>
                                          <p:spTgt spid="72"/>
                                        </p:tgtEl>
                                        <p:attrNameLst>
                                          <p:attrName>style.visibility</p:attrName>
                                        </p:attrNameLst>
                                      </p:cBhvr>
                                      <p:to>
                                        <p:strVal val="visible"/>
                                      </p:to>
                                    </p:set>
                                    <p:anim calcmode="lin" valueType="num">
                                      <p:cBhvr>
                                        <p:cTn id="97" dur="500" fill="hold"/>
                                        <p:tgtEl>
                                          <p:spTgt spid="72"/>
                                        </p:tgtEl>
                                        <p:attrNameLst>
                                          <p:attrName>ppt_w</p:attrName>
                                        </p:attrNameLst>
                                      </p:cBhvr>
                                      <p:tavLst>
                                        <p:tav tm="0">
                                          <p:val>
                                            <p:fltVal val="0"/>
                                          </p:val>
                                        </p:tav>
                                        <p:tav tm="100000">
                                          <p:val>
                                            <p:strVal val="#ppt_w"/>
                                          </p:val>
                                        </p:tav>
                                      </p:tavLst>
                                    </p:anim>
                                    <p:anim calcmode="lin" valueType="num">
                                      <p:cBhvr>
                                        <p:cTn id="98" dur="500" fill="hold"/>
                                        <p:tgtEl>
                                          <p:spTgt spid="72"/>
                                        </p:tgtEl>
                                        <p:attrNameLst>
                                          <p:attrName>ppt_h</p:attrName>
                                        </p:attrNameLst>
                                      </p:cBhvr>
                                      <p:tavLst>
                                        <p:tav tm="0">
                                          <p:val>
                                            <p:fltVal val="0"/>
                                          </p:val>
                                        </p:tav>
                                        <p:tav tm="100000">
                                          <p:val>
                                            <p:strVal val="#ppt_h"/>
                                          </p:val>
                                        </p:tav>
                                      </p:tavLst>
                                    </p:anim>
                                    <p:animEffect transition="in" filter="fade">
                                      <p:cBhvr>
                                        <p:cTn id="99" dur="500"/>
                                        <p:tgtEl>
                                          <p:spTgt spid="72"/>
                                        </p:tgtEl>
                                      </p:cBhvr>
                                    </p:animEffect>
                                  </p:childTnLst>
                                </p:cTn>
                              </p:par>
                              <p:par>
                                <p:cTn id="100" presetID="53" presetClass="entr" presetSubtype="16" fill="hold" nodeType="withEffect">
                                  <p:stCondLst>
                                    <p:cond delay="0"/>
                                  </p:stCondLst>
                                  <p:childTnLst>
                                    <p:set>
                                      <p:cBhvr>
                                        <p:cTn id="101" dur="1" fill="hold">
                                          <p:stCondLst>
                                            <p:cond delay="0"/>
                                          </p:stCondLst>
                                        </p:cTn>
                                        <p:tgtEl>
                                          <p:spTgt spid="79"/>
                                        </p:tgtEl>
                                        <p:attrNameLst>
                                          <p:attrName>style.visibility</p:attrName>
                                        </p:attrNameLst>
                                      </p:cBhvr>
                                      <p:to>
                                        <p:strVal val="visible"/>
                                      </p:to>
                                    </p:set>
                                    <p:anim calcmode="lin" valueType="num">
                                      <p:cBhvr>
                                        <p:cTn id="102" dur="500" fill="hold"/>
                                        <p:tgtEl>
                                          <p:spTgt spid="79"/>
                                        </p:tgtEl>
                                        <p:attrNameLst>
                                          <p:attrName>ppt_w</p:attrName>
                                        </p:attrNameLst>
                                      </p:cBhvr>
                                      <p:tavLst>
                                        <p:tav tm="0">
                                          <p:val>
                                            <p:fltVal val="0"/>
                                          </p:val>
                                        </p:tav>
                                        <p:tav tm="100000">
                                          <p:val>
                                            <p:strVal val="#ppt_w"/>
                                          </p:val>
                                        </p:tav>
                                      </p:tavLst>
                                    </p:anim>
                                    <p:anim calcmode="lin" valueType="num">
                                      <p:cBhvr>
                                        <p:cTn id="103" dur="500" fill="hold"/>
                                        <p:tgtEl>
                                          <p:spTgt spid="79"/>
                                        </p:tgtEl>
                                        <p:attrNameLst>
                                          <p:attrName>ppt_h</p:attrName>
                                        </p:attrNameLst>
                                      </p:cBhvr>
                                      <p:tavLst>
                                        <p:tav tm="0">
                                          <p:val>
                                            <p:fltVal val="0"/>
                                          </p:val>
                                        </p:tav>
                                        <p:tav tm="100000">
                                          <p:val>
                                            <p:strVal val="#ppt_h"/>
                                          </p:val>
                                        </p:tav>
                                      </p:tavLst>
                                    </p:anim>
                                    <p:animEffect transition="in" filter="fade">
                                      <p:cBhvr>
                                        <p:cTn id="104" dur="500"/>
                                        <p:tgtEl>
                                          <p:spTgt spid="79"/>
                                        </p:tgtEl>
                                      </p:cBhvr>
                                    </p:animEffect>
                                  </p:childTnLst>
                                </p:cTn>
                              </p:par>
                              <p:par>
                                <p:cTn id="105" presetID="53" presetClass="entr" presetSubtype="16" fill="hold" nodeType="withEffect">
                                  <p:stCondLst>
                                    <p:cond delay="0"/>
                                  </p:stCondLst>
                                  <p:childTnLst>
                                    <p:set>
                                      <p:cBhvr>
                                        <p:cTn id="106" dur="1" fill="hold">
                                          <p:stCondLst>
                                            <p:cond delay="0"/>
                                          </p:stCondLst>
                                        </p:cTn>
                                        <p:tgtEl>
                                          <p:spTgt spid="89"/>
                                        </p:tgtEl>
                                        <p:attrNameLst>
                                          <p:attrName>style.visibility</p:attrName>
                                        </p:attrNameLst>
                                      </p:cBhvr>
                                      <p:to>
                                        <p:strVal val="visible"/>
                                      </p:to>
                                    </p:set>
                                    <p:anim calcmode="lin" valueType="num">
                                      <p:cBhvr>
                                        <p:cTn id="107" dur="500" fill="hold"/>
                                        <p:tgtEl>
                                          <p:spTgt spid="89"/>
                                        </p:tgtEl>
                                        <p:attrNameLst>
                                          <p:attrName>ppt_w</p:attrName>
                                        </p:attrNameLst>
                                      </p:cBhvr>
                                      <p:tavLst>
                                        <p:tav tm="0">
                                          <p:val>
                                            <p:fltVal val="0"/>
                                          </p:val>
                                        </p:tav>
                                        <p:tav tm="100000">
                                          <p:val>
                                            <p:strVal val="#ppt_w"/>
                                          </p:val>
                                        </p:tav>
                                      </p:tavLst>
                                    </p:anim>
                                    <p:anim calcmode="lin" valueType="num">
                                      <p:cBhvr>
                                        <p:cTn id="108" dur="500" fill="hold"/>
                                        <p:tgtEl>
                                          <p:spTgt spid="89"/>
                                        </p:tgtEl>
                                        <p:attrNameLst>
                                          <p:attrName>ppt_h</p:attrName>
                                        </p:attrNameLst>
                                      </p:cBhvr>
                                      <p:tavLst>
                                        <p:tav tm="0">
                                          <p:val>
                                            <p:fltVal val="0"/>
                                          </p:val>
                                        </p:tav>
                                        <p:tav tm="100000">
                                          <p:val>
                                            <p:strVal val="#ppt_h"/>
                                          </p:val>
                                        </p:tav>
                                      </p:tavLst>
                                    </p:anim>
                                    <p:animEffect transition="in" filter="fade">
                                      <p:cBhvr>
                                        <p:cTn id="109" dur="500"/>
                                        <p:tgtEl>
                                          <p:spTgt spid="89"/>
                                        </p:tgtEl>
                                      </p:cBhvr>
                                    </p:animEffect>
                                  </p:childTnLst>
                                </p:cTn>
                              </p:par>
                              <p:par>
                                <p:cTn id="110" presetID="53" presetClass="entr" presetSubtype="16" fill="hold" nodeType="withEffect">
                                  <p:stCondLst>
                                    <p:cond delay="0"/>
                                  </p:stCondLst>
                                  <p:childTnLst>
                                    <p:set>
                                      <p:cBhvr>
                                        <p:cTn id="111" dur="1" fill="hold">
                                          <p:stCondLst>
                                            <p:cond delay="0"/>
                                          </p:stCondLst>
                                        </p:cTn>
                                        <p:tgtEl>
                                          <p:spTgt spid="95"/>
                                        </p:tgtEl>
                                        <p:attrNameLst>
                                          <p:attrName>style.visibility</p:attrName>
                                        </p:attrNameLst>
                                      </p:cBhvr>
                                      <p:to>
                                        <p:strVal val="visible"/>
                                      </p:to>
                                    </p:set>
                                    <p:anim calcmode="lin" valueType="num">
                                      <p:cBhvr>
                                        <p:cTn id="112" dur="500" fill="hold"/>
                                        <p:tgtEl>
                                          <p:spTgt spid="95"/>
                                        </p:tgtEl>
                                        <p:attrNameLst>
                                          <p:attrName>ppt_w</p:attrName>
                                        </p:attrNameLst>
                                      </p:cBhvr>
                                      <p:tavLst>
                                        <p:tav tm="0">
                                          <p:val>
                                            <p:fltVal val="0"/>
                                          </p:val>
                                        </p:tav>
                                        <p:tav tm="100000">
                                          <p:val>
                                            <p:strVal val="#ppt_w"/>
                                          </p:val>
                                        </p:tav>
                                      </p:tavLst>
                                    </p:anim>
                                    <p:anim calcmode="lin" valueType="num">
                                      <p:cBhvr>
                                        <p:cTn id="113" dur="500" fill="hold"/>
                                        <p:tgtEl>
                                          <p:spTgt spid="95"/>
                                        </p:tgtEl>
                                        <p:attrNameLst>
                                          <p:attrName>ppt_h</p:attrName>
                                        </p:attrNameLst>
                                      </p:cBhvr>
                                      <p:tavLst>
                                        <p:tav tm="0">
                                          <p:val>
                                            <p:fltVal val="0"/>
                                          </p:val>
                                        </p:tav>
                                        <p:tav tm="100000">
                                          <p:val>
                                            <p:strVal val="#ppt_h"/>
                                          </p:val>
                                        </p:tav>
                                      </p:tavLst>
                                    </p:anim>
                                    <p:animEffect transition="in" filter="fade">
                                      <p:cBhvr>
                                        <p:cTn id="114" dur="500"/>
                                        <p:tgtEl>
                                          <p:spTgt spid="9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8" grpId="0" animBg="1"/>
      <p:bldP spid="118"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任意多边形 23"/>
          <p:cNvSpPr/>
          <p:nvPr/>
        </p:nvSpPr>
        <p:spPr>
          <a:xfrm>
            <a:off x="4775729" y="2867360"/>
            <a:ext cx="4486009" cy="914400"/>
          </a:xfrm>
          <a:custGeom>
            <a:avLst/>
            <a:gdLst>
              <a:gd name="connsiteX0" fmla="*/ 238128 w 4486009"/>
              <a:gd name="connsiteY0" fmla="*/ 0 h 914400"/>
              <a:gd name="connsiteX1" fmla="*/ 1053311 w 4486009"/>
              <a:gd name="connsiteY1" fmla="*/ 0 h 914400"/>
              <a:gd name="connsiteX2" fmla="*/ 4247881 w 4486009"/>
              <a:gd name="connsiteY2" fmla="*/ 0 h 914400"/>
              <a:gd name="connsiteX3" fmla="*/ 4486009 w 4486009"/>
              <a:gd name="connsiteY3" fmla="*/ 457200 h 914400"/>
              <a:gd name="connsiteX4" fmla="*/ 4247881 w 4486009"/>
              <a:gd name="connsiteY4" fmla="*/ 914400 h 914400"/>
              <a:gd name="connsiteX5" fmla="*/ 1053311 w 4486009"/>
              <a:gd name="connsiteY5" fmla="*/ 914400 h 914400"/>
              <a:gd name="connsiteX6" fmla="*/ 238128 w 4486009"/>
              <a:gd name="connsiteY6" fmla="*/ 914400 h 914400"/>
              <a:gd name="connsiteX7" fmla="*/ 0 w 4486009"/>
              <a:gd name="connsiteY7" fmla="*/ 457200 h 914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486009" h="914400">
                <a:moveTo>
                  <a:pt x="238128" y="0"/>
                </a:moveTo>
                <a:lnTo>
                  <a:pt x="1053311" y="0"/>
                </a:lnTo>
                <a:lnTo>
                  <a:pt x="4247881" y="0"/>
                </a:lnTo>
                <a:lnTo>
                  <a:pt x="4486009" y="457200"/>
                </a:lnTo>
                <a:lnTo>
                  <a:pt x="4247881" y="914400"/>
                </a:lnTo>
                <a:lnTo>
                  <a:pt x="1053311" y="914400"/>
                </a:lnTo>
                <a:lnTo>
                  <a:pt x="238128" y="914400"/>
                </a:lnTo>
                <a:lnTo>
                  <a:pt x="0" y="457200"/>
                </a:lnTo>
                <a:close/>
              </a:path>
            </a:pathLst>
          </a:custGeom>
          <a:solidFill>
            <a:srgbClr val="F5F5F5"/>
          </a:solidFill>
          <a:ln w="22225">
            <a:gradFill flip="none" rotWithShape="1">
              <a:gsLst>
                <a:gs pos="39000">
                  <a:schemeClr val="bg1"/>
                </a:gs>
                <a:gs pos="100000">
                  <a:schemeClr val="bg1">
                    <a:lumMod val="85000"/>
                  </a:schemeClr>
                </a:gs>
              </a:gsLst>
              <a:lin ang="2700000" scaled="1"/>
              <a:tileRect/>
            </a:gradFill>
          </a:ln>
          <a:effectLst>
            <a:outerShdw blurRad="254000" dist="127000" dir="2700000" algn="tl" rotWithShape="0">
              <a:prstClr val="black">
                <a:alpha val="2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5" name="任意多边形 24"/>
          <p:cNvSpPr/>
          <p:nvPr/>
        </p:nvSpPr>
        <p:spPr>
          <a:xfrm>
            <a:off x="4775729" y="4335797"/>
            <a:ext cx="4486009" cy="914400"/>
          </a:xfrm>
          <a:custGeom>
            <a:avLst/>
            <a:gdLst>
              <a:gd name="connsiteX0" fmla="*/ 238128 w 4486009"/>
              <a:gd name="connsiteY0" fmla="*/ 0 h 914400"/>
              <a:gd name="connsiteX1" fmla="*/ 1053311 w 4486009"/>
              <a:gd name="connsiteY1" fmla="*/ 0 h 914400"/>
              <a:gd name="connsiteX2" fmla="*/ 4247881 w 4486009"/>
              <a:gd name="connsiteY2" fmla="*/ 0 h 914400"/>
              <a:gd name="connsiteX3" fmla="*/ 4486009 w 4486009"/>
              <a:gd name="connsiteY3" fmla="*/ 457200 h 914400"/>
              <a:gd name="connsiteX4" fmla="*/ 4247881 w 4486009"/>
              <a:gd name="connsiteY4" fmla="*/ 914400 h 914400"/>
              <a:gd name="connsiteX5" fmla="*/ 1053311 w 4486009"/>
              <a:gd name="connsiteY5" fmla="*/ 914400 h 914400"/>
              <a:gd name="connsiteX6" fmla="*/ 238128 w 4486009"/>
              <a:gd name="connsiteY6" fmla="*/ 914400 h 914400"/>
              <a:gd name="connsiteX7" fmla="*/ 0 w 4486009"/>
              <a:gd name="connsiteY7" fmla="*/ 457200 h 914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486009" h="914400">
                <a:moveTo>
                  <a:pt x="238128" y="0"/>
                </a:moveTo>
                <a:lnTo>
                  <a:pt x="1053311" y="0"/>
                </a:lnTo>
                <a:lnTo>
                  <a:pt x="4247881" y="0"/>
                </a:lnTo>
                <a:lnTo>
                  <a:pt x="4486009" y="457200"/>
                </a:lnTo>
                <a:lnTo>
                  <a:pt x="4247881" y="914400"/>
                </a:lnTo>
                <a:lnTo>
                  <a:pt x="1053311" y="914400"/>
                </a:lnTo>
                <a:lnTo>
                  <a:pt x="238128" y="914400"/>
                </a:lnTo>
                <a:lnTo>
                  <a:pt x="0" y="457200"/>
                </a:lnTo>
                <a:close/>
              </a:path>
            </a:pathLst>
          </a:custGeom>
          <a:solidFill>
            <a:srgbClr val="F5F5F5"/>
          </a:solidFill>
          <a:ln w="22225">
            <a:gradFill flip="none" rotWithShape="1">
              <a:gsLst>
                <a:gs pos="39000">
                  <a:schemeClr val="bg1"/>
                </a:gs>
                <a:gs pos="100000">
                  <a:schemeClr val="bg1">
                    <a:lumMod val="85000"/>
                  </a:schemeClr>
                </a:gs>
              </a:gsLst>
              <a:lin ang="2700000" scaled="1"/>
              <a:tileRect/>
            </a:gradFill>
          </a:ln>
          <a:effectLst>
            <a:outerShdw blurRad="254000" dist="127000" dir="2700000" algn="tl" rotWithShape="0">
              <a:prstClr val="black">
                <a:alpha val="2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 name="任意多边形 22"/>
          <p:cNvSpPr/>
          <p:nvPr/>
        </p:nvSpPr>
        <p:spPr>
          <a:xfrm>
            <a:off x="4775730" y="1439677"/>
            <a:ext cx="4486009" cy="914400"/>
          </a:xfrm>
          <a:custGeom>
            <a:avLst/>
            <a:gdLst>
              <a:gd name="connsiteX0" fmla="*/ 238128 w 4486009"/>
              <a:gd name="connsiteY0" fmla="*/ 0 h 914400"/>
              <a:gd name="connsiteX1" fmla="*/ 1053311 w 4486009"/>
              <a:gd name="connsiteY1" fmla="*/ 0 h 914400"/>
              <a:gd name="connsiteX2" fmla="*/ 4247881 w 4486009"/>
              <a:gd name="connsiteY2" fmla="*/ 0 h 914400"/>
              <a:gd name="connsiteX3" fmla="*/ 4486009 w 4486009"/>
              <a:gd name="connsiteY3" fmla="*/ 457200 h 914400"/>
              <a:gd name="connsiteX4" fmla="*/ 4247881 w 4486009"/>
              <a:gd name="connsiteY4" fmla="*/ 914400 h 914400"/>
              <a:gd name="connsiteX5" fmla="*/ 1053311 w 4486009"/>
              <a:gd name="connsiteY5" fmla="*/ 914400 h 914400"/>
              <a:gd name="connsiteX6" fmla="*/ 238128 w 4486009"/>
              <a:gd name="connsiteY6" fmla="*/ 914400 h 914400"/>
              <a:gd name="connsiteX7" fmla="*/ 0 w 4486009"/>
              <a:gd name="connsiteY7" fmla="*/ 457200 h 914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486009" h="914400">
                <a:moveTo>
                  <a:pt x="238128" y="0"/>
                </a:moveTo>
                <a:lnTo>
                  <a:pt x="1053311" y="0"/>
                </a:lnTo>
                <a:lnTo>
                  <a:pt x="4247881" y="0"/>
                </a:lnTo>
                <a:lnTo>
                  <a:pt x="4486009" y="457200"/>
                </a:lnTo>
                <a:lnTo>
                  <a:pt x="4247881" y="914400"/>
                </a:lnTo>
                <a:lnTo>
                  <a:pt x="1053311" y="914400"/>
                </a:lnTo>
                <a:lnTo>
                  <a:pt x="238128" y="914400"/>
                </a:lnTo>
                <a:lnTo>
                  <a:pt x="0" y="457200"/>
                </a:lnTo>
                <a:close/>
              </a:path>
            </a:pathLst>
          </a:custGeom>
          <a:solidFill>
            <a:srgbClr val="F5F5F5"/>
          </a:solidFill>
          <a:ln w="22225">
            <a:gradFill flip="none" rotWithShape="1">
              <a:gsLst>
                <a:gs pos="39000">
                  <a:schemeClr val="bg1"/>
                </a:gs>
                <a:gs pos="100000">
                  <a:schemeClr val="bg1">
                    <a:lumMod val="85000"/>
                  </a:schemeClr>
                </a:gs>
              </a:gsLst>
              <a:lin ang="2700000" scaled="1"/>
              <a:tileRect/>
            </a:gradFill>
          </a:ln>
          <a:effectLst>
            <a:outerShdw blurRad="254000" dist="127000" dir="2700000" algn="tl" rotWithShape="0">
              <a:prstClr val="black">
                <a:alpha val="2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六边形 7"/>
          <p:cNvSpPr/>
          <p:nvPr/>
        </p:nvSpPr>
        <p:spPr>
          <a:xfrm>
            <a:off x="3529039" y="1439679"/>
            <a:ext cx="1060704" cy="914400"/>
          </a:xfrm>
          <a:prstGeom prst="hexagon">
            <a:avLst/>
          </a:prstGeom>
          <a:solidFill>
            <a:srgbClr val="F5F5F5"/>
          </a:solidFill>
          <a:ln w="22225">
            <a:gradFill flip="none" rotWithShape="1">
              <a:gsLst>
                <a:gs pos="39000">
                  <a:schemeClr val="bg1"/>
                </a:gs>
                <a:gs pos="100000">
                  <a:schemeClr val="bg1">
                    <a:lumMod val="85000"/>
                  </a:schemeClr>
                </a:gs>
              </a:gsLst>
              <a:lin ang="2700000" scaled="1"/>
              <a:tileRect/>
            </a:gradFill>
          </a:ln>
          <a:effectLst>
            <a:outerShdw blurRad="254000" dist="127000" dir="2700000" algn="tl" rotWithShape="0">
              <a:prstClr val="black">
                <a:alpha val="2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六边形 8"/>
          <p:cNvSpPr/>
          <p:nvPr/>
        </p:nvSpPr>
        <p:spPr>
          <a:xfrm>
            <a:off x="3529039" y="2879512"/>
            <a:ext cx="1060704" cy="914400"/>
          </a:xfrm>
          <a:prstGeom prst="hexagon">
            <a:avLst/>
          </a:prstGeom>
          <a:solidFill>
            <a:srgbClr val="F5F5F5"/>
          </a:solidFill>
          <a:ln w="22225">
            <a:gradFill flip="none" rotWithShape="1">
              <a:gsLst>
                <a:gs pos="39000">
                  <a:schemeClr val="bg1"/>
                </a:gs>
                <a:gs pos="100000">
                  <a:schemeClr val="bg1">
                    <a:lumMod val="85000"/>
                  </a:schemeClr>
                </a:gs>
              </a:gsLst>
              <a:lin ang="2700000" scaled="1"/>
              <a:tileRect/>
            </a:gradFill>
          </a:ln>
          <a:effectLst>
            <a:outerShdw blurRad="254000" dist="127000" dir="2700000" algn="tl" rotWithShape="0">
              <a:prstClr val="black">
                <a:alpha val="2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六边形 9"/>
          <p:cNvSpPr/>
          <p:nvPr/>
        </p:nvSpPr>
        <p:spPr>
          <a:xfrm>
            <a:off x="3529039" y="4319345"/>
            <a:ext cx="1060704" cy="914400"/>
          </a:xfrm>
          <a:prstGeom prst="hexagon">
            <a:avLst/>
          </a:prstGeom>
          <a:solidFill>
            <a:srgbClr val="F5F5F5"/>
          </a:solidFill>
          <a:ln w="22225">
            <a:gradFill flip="none" rotWithShape="1">
              <a:gsLst>
                <a:gs pos="39000">
                  <a:schemeClr val="bg1"/>
                </a:gs>
                <a:gs pos="100000">
                  <a:schemeClr val="bg1">
                    <a:lumMod val="85000"/>
                  </a:schemeClr>
                </a:gs>
              </a:gsLst>
              <a:lin ang="2700000" scaled="1"/>
              <a:tileRect/>
            </a:gradFill>
          </a:ln>
          <a:effectLst>
            <a:outerShdw blurRad="254000" dist="127000" dir="2700000" algn="tl" rotWithShape="0">
              <a:prstClr val="black">
                <a:alpha val="2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任意多边形 10"/>
          <p:cNvSpPr/>
          <p:nvPr/>
        </p:nvSpPr>
        <p:spPr>
          <a:xfrm>
            <a:off x="3813419" y="4483098"/>
            <a:ext cx="491951" cy="586903"/>
          </a:xfrm>
          <a:custGeom>
            <a:avLst/>
            <a:gdLst>
              <a:gd name="connsiteX0" fmla="*/ 362619 w 491951"/>
              <a:gd name="connsiteY0" fmla="*/ 133424 h 586903"/>
              <a:gd name="connsiteX1" fmla="*/ 438745 w 491951"/>
              <a:gd name="connsiteY1" fmla="*/ 156344 h 586903"/>
              <a:gd name="connsiteX2" fmla="*/ 456753 w 491951"/>
              <a:gd name="connsiteY2" fmla="*/ 171078 h 586903"/>
              <a:gd name="connsiteX3" fmla="*/ 474761 w 491951"/>
              <a:gd name="connsiteY3" fmla="*/ 191541 h 586903"/>
              <a:gd name="connsiteX4" fmla="*/ 433834 w 491951"/>
              <a:gd name="connsiteY4" fmla="*/ 233288 h 586903"/>
              <a:gd name="connsiteX5" fmla="*/ 411733 w 491951"/>
              <a:gd name="connsiteY5" fmla="*/ 306139 h 586903"/>
              <a:gd name="connsiteX6" fmla="*/ 435471 w 491951"/>
              <a:gd name="connsiteY6" fmla="*/ 384720 h 586903"/>
              <a:gd name="connsiteX7" fmla="*/ 491951 w 491951"/>
              <a:gd name="connsiteY7" fmla="*/ 429741 h 586903"/>
              <a:gd name="connsiteX8" fmla="*/ 474761 w 491951"/>
              <a:gd name="connsiteY8" fmla="*/ 472306 h 586903"/>
              <a:gd name="connsiteX9" fmla="*/ 448568 w 491951"/>
              <a:gd name="connsiteY9" fmla="*/ 517326 h 586903"/>
              <a:gd name="connsiteX10" fmla="*/ 357708 w 491951"/>
              <a:gd name="connsiteY10" fmla="*/ 585266 h 586903"/>
              <a:gd name="connsiteX11" fmla="*/ 307777 w 491951"/>
              <a:gd name="connsiteY11" fmla="*/ 574625 h 586903"/>
              <a:gd name="connsiteX12" fmla="*/ 254571 w 491951"/>
              <a:gd name="connsiteY12" fmla="*/ 563984 h 586903"/>
              <a:gd name="connsiteX13" fmla="*/ 204639 w 491951"/>
              <a:gd name="connsiteY13" fmla="*/ 575444 h 586903"/>
              <a:gd name="connsiteX14" fmla="*/ 157981 w 491951"/>
              <a:gd name="connsiteY14" fmla="*/ 586903 h 586903"/>
              <a:gd name="connsiteX15" fmla="*/ 51569 w 491951"/>
              <a:gd name="connsiteY15" fmla="*/ 496862 h 586903"/>
              <a:gd name="connsiteX16" fmla="*/ 0 w 491951"/>
              <a:gd name="connsiteY16" fmla="*/ 319236 h 586903"/>
              <a:gd name="connsiteX17" fmla="*/ 39291 w 491951"/>
              <a:gd name="connsiteY17" fmla="*/ 187449 h 586903"/>
              <a:gd name="connsiteX18" fmla="*/ 139973 w 491951"/>
              <a:gd name="connsiteY18" fmla="*/ 135880 h 586903"/>
              <a:gd name="connsiteX19" fmla="*/ 203001 w 491951"/>
              <a:gd name="connsiteY19" fmla="*/ 147339 h 586903"/>
              <a:gd name="connsiteX20" fmla="*/ 251296 w 491951"/>
              <a:gd name="connsiteY20" fmla="*/ 157162 h 586903"/>
              <a:gd name="connsiteX21" fmla="*/ 302047 w 491951"/>
              <a:gd name="connsiteY21" fmla="*/ 145702 h 586903"/>
              <a:gd name="connsiteX22" fmla="*/ 362619 w 491951"/>
              <a:gd name="connsiteY22" fmla="*/ 133424 h 586903"/>
              <a:gd name="connsiteX23" fmla="*/ 356888 w 491951"/>
              <a:gd name="connsiteY23" fmla="*/ 0 h 586903"/>
              <a:gd name="connsiteX24" fmla="*/ 358526 w 491951"/>
              <a:gd name="connsiteY24" fmla="*/ 9004 h 586903"/>
              <a:gd name="connsiteX25" fmla="*/ 358935 w 491951"/>
              <a:gd name="connsiteY25" fmla="*/ 12278 h 586903"/>
              <a:gd name="connsiteX26" fmla="*/ 359344 w 491951"/>
              <a:gd name="connsiteY26" fmla="*/ 15552 h 586903"/>
              <a:gd name="connsiteX27" fmla="*/ 348703 w 491951"/>
              <a:gd name="connsiteY27" fmla="*/ 63847 h 586903"/>
              <a:gd name="connsiteX28" fmla="*/ 315961 w 491951"/>
              <a:gd name="connsiteY28" fmla="*/ 112960 h 586903"/>
              <a:gd name="connsiteX29" fmla="*/ 277489 w 491951"/>
              <a:gd name="connsiteY29" fmla="*/ 137517 h 586903"/>
              <a:gd name="connsiteX30" fmla="*/ 241472 w 491951"/>
              <a:gd name="connsiteY30" fmla="*/ 144065 h 586903"/>
              <a:gd name="connsiteX31" fmla="*/ 269304 w 491951"/>
              <a:gd name="connsiteY31" fmla="*/ 53206 h 586903"/>
              <a:gd name="connsiteX32" fmla="*/ 356888 w 491951"/>
              <a:gd name="connsiteY32" fmla="*/ 0 h 5869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491951" h="586903">
                <a:moveTo>
                  <a:pt x="362619" y="133424"/>
                </a:moveTo>
                <a:cubicBezTo>
                  <a:pt x="389359" y="133424"/>
                  <a:pt x="414735" y="141064"/>
                  <a:pt x="438745" y="156344"/>
                </a:cubicBezTo>
                <a:cubicBezTo>
                  <a:pt x="443111" y="159618"/>
                  <a:pt x="449114" y="164529"/>
                  <a:pt x="456753" y="171078"/>
                </a:cubicBezTo>
                <a:cubicBezTo>
                  <a:pt x="463302" y="177080"/>
                  <a:pt x="469305" y="183902"/>
                  <a:pt x="474761" y="191541"/>
                </a:cubicBezTo>
                <a:cubicBezTo>
                  <a:pt x="457845" y="206275"/>
                  <a:pt x="444202" y="220191"/>
                  <a:pt x="433834" y="233288"/>
                </a:cubicBezTo>
                <a:cubicBezTo>
                  <a:pt x="419100" y="255662"/>
                  <a:pt x="411733" y="279945"/>
                  <a:pt x="411733" y="306139"/>
                </a:cubicBezTo>
                <a:cubicBezTo>
                  <a:pt x="411733" y="334516"/>
                  <a:pt x="419645" y="360710"/>
                  <a:pt x="435471" y="384720"/>
                </a:cubicBezTo>
                <a:cubicBezTo>
                  <a:pt x="451297" y="408186"/>
                  <a:pt x="470123" y="423192"/>
                  <a:pt x="491951" y="429741"/>
                </a:cubicBezTo>
                <a:cubicBezTo>
                  <a:pt x="486494" y="446112"/>
                  <a:pt x="480765" y="460300"/>
                  <a:pt x="474761" y="472306"/>
                </a:cubicBezTo>
                <a:cubicBezTo>
                  <a:pt x="467122" y="487586"/>
                  <a:pt x="458390" y="502592"/>
                  <a:pt x="448568" y="517326"/>
                </a:cubicBezTo>
                <a:cubicBezTo>
                  <a:pt x="418009" y="562620"/>
                  <a:pt x="387722" y="585266"/>
                  <a:pt x="357708" y="585266"/>
                </a:cubicBezTo>
                <a:cubicBezTo>
                  <a:pt x="345157" y="585266"/>
                  <a:pt x="328513" y="581719"/>
                  <a:pt x="307777" y="574625"/>
                </a:cubicBezTo>
                <a:cubicBezTo>
                  <a:pt x="288131" y="567531"/>
                  <a:pt x="270396" y="563984"/>
                  <a:pt x="254571" y="563984"/>
                </a:cubicBezTo>
                <a:cubicBezTo>
                  <a:pt x="240928" y="563984"/>
                  <a:pt x="224284" y="567804"/>
                  <a:pt x="204639" y="575444"/>
                </a:cubicBezTo>
                <a:cubicBezTo>
                  <a:pt x="183356" y="583083"/>
                  <a:pt x="167803" y="586903"/>
                  <a:pt x="157981" y="586903"/>
                </a:cubicBezTo>
                <a:cubicBezTo>
                  <a:pt x="121965" y="586903"/>
                  <a:pt x="86494" y="556890"/>
                  <a:pt x="51569" y="496862"/>
                </a:cubicBezTo>
                <a:cubicBezTo>
                  <a:pt x="17189" y="436289"/>
                  <a:pt x="0" y="377081"/>
                  <a:pt x="0" y="319236"/>
                </a:cubicBezTo>
                <a:cubicBezTo>
                  <a:pt x="0" y="265757"/>
                  <a:pt x="13097" y="221828"/>
                  <a:pt x="39291" y="187449"/>
                </a:cubicBezTo>
                <a:cubicBezTo>
                  <a:pt x="66576" y="153069"/>
                  <a:pt x="100137" y="135880"/>
                  <a:pt x="139973" y="135880"/>
                </a:cubicBezTo>
                <a:cubicBezTo>
                  <a:pt x="156343" y="135880"/>
                  <a:pt x="177353" y="139700"/>
                  <a:pt x="203001" y="147339"/>
                </a:cubicBezTo>
                <a:cubicBezTo>
                  <a:pt x="228104" y="153888"/>
                  <a:pt x="244203" y="157162"/>
                  <a:pt x="251296" y="157162"/>
                </a:cubicBezTo>
                <a:cubicBezTo>
                  <a:pt x="262211" y="157162"/>
                  <a:pt x="279127" y="153342"/>
                  <a:pt x="302047" y="145702"/>
                </a:cubicBezTo>
                <a:cubicBezTo>
                  <a:pt x="328240" y="137517"/>
                  <a:pt x="348431" y="133424"/>
                  <a:pt x="362619" y="133424"/>
                </a:cubicBezTo>
                <a:close/>
                <a:moveTo>
                  <a:pt x="356888" y="0"/>
                </a:moveTo>
                <a:cubicBezTo>
                  <a:pt x="357980" y="4365"/>
                  <a:pt x="358526" y="7367"/>
                  <a:pt x="358526" y="9004"/>
                </a:cubicBezTo>
                <a:cubicBezTo>
                  <a:pt x="358526" y="9550"/>
                  <a:pt x="358662" y="10641"/>
                  <a:pt x="358935" y="12278"/>
                </a:cubicBezTo>
                <a:cubicBezTo>
                  <a:pt x="359208" y="13915"/>
                  <a:pt x="359344" y="15007"/>
                  <a:pt x="359344" y="15552"/>
                </a:cubicBezTo>
                <a:cubicBezTo>
                  <a:pt x="359344" y="28103"/>
                  <a:pt x="355798" y="44202"/>
                  <a:pt x="348703" y="63847"/>
                </a:cubicBezTo>
                <a:cubicBezTo>
                  <a:pt x="341610" y="81855"/>
                  <a:pt x="330695" y="98226"/>
                  <a:pt x="315961" y="112960"/>
                </a:cubicBezTo>
                <a:cubicBezTo>
                  <a:pt x="302864" y="124966"/>
                  <a:pt x="290040" y="133151"/>
                  <a:pt x="277489" y="137517"/>
                </a:cubicBezTo>
                <a:cubicBezTo>
                  <a:pt x="267121" y="140245"/>
                  <a:pt x="255115" y="142428"/>
                  <a:pt x="241472" y="144065"/>
                </a:cubicBezTo>
                <a:cubicBezTo>
                  <a:pt x="242564" y="108595"/>
                  <a:pt x="251841" y="78308"/>
                  <a:pt x="269304" y="53206"/>
                </a:cubicBezTo>
                <a:cubicBezTo>
                  <a:pt x="287858" y="26466"/>
                  <a:pt x="317052" y="8731"/>
                  <a:pt x="356888" y="0"/>
                </a:cubicBez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sp>
        <p:nvSpPr>
          <p:cNvPr id="12" name="任意多边形 11"/>
          <p:cNvSpPr/>
          <p:nvPr/>
        </p:nvSpPr>
        <p:spPr>
          <a:xfrm>
            <a:off x="3790499" y="1581903"/>
            <a:ext cx="537791" cy="629959"/>
          </a:xfrm>
          <a:custGeom>
            <a:avLst/>
            <a:gdLst>
              <a:gd name="connsiteX0" fmla="*/ 99863 w 537790"/>
              <a:gd name="connsiteY0" fmla="*/ 197762 h 629959"/>
              <a:gd name="connsiteX1" fmla="*/ 440382 w 537790"/>
              <a:gd name="connsiteY1" fmla="*/ 197762 h 629959"/>
              <a:gd name="connsiteX2" fmla="*/ 440382 w 537790"/>
              <a:gd name="connsiteY2" fmla="*/ 475252 h 629959"/>
              <a:gd name="connsiteX3" fmla="*/ 431378 w 537790"/>
              <a:gd name="connsiteY3" fmla="*/ 496535 h 629959"/>
              <a:gd name="connsiteX4" fmla="*/ 410095 w 537790"/>
              <a:gd name="connsiteY4" fmla="*/ 505539 h 629959"/>
              <a:gd name="connsiteX5" fmla="*/ 376535 w 537790"/>
              <a:gd name="connsiteY5" fmla="*/ 505539 h 629959"/>
              <a:gd name="connsiteX6" fmla="*/ 376535 w 537790"/>
              <a:gd name="connsiteY6" fmla="*/ 591487 h 629959"/>
              <a:gd name="connsiteX7" fmla="*/ 365075 w 537790"/>
              <a:gd name="connsiteY7" fmla="*/ 618500 h 629959"/>
              <a:gd name="connsiteX8" fmla="*/ 338063 w 537790"/>
              <a:gd name="connsiteY8" fmla="*/ 629959 h 629959"/>
              <a:gd name="connsiteX9" fmla="*/ 311050 w 537790"/>
              <a:gd name="connsiteY9" fmla="*/ 618500 h 629959"/>
              <a:gd name="connsiteX10" fmla="*/ 299591 w 537790"/>
              <a:gd name="connsiteY10" fmla="*/ 591487 h 629959"/>
              <a:gd name="connsiteX11" fmla="*/ 299591 w 537790"/>
              <a:gd name="connsiteY11" fmla="*/ 505539 h 629959"/>
              <a:gd name="connsiteX12" fmla="*/ 239836 w 537790"/>
              <a:gd name="connsiteY12" fmla="*/ 505539 h 629959"/>
              <a:gd name="connsiteX13" fmla="*/ 239836 w 537790"/>
              <a:gd name="connsiteY13" fmla="*/ 591487 h 629959"/>
              <a:gd name="connsiteX14" fmla="*/ 228786 w 537790"/>
              <a:gd name="connsiteY14" fmla="*/ 618909 h 629959"/>
              <a:gd name="connsiteX15" fmla="*/ 202183 w 537790"/>
              <a:gd name="connsiteY15" fmla="*/ 629959 h 629959"/>
              <a:gd name="connsiteX16" fmla="*/ 174761 w 537790"/>
              <a:gd name="connsiteY16" fmla="*/ 618909 h 629959"/>
              <a:gd name="connsiteX17" fmla="*/ 163711 w 537790"/>
              <a:gd name="connsiteY17" fmla="*/ 591487 h 629959"/>
              <a:gd name="connsiteX18" fmla="*/ 163711 w 537790"/>
              <a:gd name="connsiteY18" fmla="*/ 505539 h 629959"/>
              <a:gd name="connsiteX19" fmla="*/ 129331 w 537790"/>
              <a:gd name="connsiteY19" fmla="*/ 505539 h 629959"/>
              <a:gd name="connsiteX20" fmla="*/ 108867 w 537790"/>
              <a:gd name="connsiteY20" fmla="*/ 496535 h 629959"/>
              <a:gd name="connsiteX21" fmla="*/ 99863 w 537790"/>
              <a:gd name="connsiteY21" fmla="*/ 475252 h 629959"/>
              <a:gd name="connsiteX22" fmla="*/ 499317 w 537790"/>
              <a:gd name="connsiteY22" fmla="*/ 196943 h 629959"/>
              <a:gd name="connsiteX23" fmla="*/ 526330 w 537790"/>
              <a:gd name="connsiteY23" fmla="*/ 208403 h 629959"/>
              <a:gd name="connsiteX24" fmla="*/ 537790 w 537790"/>
              <a:gd name="connsiteY24" fmla="*/ 236233 h 629959"/>
              <a:gd name="connsiteX25" fmla="*/ 537790 w 537790"/>
              <a:gd name="connsiteY25" fmla="*/ 387666 h 629959"/>
              <a:gd name="connsiteX26" fmla="*/ 526739 w 537790"/>
              <a:gd name="connsiteY26" fmla="*/ 415497 h 629959"/>
              <a:gd name="connsiteX27" fmla="*/ 499317 w 537790"/>
              <a:gd name="connsiteY27" fmla="*/ 426957 h 629959"/>
              <a:gd name="connsiteX28" fmla="*/ 471896 w 537790"/>
              <a:gd name="connsiteY28" fmla="*/ 415497 h 629959"/>
              <a:gd name="connsiteX29" fmla="*/ 460845 w 537790"/>
              <a:gd name="connsiteY29" fmla="*/ 387666 h 629959"/>
              <a:gd name="connsiteX30" fmla="*/ 460845 w 537790"/>
              <a:gd name="connsiteY30" fmla="*/ 236233 h 629959"/>
              <a:gd name="connsiteX31" fmla="*/ 472305 w 537790"/>
              <a:gd name="connsiteY31" fmla="*/ 208403 h 629959"/>
              <a:gd name="connsiteX32" fmla="*/ 499317 w 537790"/>
              <a:gd name="connsiteY32" fmla="*/ 196943 h 629959"/>
              <a:gd name="connsiteX33" fmla="*/ 38471 w 537790"/>
              <a:gd name="connsiteY33" fmla="*/ 196943 h 629959"/>
              <a:gd name="connsiteX34" fmla="*/ 65075 w 537790"/>
              <a:gd name="connsiteY34" fmla="*/ 208403 h 629959"/>
              <a:gd name="connsiteX35" fmla="*/ 76125 w 537790"/>
              <a:gd name="connsiteY35" fmla="*/ 236233 h 629959"/>
              <a:gd name="connsiteX36" fmla="*/ 76125 w 537790"/>
              <a:gd name="connsiteY36" fmla="*/ 387666 h 629959"/>
              <a:gd name="connsiteX37" fmla="*/ 65075 w 537790"/>
              <a:gd name="connsiteY37" fmla="*/ 415497 h 629959"/>
              <a:gd name="connsiteX38" fmla="*/ 38471 w 537790"/>
              <a:gd name="connsiteY38" fmla="*/ 426957 h 629959"/>
              <a:gd name="connsiteX39" fmla="*/ 11050 w 537790"/>
              <a:gd name="connsiteY39" fmla="*/ 415497 h 629959"/>
              <a:gd name="connsiteX40" fmla="*/ 0 w 537790"/>
              <a:gd name="connsiteY40" fmla="*/ 387666 h 629959"/>
              <a:gd name="connsiteX41" fmla="*/ 0 w 537790"/>
              <a:gd name="connsiteY41" fmla="*/ 236233 h 629959"/>
              <a:gd name="connsiteX42" fmla="*/ 11050 w 537790"/>
              <a:gd name="connsiteY42" fmla="*/ 208403 h 629959"/>
              <a:gd name="connsiteX43" fmla="*/ 38471 w 537790"/>
              <a:gd name="connsiteY43" fmla="*/ 196943 h 629959"/>
              <a:gd name="connsiteX44" fmla="*/ 342972 w 537790"/>
              <a:gd name="connsiteY44" fmla="*/ 88894 h 629959"/>
              <a:gd name="connsiteX45" fmla="*/ 329876 w 537790"/>
              <a:gd name="connsiteY45" fmla="*/ 94624 h 629959"/>
              <a:gd name="connsiteX46" fmla="*/ 324146 w 537790"/>
              <a:gd name="connsiteY46" fmla="*/ 107720 h 629959"/>
              <a:gd name="connsiteX47" fmla="*/ 329876 w 537790"/>
              <a:gd name="connsiteY47" fmla="*/ 121227 h 629959"/>
              <a:gd name="connsiteX48" fmla="*/ 342972 w 537790"/>
              <a:gd name="connsiteY48" fmla="*/ 126547 h 629959"/>
              <a:gd name="connsiteX49" fmla="*/ 356479 w 537790"/>
              <a:gd name="connsiteY49" fmla="*/ 121227 h 629959"/>
              <a:gd name="connsiteX50" fmla="*/ 361799 w 537790"/>
              <a:gd name="connsiteY50" fmla="*/ 107720 h 629959"/>
              <a:gd name="connsiteX51" fmla="*/ 356479 w 537790"/>
              <a:gd name="connsiteY51" fmla="*/ 94624 h 629959"/>
              <a:gd name="connsiteX52" fmla="*/ 342972 w 537790"/>
              <a:gd name="connsiteY52" fmla="*/ 88894 h 629959"/>
              <a:gd name="connsiteX53" fmla="*/ 197270 w 537790"/>
              <a:gd name="connsiteY53" fmla="*/ 88894 h 629959"/>
              <a:gd name="connsiteX54" fmla="*/ 184173 w 537790"/>
              <a:gd name="connsiteY54" fmla="*/ 94624 h 629959"/>
              <a:gd name="connsiteX55" fmla="*/ 178443 w 537790"/>
              <a:gd name="connsiteY55" fmla="*/ 107720 h 629959"/>
              <a:gd name="connsiteX56" fmla="*/ 184173 w 537790"/>
              <a:gd name="connsiteY56" fmla="*/ 121227 h 629959"/>
              <a:gd name="connsiteX57" fmla="*/ 197270 w 537790"/>
              <a:gd name="connsiteY57" fmla="*/ 126547 h 629959"/>
              <a:gd name="connsiteX58" fmla="*/ 210776 w 537790"/>
              <a:gd name="connsiteY58" fmla="*/ 121227 h 629959"/>
              <a:gd name="connsiteX59" fmla="*/ 216097 w 537790"/>
              <a:gd name="connsiteY59" fmla="*/ 107720 h 629959"/>
              <a:gd name="connsiteX60" fmla="*/ 210776 w 537790"/>
              <a:gd name="connsiteY60" fmla="*/ 94624 h 629959"/>
              <a:gd name="connsiteX61" fmla="*/ 197270 w 537790"/>
              <a:gd name="connsiteY61" fmla="*/ 88894 h 629959"/>
              <a:gd name="connsiteX62" fmla="*/ 375920 w 537790"/>
              <a:gd name="connsiteY62" fmla="*/ 81 h 629959"/>
              <a:gd name="connsiteX63" fmla="*/ 379807 w 537790"/>
              <a:gd name="connsiteY63" fmla="*/ 1308 h 629959"/>
              <a:gd name="connsiteX64" fmla="*/ 381445 w 537790"/>
              <a:gd name="connsiteY64" fmla="*/ 9494 h 629959"/>
              <a:gd name="connsiteX65" fmla="*/ 349521 w 537790"/>
              <a:gd name="connsiteY65" fmla="*/ 54514 h 629959"/>
              <a:gd name="connsiteX66" fmla="*/ 412141 w 537790"/>
              <a:gd name="connsiteY66" fmla="*/ 104446 h 629959"/>
              <a:gd name="connsiteX67" fmla="*/ 439562 w 537790"/>
              <a:gd name="connsiteY67" fmla="*/ 174023 h 629959"/>
              <a:gd name="connsiteX68" fmla="*/ 99044 w 537790"/>
              <a:gd name="connsiteY68" fmla="*/ 174023 h 629959"/>
              <a:gd name="connsiteX69" fmla="*/ 126056 w 537790"/>
              <a:gd name="connsiteY69" fmla="*/ 104037 h 629959"/>
              <a:gd name="connsiteX70" fmla="*/ 188266 w 537790"/>
              <a:gd name="connsiteY70" fmla="*/ 54514 h 629959"/>
              <a:gd name="connsiteX71" fmla="*/ 156343 w 537790"/>
              <a:gd name="connsiteY71" fmla="*/ 9494 h 629959"/>
              <a:gd name="connsiteX72" fmla="*/ 157979 w 537790"/>
              <a:gd name="connsiteY72" fmla="*/ 1308 h 629959"/>
              <a:gd name="connsiteX73" fmla="*/ 166165 w 537790"/>
              <a:gd name="connsiteY73" fmla="*/ 2946 h 629959"/>
              <a:gd name="connsiteX74" fmla="*/ 198907 w 537790"/>
              <a:gd name="connsiteY74" fmla="*/ 50422 h 629959"/>
              <a:gd name="connsiteX75" fmla="*/ 269303 w 537790"/>
              <a:gd name="connsiteY75" fmla="*/ 37325 h 629959"/>
              <a:gd name="connsiteX76" fmla="*/ 339699 w 537790"/>
              <a:gd name="connsiteY76" fmla="*/ 50422 h 629959"/>
              <a:gd name="connsiteX77" fmla="*/ 372441 w 537790"/>
              <a:gd name="connsiteY77" fmla="*/ 2946 h 629959"/>
              <a:gd name="connsiteX78" fmla="*/ 375920 w 537790"/>
              <a:gd name="connsiteY78" fmla="*/ 81 h 6299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Lst>
            <a:rect l="l" t="t" r="r" b="b"/>
            <a:pathLst>
              <a:path w="537790" h="629959">
                <a:moveTo>
                  <a:pt x="99863" y="197762"/>
                </a:moveTo>
                <a:lnTo>
                  <a:pt x="440382" y="197762"/>
                </a:lnTo>
                <a:lnTo>
                  <a:pt x="440382" y="475252"/>
                </a:lnTo>
                <a:cubicBezTo>
                  <a:pt x="440382" y="483438"/>
                  <a:pt x="437380" y="490532"/>
                  <a:pt x="431378" y="496535"/>
                </a:cubicBezTo>
                <a:cubicBezTo>
                  <a:pt x="425375" y="502538"/>
                  <a:pt x="418281" y="505539"/>
                  <a:pt x="410095" y="505539"/>
                </a:cubicBezTo>
                <a:lnTo>
                  <a:pt x="376535" y="505539"/>
                </a:lnTo>
                <a:lnTo>
                  <a:pt x="376535" y="591487"/>
                </a:lnTo>
                <a:cubicBezTo>
                  <a:pt x="376535" y="601856"/>
                  <a:pt x="372715" y="610860"/>
                  <a:pt x="365075" y="618500"/>
                </a:cubicBezTo>
                <a:cubicBezTo>
                  <a:pt x="357435" y="626139"/>
                  <a:pt x="348431" y="629959"/>
                  <a:pt x="338063" y="629959"/>
                </a:cubicBezTo>
                <a:cubicBezTo>
                  <a:pt x="327694" y="629959"/>
                  <a:pt x="318690" y="626139"/>
                  <a:pt x="311050" y="618500"/>
                </a:cubicBezTo>
                <a:cubicBezTo>
                  <a:pt x="303410" y="610860"/>
                  <a:pt x="299591" y="601856"/>
                  <a:pt x="299591" y="591487"/>
                </a:cubicBezTo>
                <a:lnTo>
                  <a:pt x="299591" y="505539"/>
                </a:lnTo>
                <a:lnTo>
                  <a:pt x="239836" y="505539"/>
                </a:lnTo>
                <a:lnTo>
                  <a:pt x="239836" y="591487"/>
                </a:lnTo>
                <a:cubicBezTo>
                  <a:pt x="239836" y="602401"/>
                  <a:pt x="236153" y="611542"/>
                  <a:pt x="228786" y="618909"/>
                </a:cubicBezTo>
                <a:cubicBezTo>
                  <a:pt x="221419" y="626276"/>
                  <a:pt x="212551" y="629959"/>
                  <a:pt x="202183" y="629959"/>
                </a:cubicBezTo>
                <a:cubicBezTo>
                  <a:pt x="191268" y="629959"/>
                  <a:pt x="182128" y="626276"/>
                  <a:pt x="174761" y="618909"/>
                </a:cubicBezTo>
                <a:cubicBezTo>
                  <a:pt x="167393" y="611542"/>
                  <a:pt x="163711" y="602401"/>
                  <a:pt x="163711" y="591487"/>
                </a:cubicBezTo>
                <a:lnTo>
                  <a:pt x="163711" y="505539"/>
                </a:lnTo>
                <a:lnTo>
                  <a:pt x="129331" y="505539"/>
                </a:lnTo>
                <a:cubicBezTo>
                  <a:pt x="121691" y="505539"/>
                  <a:pt x="114870" y="502538"/>
                  <a:pt x="108867" y="496535"/>
                </a:cubicBezTo>
                <a:cubicBezTo>
                  <a:pt x="102864" y="490532"/>
                  <a:pt x="99863" y="483438"/>
                  <a:pt x="99863" y="475252"/>
                </a:cubicBezTo>
                <a:close/>
                <a:moveTo>
                  <a:pt x="499317" y="196943"/>
                </a:moveTo>
                <a:cubicBezTo>
                  <a:pt x="509686" y="196943"/>
                  <a:pt x="518690" y="200763"/>
                  <a:pt x="526330" y="208403"/>
                </a:cubicBezTo>
                <a:cubicBezTo>
                  <a:pt x="533970" y="216043"/>
                  <a:pt x="537790" y="225320"/>
                  <a:pt x="537790" y="236233"/>
                </a:cubicBezTo>
                <a:lnTo>
                  <a:pt x="537790" y="387666"/>
                </a:lnTo>
                <a:cubicBezTo>
                  <a:pt x="537790" y="398580"/>
                  <a:pt x="534106" y="407857"/>
                  <a:pt x="526739" y="415497"/>
                </a:cubicBezTo>
                <a:cubicBezTo>
                  <a:pt x="519373" y="423137"/>
                  <a:pt x="510232" y="426957"/>
                  <a:pt x="499317" y="426957"/>
                </a:cubicBezTo>
                <a:cubicBezTo>
                  <a:pt x="488404" y="426957"/>
                  <a:pt x="479263" y="423137"/>
                  <a:pt x="471896" y="415497"/>
                </a:cubicBezTo>
                <a:cubicBezTo>
                  <a:pt x="464529" y="407857"/>
                  <a:pt x="460845" y="398580"/>
                  <a:pt x="460845" y="387666"/>
                </a:cubicBezTo>
                <a:lnTo>
                  <a:pt x="460845" y="236233"/>
                </a:lnTo>
                <a:cubicBezTo>
                  <a:pt x="460845" y="225320"/>
                  <a:pt x="464665" y="216043"/>
                  <a:pt x="472305" y="208403"/>
                </a:cubicBezTo>
                <a:cubicBezTo>
                  <a:pt x="479945" y="200763"/>
                  <a:pt x="488949" y="196943"/>
                  <a:pt x="499317" y="196943"/>
                </a:cubicBezTo>
                <a:close/>
                <a:moveTo>
                  <a:pt x="38471" y="196943"/>
                </a:moveTo>
                <a:cubicBezTo>
                  <a:pt x="48840" y="196943"/>
                  <a:pt x="57707" y="200763"/>
                  <a:pt x="65075" y="208403"/>
                </a:cubicBezTo>
                <a:cubicBezTo>
                  <a:pt x="72442" y="216043"/>
                  <a:pt x="76125" y="225320"/>
                  <a:pt x="76125" y="236233"/>
                </a:cubicBezTo>
                <a:lnTo>
                  <a:pt x="76125" y="387666"/>
                </a:lnTo>
                <a:cubicBezTo>
                  <a:pt x="76125" y="398580"/>
                  <a:pt x="72442" y="407857"/>
                  <a:pt x="65075" y="415497"/>
                </a:cubicBezTo>
                <a:cubicBezTo>
                  <a:pt x="57707" y="423137"/>
                  <a:pt x="48840" y="426957"/>
                  <a:pt x="38471" y="426957"/>
                </a:cubicBezTo>
                <a:cubicBezTo>
                  <a:pt x="27557" y="426957"/>
                  <a:pt x="18417" y="423137"/>
                  <a:pt x="11050" y="415497"/>
                </a:cubicBezTo>
                <a:cubicBezTo>
                  <a:pt x="3683" y="407857"/>
                  <a:pt x="0" y="398580"/>
                  <a:pt x="0" y="387666"/>
                </a:cubicBezTo>
                <a:lnTo>
                  <a:pt x="0" y="236233"/>
                </a:lnTo>
                <a:cubicBezTo>
                  <a:pt x="0" y="225320"/>
                  <a:pt x="3683" y="216043"/>
                  <a:pt x="11050" y="208403"/>
                </a:cubicBezTo>
                <a:cubicBezTo>
                  <a:pt x="18417" y="200763"/>
                  <a:pt x="27557" y="196943"/>
                  <a:pt x="38471" y="196943"/>
                </a:cubicBezTo>
                <a:close/>
                <a:moveTo>
                  <a:pt x="342972" y="88894"/>
                </a:moveTo>
                <a:cubicBezTo>
                  <a:pt x="338062" y="88894"/>
                  <a:pt x="333696" y="90804"/>
                  <a:pt x="329876" y="94624"/>
                </a:cubicBezTo>
                <a:cubicBezTo>
                  <a:pt x="326056" y="98444"/>
                  <a:pt x="324146" y="102809"/>
                  <a:pt x="324146" y="107720"/>
                </a:cubicBezTo>
                <a:cubicBezTo>
                  <a:pt x="324146" y="113178"/>
                  <a:pt x="326056" y="117680"/>
                  <a:pt x="329876" y="121227"/>
                </a:cubicBezTo>
                <a:cubicBezTo>
                  <a:pt x="333696" y="124774"/>
                  <a:pt x="338062" y="126547"/>
                  <a:pt x="342972" y="126547"/>
                </a:cubicBezTo>
                <a:cubicBezTo>
                  <a:pt x="348430" y="126547"/>
                  <a:pt x="352932" y="124774"/>
                  <a:pt x="356479" y="121227"/>
                </a:cubicBezTo>
                <a:cubicBezTo>
                  <a:pt x="360026" y="117680"/>
                  <a:pt x="361799" y="113178"/>
                  <a:pt x="361799" y="107720"/>
                </a:cubicBezTo>
                <a:cubicBezTo>
                  <a:pt x="361799" y="102809"/>
                  <a:pt x="360026" y="98444"/>
                  <a:pt x="356479" y="94624"/>
                </a:cubicBezTo>
                <a:cubicBezTo>
                  <a:pt x="352932" y="90804"/>
                  <a:pt x="348430" y="88894"/>
                  <a:pt x="342972" y="88894"/>
                </a:cubicBezTo>
                <a:close/>
                <a:moveTo>
                  <a:pt x="197270" y="88894"/>
                </a:moveTo>
                <a:cubicBezTo>
                  <a:pt x="192359" y="88894"/>
                  <a:pt x="187993" y="90804"/>
                  <a:pt x="184173" y="94624"/>
                </a:cubicBezTo>
                <a:cubicBezTo>
                  <a:pt x="180353" y="98444"/>
                  <a:pt x="178443" y="102809"/>
                  <a:pt x="178443" y="107720"/>
                </a:cubicBezTo>
                <a:cubicBezTo>
                  <a:pt x="178443" y="113178"/>
                  <a:pt x="180353" y="117680"/>
                  <a:pt x="184173" y="121227"/>
                </a:cubicBezTo>
                <a:cubicBezTo>
                  <a:pt x="187993" y="124774"/>
                  <a:pt x="192359" y="126547"/>
                  <a:pt x="197270" y="126547"/>
                </a:cubicBezTo>
                <a:cubicBezTo>
                  <a:pt x="202727" y="126547"/>
                  <a:pt x="207229" y="124774"/>
                  <a:pt x="210776" y="121227"/>
                </a:cubicBezTo>
                <a:cubicBezTo>
                  <a:pt x="214323" y="117680"/>
                  <a:pt x="216097" y="113178"/>
                  <a:pt x="216097" y="107720"/>
                </a:cubicBezTo>
                <a:cubicBezTo>
                  <a:pt x="216097" y="102809"/>
                  <a:pt x="214323" y="98444"/>
                  <a:pt x="210776" y="94624"/>
                </a:cubicBezTo>
                <a:cubicBezTo>
                  <a:pt x="207229" y="90804"/>
                  <a:pt x="202727" y="88894"/>
                  <a:pt x="197270" y="88894"/>
                </a:cubicBezTo>
                <a:close/>
                <a:moveTo>
                  <a:pt x="375920" y="81"/>
                </a:moveTo>
                <a:cubicBezTo>
                  <a:pt x="377148" y="-192"/>
                  <a:pt x="378444" y="217"/>
                  <a:pt x="379807" y="1308"/>
                </a:cubicBezTo>
                <a:cubicBezTo>
                  <a:pt x="382536" y="3491"/>
                  <a:pt x="383082" y="6220"/>
                  <a:pt x="381445" y="9494"/>
                </a:cubicBezTo>
                <a:lnTo>
                  <a:pt x="349521" y="54514"/>
                </a:lnTo>
                <a:cubicBezTo>
                  <a:pt x="375169" y="66520"/>
                  <a:pt x="396042" y="83164"/>
                  <a:pt x="412141" y="104446"/>
                </a:cubicBezTo>
                <a:cubicBezTo>
                  <a:pt x="428239" y="125729"/>
                  <a:pt x="437379" y="148921"/>
                  <a:pt x="439562" y="174023"/>
                </a:cubicBezTo>
                <a:lnTo>
                  <a:pt x="99044" y="174023"/>
                </a:lnTo>
                <a:cubicBezTo>
                  <a:pt x="101226" y="148375"/>
                  <a:pt x="110230" y="125047"/>
                  <a:pt x="126056" y="104037"/>
                </a:cubicBezTo>
                <a:cubicBezTo>
                  <a:pt x="141881" y="83027"/>
                  <a:pt x="162618" y="66520"/>
                  <a:pt x="188266" y="54514"/>
                </a:cubicBezTo>
                <a:lnTo>
                  <a:pt x="156343" y="9494"/>
                </a:lnTo>
                <a:cubicBezTo>
                  <a:pt x="154705" y="6220"/>
                  <a:pt x="155251" y="3491"/>
                  <a:pt x="157979" y="1308"/>
                </a:cubicBezTo>
                <a:cubicBezTo>
                  <a:pt x="160708" y="-329"/>
                  <a:pt x="163436" y="217"/>
                  <a:pt x="166165" y="2946"/>
                </a:cubicBezTo>
                <a:lnTo>
                  <a:pt x="198907" y="50422"/>
                </a:lnTo>
                <a:cubicBezTo>
                  <a:pt x="221826" y="41690"/>
                  <a:pt x="245292" y="37325"/>
                  <a:pt x="269303" y="37325"/>
                </a:cubicBezTo>
                <a:cubicBezTo>
                  <a:pt x="292768" y="37325"/>
                  <a:pt x="316233" y="41690"/>
                  <a:pt x="339699" y="50422"/>
                </a:cubicBezTo>
                <a:lnTo>
                  <a:pt x="372441" y="2946"/>
                </a:lnTo>
                <a:cubicBezTo>
                  <a:pt x="373532" y="1308"/>
                  <a:pt x="374692" y="353"/>
                  <a:pt x="375920" y="81"/>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sp>
        <p:nvSpPr>
          <p:cNvPr id="13" name="任意多边形 12"/>
          <p:cNvSpPr/>
          <p:nvPr/>
        </p:nvSpPr>
        <p:spPr>
          <a:xfrm>
            <a:off x="3759741" y="3078967"/>
            <a:ext cx="634707" cy="515499"/>
          </a:xfrm>
          <a:custGeom>
            <a:avLst/>
            <a:gdLst/>
            <a:ahLst/>
            <a:cxnLst/>
            <a:rect l="l" t="t" r="r" b="b"/>
            <a:pathLst>
              <a:path w="737167" h="598714">
                <a:moveTo>
                  <a:pt x="510310" y="0"/>
                </a:moveTo>
                <a:cubicBezTo>
                  <a:pt x="553966" y="0"/>
                  <a:pt x="590762" y="15903"/>
                  <a:pt x="620698" y="47710"/>
                </a:cubicBezTo>
                <a:cubicBezTo>
                  <a:pt x="654687" y="41161"/>
                  <a:pt x="686650" y="29000"/>
                  <a:pt x="716586" y="11226"/>
                </a:cubicBezTo>
                <a:cubicBezTo>
                  <a:pt x="705048" y="47086"/>
                  <a:pt x="682908" y="74839"/>
                  <a:pt x="650166" y="94484"/>
                </a:cubicBezTo>
                <a:cubicBezTo>
                  <a:pt x="679166" y="91366"/>
                  <a:pt x="708166" y="83570"/>
                  <a:pt x="737167" y="71097"/>
                </a:cubicBezTo>
                <a:cubicBezTo>
                  <a:pt x="716274" y="101657"/>
                  <a:pt x="691015" y="127695"/>
                  <a:pt x="661392" y="149211"/>
                </a:cubicBezTo>
                <a:cubicBezTo>
                  <a:pt x="661704" y="153576"/>
                  <a:pt x="661860" y="160125"/>
                  <a:pt x="661860" y="168856"/>
                </a:cubicBezTo>
                <a:cubicBezTo>
                  <a:pt x="661860" y="209394"/>
                  <a:pt x="655935" y="249854"/>
                  <a:pt x="644085" y="290236"/>
                </a:cubicBezTo>
                <a:cubicBezTo>
                  <a:pt x="632236" y="330618"/>
                  <a:pt x="614227" y="369363"/>
                  <a:pt x="590061" y="406471"/>
                </a:cubicBezTo>
                <a:cubicBezTo>
                  <a:pt x="565894" y="443578"/>
                  <a:pt x="537128" y="476399"/>
                  <a:pt x="503762" y="504931"/>
                </a:cubicBezTo>
                <a:cubicBezTo>
                  <a:pt x="470396" y="533464"/>
                  <a:pt x="430169" y="556227"/>
                  <a:pt x="383083" y="573222"/>
                </a:cubicBezTo>
                <a:cubicBezTo>
                  <a:pt x="335997" y="590217"/>
                  <a:pt x="285636" y="598714"/>
                  <a:pt x="232002" y="598714"/>
                </a:cubicBezTo>
                <a:cubicBezTo>
                  <a:pt x="147495" y="598714"/>
                  <a:pt x="70161" y="576106"/>
                  <a:pt x="0" y="530891"/>
                </a:cubicBezTo>
                <a:cubicBezTo>
                  <a:pt x="10913" y="532138"/>
                  <a:pt x="23075" y="532762"/>
                  <a:pt x="36483" y="532762"/>
                </a:cubicBezTo>
                <a:cubicBezTo>
                  <a:pt x="106645" y="532762"/>
                  <a:pt x="169167" y="511246"/>
                  <a:pt x="224050" y="468213"/>
                </a:cubicBezTo>
                <a:cubicBezTo>
                  <a:pt x="191308" y="467589"/>
                  <a:pt x="161996" y="457533"/>
                  <a:pt x="136113" y="438044"/>
                </a:cubicBezTo>
                <a:cubicBezTo>
                  <a:pt x="110231" y="418554"/>
                  <a:pt x="92457" y="393686"/>
                  <a:pt x="82790" y="363438"/>
                </a:cubicBezTo>
                <a:cubicBezTo>
                  <a:pt x="93081" y="364997"/>
                  <a:pt x="102592" y="365777"/>
                  <a:pt x="111323" y="365777"/>
                </a:cubicBezTo>
                <a:cubicBezTo>
                  <a:pt x="124732" y="365777"/>
                  <a:pt x="137985" y="364062"/>
                  <a:pt x="151082" y="360632"/>
                </a:cubicBezTo>
                <a:cubicBezTo>
                  <a:pt x="116156" y="353460"/>
                  <a:pt x="87234" y="336075"/>
                  <a:pt x="64314" y="308478"/>
                </a:cubicBezTo>
                <a:cubicBezTo>
                  <a:pt x="41395" y="280881"/>
                  <a:pt x="29935" y="248841"/>
                  <a:pt x="29935" y="212356"/>
                </a:cubicBezTo>
                <a:lnTo>
                  <a:pt x="29935" y="210485"/>
                </a:lnTo>
                <a:cubicBezTo>
                  <a:pt x="51140" y="222335"/>
                  <a:pt x="73903" y="228727"/>
                  <a:pt x="98226" y="229663"/>
                </a:cubicBezTo>
                <a:cubicBezTo>
                  <a:pt x="77645" y="215942"/>
                  <a:pt x="61274" y="198012"/>
                  <a:pt x="49113" y="175872"/>
                </a:cubicBezTo>
                <a:cubicBezTo>
                  <a:pt x="36952" y="153732"/>
                  <a:pt x="30870" y="129721"/>
                  <a:pt x="30870" y="103839"/>
                </a:cubicBezTo>
                <a:cubicBezTo>
                  <a:pt x="30870" y="76398"/>
                  <a:pt x="37731" y="50984"/>
                  <a:pt x="51451" y="27597"/>
                </a:cubicBezTo>
                <a:cubicBezTo>
                  <a:pt x="89183" y="74060"/>
                  <a:pt x="135100" y="111245"/>
                  <a:pt x="189203" y="139154"/>
                </a:cubicBezTo>
                <a:cubicBezTo>
                  <a:pt x="243305" y="167063"/>
                  <a:pt x="301228" y="182577"/>
                  <a:pt x="362970" y="185695"/>
                </a:cubicBezTo>
                <a:cubicBezTo>
                  <a:pt x="360476" y="173845"/>
                  <a:pt x="359228" y="162308"/>
                  <a:pt x="359228" y="151082"/>
                </a:cubicBezTo>
                <a:cubicBezTo>
                  <a:pt x="359228" y="109296"/>
                  <a:pt x="373962" y="73670"/>
                  <a:pt x="403430" y="44202"/>
                </a:cubicBezTo>
                <a:cubicBezTo>
                  <a:pt x="432898" y="14734"/>
                  <a:pt x="468525" y="0"/>
                  <a:pt x="510310"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TextBox 6"/>
          <p:cNvSpPr txBox="1"/>
          <p:nvPr/>
        </p:nvSpPr>
        <p:spPr>
          <a:xfrm>
            <a:off x="5076346" y="1581904"/>
            <a:ext cx="3200479" cy="276999"/>
          </a:xfrm>
          <a:prstGeom prst="rect">
            <a:avLst/>
          </a:prstGeom>
          <a:noFill/>
        </p:spPr>
        <p:txBody>
          <a:bodyPr vert="horz" wrap="square" lIns="0" tIns="0" rIns="0" bIns="0" rtlCol="0" anchor="ctr">
            <a:spAutoFit/>
          </a:bodyPr>
          <a:lstStyle/>
          <a:p>
            <a:pPr algn="l"/>
            <a:r>
              <a:rPr lang="zh-CN" altLang="en-US" b="1" dirty="0">
                <a:solidFill>
                  <a:schemeClr val="accent1"/>
                </a:solidFill>
                <a:latin typeface="微软雅黑" panose="020B0503020204020204" pitchFamily="34" charset="-122"/>
                <a:ea typeface="微软雅黑" panose="020B0503020204020204" pitchFamily="34" charset="-122"/>
              </a:rPr>
              <a:t>在此添加小标题</a:t>
            </a:r>
          </a:p>
        </p:txBody>
      </p:sp>
      <p:sp>
        <p:nvSpPr>
          <p:cNvPr id="15" name="文本框 14"/>
          <p:cNvSpPr txBox="1"/>
          <p:nvPr/>
        </p:nvSpPr>
        <p:spPr>
          <a:xfrm>
            <a:off x="5007765" y="1896882"/>
            <a:ext cx="4021939" cy="276999"/>
          </a:xfrm>
          <a:prstGeom prst="rect">
            <a:avLst/>
          </a:prstGeom>
          <a:noFill/>
        </p:spPr>
        <p:txBody>
          <a:bodyPr wrap="square" rtlCol="0">
            <a:spAutoFit/>
          </a:bodyPr>
          <a:lstStyle/>
          <a:p>
            <a:r>
              <a:rPr lang="zh-CN" altLang="en-US" sz="1200" dirty="0">
                <a:solidFill>
                  <a:schemeClr val="tx1">
                    <a:lumMod val="65000"/>
                    <a:lumOff val="35000"/>
                  </a:schemeClr>
                </a:solidFill>
                <a:latin typeface="微软雅黑" panose="020B0503020204020204" pitchFamily="34" charset="-122"/>
                <a:ea typeface="微软雅黑" panose="020B0503020204020204" pitchFamily="34" charset="-122"/>
                <a:cs typeface="Leelawadee" panose="020B0502040204020203" pitchFamily="34" charset="-34"/>
              </a:rPr>
              <a:t>学习就是从模仿开始的，山寨也有生存的道理和空间</a:t>
            </a:r>
          </a:p>
        </p:txBody>
      </p:sp>
      <p:sp>
        <p:nvSpPr>
          <p:cNvPr id="16" name="TextBox 6"/>
          <p:cNvSpPr txBox="1"/>
          <p:nvPr/>
        </p:nvSpPr>
        <p:spPr>
          <a:xfrm>
            <a:off x="5076346" y="3009587"/>
            <a:ext cx="3200479" cy="276999"/>
          </a:xfrm>
          <a:prstGeom prst="rect">
            <a:avLst/>
          </a:prstGeom>
          <a:noFill/>
        </p:spPr>
        <p:txBody>
          <a:bodyPr vert="horz" wrap="square" lIns="0" tIns="0" rIns="0" bIns="0" rtlCol="0" anchor="ctr">
            <a:spAutoFit/>
          </a:bodyPr>
          <a:lstStyle/>
          <a:p>
            <a:pPr algn="l"/>
            <a:r>
              <a:rPr lang="zh-CN" altLang="en-US" b="1" dirty="0">
                <a:solidFill>
                  <a:schemeClr val="accent2"/>
                </a:solidFill>
                <a:latin typeface="微软雅黑" panose="020B0503020204020204" pitchFamily="34" charset="-122"/>
                <a:ea typeface="微软雅黑" panose="020B0503020204020204" pitchFamily="34" charset="-122"/>
              </a:rPr>
              <a:t>在此添加小标题</a:t>
            </a:r>
          </a:p>
        </p:txBody>
      </p:sp>
      <p:sp>
        <p:nvSpPr>
          <p:cNvPr id="17" name="文本框 16"/>
          <p:cNvSpPr txBox="1"/>
          <p:nvPr/>
        </p:nvSpPr>
        <p:spPr>
          <a:xfrm>
            <a:off x="5007765" y="3324565"/>
            <a:ext cx="4021939" cy="276999"/>
          </a:xfrm>
          <a:prstGeom prst="rect">
            <a:avLst/>
          </a:prstGeom>
          <a:noFill/>
        </p:spPr>
        <p:txBody>
          <a:bodyPr wrap="square" rtlCol="0">
            <a:spAutoFit/>
          </a:bodyPr>
          <a:lstStyle/>
          <a:p>
            <a:r>
              <a:rPr lang="zh-CN" altLang="en-US" sz="1200" dirty="0">
                <a:solidFill>
                  <a:schemeClr val="tx1">
                    <a:lumMod val="65000"/>
                    <a:lumOff val="35000"/>
                  </a:schemeClr>
                </a:solidFill>
                <a:latin typeface="微软雅黑" panose="020B0503020204020204" pitchFamily="34" charset="-122"/>
                <a:ea typeface="微软雅黑" panose="020B0503020204020204" pitchFamily="34" charset="-122"/>
                <a:cs typeface="Leelawadee" panose="020B0502040204020203" pitchFamily="34" charset="-34"/>
              </a:rPr>
              <a:t>学习就是从模仿开始的，山寨也有生存的道理和空间</a:t>
            </a:r>
          </a:p>
        </p:txBody>
      </p:sp>
      <p:sp>
        <p:nvSpPr>
          <p:cNvPr id="18" name="TextBox 6"/>
          <p:cNvSpPr txBox="1"/>
          <p:nvPr/>
        </p:nvSpPr>
        <p:spPr>
          <a:xfrm>
            <a:off x="5076346" y="4478024"/>
            <a:ext cx="3200479" cy="276999"/>
          </a:xfrm>
          <a:prstGeom prst="rect">
            <a:avLst/>
          </a:prstGeom>
          <a:noFill/>
        </p:spPr>
        <p:txBody>
          <a:bodyPr vert="horz" wrap="square" lIns="0" tIns="0" rIns="0" bIns="0" rtlCol="0" anchor="ctr">
            <a:spAutoFit/>
          </a:bodyPr>
          <a:lstStyle/>
          <a:p>
            <a:pPr algn="l"/>
            <a:r>
              <a:rPr lang="zh-CN" altLang="en-US" b="1" dirty="0">
                <a:solidFill>
                  <a:schemeClr val="accent3"/>
                </a:solidFill>
                <a:latin typeface="微软雅黑" panose="020B0503020204020204" pitchFamily="34" charset="-122"/>
                <a:ea typeface="微软雅黑" panose="020B0503020204020204" pitchFamily="34" charset="-122"/>
              </a:rPr>
              <a:t>在此添加小标题</a:t>
            </a:r>
          </a:p>
        </p:txBody>
      </p:sp>
      <p:sp>
        <p:nvSpPr>
          <p:cNvPr id="19" name="文本框 18"/>
          <p:cNvSpPr txBox="1"/>
          <p:nvPr/>
        </p:nvSpPr>
        <p:spPr>
          <a:xfrm>
            <a:off x="5007765" y="4793002"/>
            <a:ext cx="4021939" cy="276999"/>
          </a:xfrm>
          <a:prstGeom prst="rect">
            <a:avLst/>
          </a:prstGeom>
          <a:noFill/>
        </p:spPr>
        <p:txBody>
          <a:bodyPr wrap="square" rtlCol="0">
            <a:spAutoFit/>
          </a:bodyPr>
          <a:lstStyle/>
          <a:p>
            <a:r>
              <a:rPr lang="zh-CN" altLang="en-US" sz="1200" dirty="0">
                <a:solidFill>
                  <a:schemeClr val="tx1">
                    <a:lumMod val="65000"/>
                    <a:lumOff val="35000"/>
                  </a:schemeClr>
                </a:solidFill>
                <a:latin typeface="微软雅黑" panose="020B0503020204020204" pitchFamily="34" charset="-122"/>
                <a:ea typeface="微软雅黑" panose="020B0503020204020204" pitchFamily="34" charset="-122"/>
                <a:cs typeface="Leelawadee" panose="020B0502040204020203" pitchFamily="34" charset="-34"/>
              </a:rPr>
              <a:t>学习就是从模仿开始的，山寨也有生存的道理和空间</a:t>
            </a:r>
          </a:p>
        </p:txBody>
      </p:sp>
      <p:sp>
        <p:nvSpPr>
          <p:cNvPr id="20" name="椭圆 19"/>
          <p:cNvSpPr/>
          <p:nvPr/>
        </p:nvSpPr>
        <p:spPr>
          <a:xfrm>
            <a:off x="709696" y="497792"/>
            <a:ext cx="4015519" cy="466634"/>
          </a:xfrm>
          <a:prstGeom prst="ellipse">
            <a:avLst/>
          </a:prstGeom>
          <a:gradFill flip="none" rotWithShape="1">
            <a:gsLst>
              <a:gs pos="100000">
                <a:srgbClr val="C9C9C9">
                  <a:alpha val="0"/>
                </a:srgbClr>
              </a:gs>
              <a:gs pos="20000">
                <a:schemeClr val="bg1">
                  <a:lumMod val="50000"/>
                </a:schemeClr>
              </a:gs>
            </a:gsLst>
            <a:path path="shap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21" name="组合 20"/>
          <p:cNvGrpSpPr/>
          <p:nvPr/>
        </p:nvGrpSpPr>
        <p:grpSpPr>
          <a:xfrm>
            <a:off x="640284" y="184024"/>
            <a:ext cx="4021131" cy="613991"/>
            <a:chOff x="3418293" y="305852"/>
            <a:chExt cx="4844075" cy="872774"/>
          </a:xfrm>
        </p:grpSpPr>
        <p:sp>
          <p:nvSpPr>
            <p:cNvPr id="22" name="椭圆 21"/>
            <p:cNvSpPr/>
            <p:nvPr/>
          </p:nvSpPr>
          <p:spPr>
            <a:xfrm>
              <a:off x="3418293" y="305852"/>
              <a:ext cx="4844075" cy="466634"/>
            </a:xfrm>
            <a:prstGeom prst="ellipse">
              <a:avLst/>
            </a:prstGeom>
            <a:gradFill flip="none" rotWithShape="1">
              <a:gsLst>
                <a:gs pos="100000">
                  <a:srgbClr val="C9C9C9">
                    <a:alpha val="0"/>
                  </a:srgbClr>
                </a:gs>
                <a:gs pos="20000">
                  <a:schemeClr val="bg1">
                    <a:lumMod val="50000"/>
                  </a:schemeClr>
                </a:gs>
              </a:gsLst>
              <a:path path="shap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6" name="矩形 25"/>
            <p:cNvSpPr/>
            <p:nvPr/>
          </p:nvSpPr>
          <p:spPr>
            <a:xfrm>
              <a:off x="3502027" y="470122"/>
              <a:ext cx="4499303" cy="708504"/>
            </a:xfrm>
            <a:prstGeom prst="rect">
              <a:avLst/>
            </a:prstGeom>
            <a:gradFill>
              <a:gsLst>
                <a:gs pos="0">
                  <a:schemeClr val="bg1"/>
                </a:gs>
                <a:gs pos="100000">
                  <a:schemeClr val="bg1">
                    <a:lumMod val="95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27" name="组合 26"/>
          <p:cNvGrpSpPr/>
          <p:nvPr/>
        </p:nvGrpSpPr>
        <p:grpSpPr>
          <a:xfrm>
            <a:off x="574288" y="185585"/>
            <a:ext cx="970204" cy="1019136"/>
            <a:chOff x="1003288" y="1798087"/>
            <a:chExt cx="3398850" cy="3383513"/>
          </a:xfrm>
        </p:grpSpPr>
        <p:sp>
          <p:nvSpPr>
            <p:cNvPr id="28" name="AutoShape 3"/>
            <p:cNvSpPr>
              <a:spLocks noChangeAspect="1" noChangeArrowheads="1" noTextEdit="1"/>
            </p:cNvSpPr>
            <p:nvPr/>
          </p:nvSpPr>
          <p:spPr bwMode="auto">
            <a:xfrm>
              <a:off x="1566863" y="1863725"/>
              <a:ext cx="2835275" cy="3317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29" name="AutoShape 11"/>
            <p:cNvSpPr>
              <a:spLocks noChangeAspect="1" noChangeArrowheads="1" noTextEdit="1"/>
            </p:cNvSpPr>
            <p:nvPr/>
          </p:nvSpPr>
          <p:spPr bwMode="auto">
            <a:xfrm>
              <a:off x="1028024" y="1798087"/>
              <a:ext cx="2896276" cy="19966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grpSp>
          <p:nvGrpSpPr>
            <p:cNvPr id="30" name="组合 29"/>
            <p:cNvGrpSpPr/>
            <p:nvPr/>
          </p:nvGrpSpPr>
          <p:grpSpPr>
            <a:xfrm>
              <a:off x="1003288" y="1856944"/>
              <a:ext cx="3119221" cy="1919931"/>
              <a:chOff x="1028026" y="1617975"/>
              <a:chExt cx="3119221" cy="1919931"/>
            </a:xfrm>
          </p:grpSpPr>
          <p:sp>
            <p:nvSpPr>
              <p:cNvPr id="31" name="Freeform 13"/>
              <p:cNvSpPr/>
              <p:nvPr/>
            </p:nvSpPr>
            <p:spPr bwMode="auto">
              <a:xfrm>
                <a:off x="1028026" y="1617975"/>
                <a:ext cx="3119221" cy="1832376"/>
              </a:xfrm>
              <a:custGeom>
                <a:avLst/>
                <a:gdLst>
                  <a:gd name="T0" fmla="*/ 264 w 306"/>
                  <a:gd name="T1" fmla="*/ 91 h 210"/>
                  <a:gd name="T2" fmla="*/ 266 w 306"/>
                  <a:gd name="T3" fmla="*/ 73 h 210"/>
                  <a:gd name="T4" fmla="*/ 194 w 306"/>
                  <a:gd name="T5" fmla="*/ 0 h 210"/>
                  <a:gd name="T6" fmla="*/ 127 w 306"/>
                  <a:gd name="T7" fmla="*/ 43 h 210"/>
                  <a:gd name="T8" fmla="*/ 90 w 306"/>
                  <a:gd name="T9" fmla="*/ 27 h 210"/>
                  <a:gd name="T10" fmla="*/ 37 w 306"/>
                  <a:gd name="T11" fmla="*/ 80 h 210"/>
                  <a:gd name="T12" fmla="*/ 39 w 306"/>
                  <a:gd name="T13" fmla="*/ 92 h 210"/>
                  <a:gd name="T14" fmla="*/ 0 w 306"/>
                  <a:gd name="T15" fmla="*/ 149 h 210"/>
                  <a:gd name="T16" fmla="*/ 61 w 306"/>
                  <a:gd name="T17" fmla="*/ 210 h 210"/>
                  <a:gd name="T18" fmla="*/ 245 w 306"/>
                  <a:gd name="T19" fmla="*/ 210 h 210"/>
                  <a:gd name="T20" fmla="*/ 306 w 306"/>
                  <a:gd name="T21" fmla="*/ 149 h 210"/>
                  <a:gd name="T22" fmla="*/ 264 w 306"/>
                  <a:gd name="T23" fmla="*/ 91 h 2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06" h="210">
                    <a:moveTo>
                      <a:pt x="264" y="91"/>
                    </a:moveTo>
                    <a:cubicBezTo>
                      <a:pt x="265" y="85"/>
                      <a:pt x="266" y="79"/>
                      <a:pt x="266" y="73"/>
                    </a:cubicBezTo>
                    <a:cubicBezTo>
                      <a:pt x="266" y="33"/>
                      <a:pt x="234" y="0"/>
                      <a:pt x="194" y="0"/>
                    </a:cubicBezTo>
                    <a:cubicBezTo>
                      <a:pt x="164" y="0"/>
                      <a:pt x="139" y="18"/>
                      <a:pt x="127" y="43"/>
                    </a:cubicBezTo>
                    <a:cubicBezTo>
                      <a:pt x="118" y="33"/>
                      <a:pt x="104" y="27"/>
                      <a:pt x="90" y="27"/>
                    </a:cubicBezTo>
                    <a:cubicBezTo>
                      <a:pt x="61" y="27"/>
                      <a:pt x="37" y="50"/>
                      <a:pt x="37" y="80"/>
                    </a:cubicBezTo>
                    <a:cubicBezTo>
                      <a:pt x="37" y="84"/>
                      <a:pt x="38" y="88"/>
                      <a:pt x="39" y="92"/>
                    </a:cubicBezTo>
                    <a:cubicBezTo>
                      <a:pt x="16" y="101"/>
                      <a:pt x="0" y="123"/>
                      <a:pt x="0" y="149"/>
                    </a:cubicBezTo>
                    <a:cubicBezTo>
                      <a:pt x="0" y="183"/>
                      <a:pt x="28" y="210"/>
                      <a:pt x="61" y="210"/>
                    </a:cubicBezTo>
                    <a:cubicBezTo>
                      <a:pt x="245" y="210"/>
                      <a:pt x="245" y="210"/>
                      <a:pt x="245" y="210"/>
                    </a:cubicBezTo>
                    <a:cubicBezTo>
                      <a:pt x="278" y="210"/>
                      <a:pt x="306" y="183"/>
                      <a:pt x="306" y="149"/>
                    </a:cubicBezTo>
                    <a:cubicBezTo>
                      <a:pt x="306" y="122"/>
                      <a:pt x="288" y="99"/>
                      <a:pt x="264" y="91"/>
                    </a:cubicBezTo>
                    <a:close/>
                  </a:path>
                </a:pathLst>
              </a:custGeom>
              <a:gradFill flip="none" rotWithShape="1">
                <a:gsLst>
                  <a:gs pos="0">
                    <a:srgbClr val="9CCCC9"/>
                  </a:gs>
                  <a:gs pos="87000">
                    <a:srgbClr val="68B0AB"/>
                  </a:gs>
                </a:gsLst>
                <a:lin ang="0" scaled="0"/>
                <a:tileRect/>
              </a:gradFill>
              <a:ln w="101600">
                <a:gradFill>
                  <a:gsLst>
                    <a:gs pos="0">
                      <a:srgbClr val="81BDB9"/>
                    </a:gs>
                    <a:gs pos="100000">
                      <a:srgbClr val="9CCCC9"/>
                    </a:gs>
                  </a:gsLst>
                  <a:lin ang="0" scaled="0"/>
                </a:gradFill>
              </a:ln>
              <a:effectLst>
                <a:outerShdw blurRad="127000" dist="63500" dir="8100000" algn="tr" rotWithShape="0">
                  <a:prstClr val="black">
                    <a:alpha val="30000"/>
                  </a:prstClr>
                </a:outerShdw>
              </a:effectLst>
            </p:spPr>
            <p:txBody>
              <a:bodyPr vert="horz" wrap="square" lIns="91440" tIns="45720" rIns="91440" bIns="45720" numCol="1" anchor="t" anchorCtr="0" compatLnSpc="1"/>
              <a:lstStyle/>
              <a:p>
                <a:endParaRPr lang="zh-CN" altLang="en-US"/>
              </a:p>
            </p:txBody>
          </p:sp>
          <p:sp>
            <p:nvSpPr>
              <p:cNvPr id="32" name="Freeform 13"/>
              <p:cNvSpPr/>
              <p:nvPr/>
            </p:nvSpPr>
            <p:spPr bwMode="auto">
              <a:xfrm>
                <a:off x="1441600" y="1876870"/>
                <a:ext cx="2507439" cy="1661036"/>
              </a:xfrm>
              <a:custGeom>
                <a:avLst/>
                <a:gdLst>
                  <a:gd name="T0" fmla="*/ 264 w 306"/>
                  <a:gd name="T1" fmla="*/ 91 h 210"/>
                  <a:gd name="T2" fmla="*/ 266 w 306"/>
                  <a:gd name="T3" fmla="*/ 73 h 210"/>
                  <a:gd name="T4" fmla="*/ 194 w 306"/>
                  <a:gd name="T5" fmla="*/ 0 h 210"/>
                  <a:gd name="T6" fmla="*/ 127 w 306"/>
                  <a:gd name="T7" fmla="*/ 43 h 210"/>
                  <a:gd name="T8" fmla="*/ 90 w 306"/>
                  <a:gd name="T9" fmla="*/ 27 h 210"/>
                  <a:gd name="T10" fmla="*/ 37 w 306"/>
                  <a:gd name="T11" fmla="*/ 80 h 210"/>
                  <a:gd name="T12" fmla="*/ 39 w 306"/>
                  <a:gd name="T13" fmla="*/ 92 h 210"/>
                  <a:gd name="T14" fmla="*/ 0 w 306"/>
                  <a:gd name="T15" fmla="*/ 149 h 210"/>
                  <a:gd name="T16" fmla="*/ 61 w 306"/>
                  <a:gd name="T17" fmla="*/ 210 h 210"/>
                  <a:gd name="T18" fmla="*/ 245 w 306"/>
                  <a:gd name="T19" fmla="*/ 210 h 210"/>
                  <a:gd name="T20" fmla="*/ 306 w 306"/>
                  <a:gd name="T21" fmla="*/ 149 h 210"/>
                  <a:gd name="T22" fmla="*/ 264 w 306"/>
                  <a:gd name="T23" fmla="*/ 91 h 2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06" h="210">
                    <a:moveTo>
                      <a:pt x="264" y="91"/>
                    </a:moveTo>
                    <a:cubicBezTo>
                      <a:pt x="265" y="85"/>
                      <a:pt x="266" y="79"/>
                      <a:pt x="266" y="73"/>
                    </a:cubicBezTo>
                    <a:cubicBezTo>
                      <a:pt x="266" y="33"/>
                      <a:pt x="234" y="0"/>
                      <a:pt x="194" y="0"/>
                    </a:cubicBezTo>
                    <a:cubicBezTo>
                      <a:pt x="164" y="0"/>
                      <a:pt x="139" y="18"/>
                      <a:pt x="127" y="43"/>
                    </a:cubicBezTo>
                    <a:cubicBezTo>
                      <a:pt x="118" y="33"/>
                      <a:pt x="104" y="27"/>
                      <a:pt x="90" y="27"/>
                    </a:cubicBezTo>
                    <a:cubicBezTo>
                      <a:pt x="61" y="27"/>
                      <a:pt x="37" y="50"/>
                      <a:pt x="37" y="80"/>
                    </a:cubicBezTo>
                    <a:cubicBezTo>
                      <a:pt x="37" y="84"/>
                      <a:pt x="38" y="88"/>
                      <a:pt x="39" y="92"/>
                    </a:cubicBezTo>
                    <a:cubicBezTo>
                      <a:pt x="16" y="101"/>
                      <a:pt x="0" y="123"/>
                      <a:pt x="0" y="149"/>
                    </a:cubicBezTo>
                    <a:cubicBezTo>
                      <a:pt x="0" y="183"/>
                      <a:pt x="28" y="210"/>
                      <a:pt x="61" y="210"/>
                    </a:cubicBezTo>
                    <a:cubicBezTo>
                      <a:pt x="245" y="210"/>
                      <a:pt x="245" y="210"/>
                      <a:pt x="245" y="210"/>
                    </a:cubicBezTo>
                    <a:cubicBezTo>
                      <a:pt x="278" y="210"/>
                      <a:pt x="306" y="183"/>
                      <a:pt x="306" y="149"/>
                    </a:cubicBezTo>
                    <a:cubicBezTo>
                      <a:pt x="306" y="122"/>
                      <a:pt x="288" y="99"/>
                      <a:pt x="264" y="91"/>
                    </a:cubicBezTo>
                    <a:close/>
                  </a:path>
                </a:pathLst>
              </a:custGeom>
              <a:gradFill flip="none" rotWithShape="1">
                <a:gsLst>
                  <a:gs pos="0">
                    <a:schemeClr val="bg1"/>
                  </a:gs>
                  <a:gs pos="87000">
                    <a:schemeClr val="bg1">
                      <a:lumMod val="85000"/>
                    </a:schemeClr>
                  </a:gs>
                </a:gsLst>
                <a:lin ang="0" scaled="0"/>
                <a:tileRect/>
              </a:gradFill>
              <a:ln w="63500">
                <a:gradFill>
                  <a:gsLst>
                    <a:gs pos="0">
                      <a:schemeClr val="bg1">
                        <a:lumMod val="85000"/>
                      </a:schemeClr>
                    </a:gs>
                    <a:gs pos="100000">
                      <a:schemeClr val="bg1"/>
                    </a:gs>
                  </a:gsLst>
                  <a:lin ang="5400000" scaled="1"/>
                </a:gradFill>
              </a:ln>
              <a:effectLst>
                <a:outerShdw blurRad="127000" dist="63500" dir="8100000" algn="tr" rotWithShape="0">
                  <a:prstClr val="black">
                    <a:alpha val="30000"/>
                  </a:prstClr>
                </a:outerShdw>
              </a:effectLst>
            </p:spPr>
            <p:txBody>
              <a:bodyPr vert="horz" wrap="square" lIns="91440" tIns="45720" rIns="91440" bIns="45720" numCol="1" anchor="t" anchorCtr="0" compatLnSpc="1"/>
              <a:lstStyle/>
              <a:p>
                <a:endParaRPr lang="zh-CN" altLang="en-US"/>
              </a:p>
            </p:txBody>
          </p:sp>
        </p:grpSp>
      </p:grpSp>
      <p:sp>
        <p:nvSpPr>
          <p:cNvPr id="33" name="文本框 32"/>
          <p:cNvSpPr txBox="1"/>
          <p:nvPr/>
        </p:nvSpPr>
        <p:spPr>
          <a:xfrm>
            <a:off x="1723411" y="299043"/>
            <a:ext cx="2645285" cy="461665"/>
          </a:xfrm>
          <a:prstGeom prst="rect">
            <a:avLst/>
          </a:prstGeom>
          <a:noFill/>
        </p:spPr>
        <p:txBody>
          <a:bodyPr wrap="square" rtlCol="0">
            <a:spAutoFit/>
          </a:bodyPr>
          <a:lstStyle/>
          <a:p>
            <a:r>
              <a:rPr lang="zh-CN" altLang="en-US" sz="2400" b="1" dirty="0">
                <a:solidFill>
                  <a:srgbClr val="3A6461"/>
                </a:solidFill>
                <a:latin typeface="微软雅黑" panose="020B0503020204020204" pitchFamily="34" charset="-122"/>
                <a:ea typeface="微软雅黑" panose="020B0503020204020204" pitchFamily="34" charset="-122"/>
              </a:rPr>
              <a:t>并列关系图表</a:t>
            </a:r>
          </a:p>
        </p:txBody>
      </p:sp>
    </p:spTree>
  </p:cSld>
  <p:clrMapOvr>
    <a:masterClrMapping/>
  </p:clrMapOvr>
  <p:transition spd="slow">
    <p:cove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组合 7"/>
          <p:cNvGrpSpPr/>
          <p:nvPr/>
        </p:nvGrpSpPr>
        <p:grpSpPr>
          <a:xfrm>
            <a:off x="2678003" y="1465947"/>
            <a:ext cx="1099343" cy="4388759"/>
            <a:chOff x="2234441" y="449942"/>
            <a:chExt cx="1568300" cy="6260919"/>
          </a:xfrm>
        </p:grpSpPr>
        <p:sp>
          <p:nvSpPr>
            <p:cNvPr id="3" name="圆角矩形 2"/>
            <p:cNvSpPr/>
            <p:nvPr/>
          </p:nvSpPr>
          <p:spPr>
            <a:xfrm rot="16200000">
              <a:off x="-111869" y="2796252"/>
              <a:ext cx="6260919" cy="1568300"/>
            </a:xfrm>
            <a:prstGeom prst="roundRect">
              <a:avLst>
                <a:gd name="adj" fmla="val 50000"/>
              </a:avLst>
            </a:prstGeom>
            <a:solidFill>
              <a:srgbClr val="F3F3F3"/>
            </a:solidFill>
            <a:ln w="9525">
              <a:gradFill>
                <a:gsLst>
                  <a:gs pos="0">
                    <a:srgbClr val="F3F3F3"/>
                  </a:gs>
                  <a:gs pos="100000">
                    <a:schemeClr val="bg1"/>
                  </a:gs>
                </a:gsLst>
                <a:lin ang="5400000" scaled="1"/>
              </a:gradFill>
            </a:ln>
            <a:effectLst>
              <a:innerShdw blurRad="76200" dist="38100" dir="12600000">
                <a:prstClr val="black">
                  <a:alpha val="37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圆角矩形 3"/>
            <p:cNvSpPr/>
            <p:nvPr/>
          </p:nvSpPr>
          <p:spPr>
            <a:xfrm rot="16200000">
              <a:off x="79568" y="2971995"/>
              <a:ext cx="5878043" cy="1216812"/>
            </a:xfrm>
            <a:prstGeom prst="roundRect">
              <a:avLst>
                <a:gd name="adj" fmla="val 50000"/>
              </a:avLst>
            </a:prstGeom>
            <a:solidFill>
              <a:schemeClr val="accent1"/>
            </a:solidFill>
            <a:ln w="15875">
              <a:gradFill>
                <a:gsLst>
                  <a:gs pos="0">
                    <a:srgbClr val="F3F3F3"/>
                  </a:gs>
                  <a:gs pos="100000">
                    <a:schemeClr val="bg1"/>
                  </a:gs>
                </a:gsLst>
                <a:lin ang="5400000" scaled="1"/>
              </a:gradFill>
            </a:ln>
            <a:effectLst>
              <a:innerShdw blurRad="76200" dist="38100" dir="16200000">
                <a:prstClr val="black">
                  <a:alpha val="37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9" name="组合 8"/>
          <p:cNvGrpSpPr/>
          <p:nvPr/>
        </p:nvGrpSpPr>
        <p:grpSpPr>
          <a:xfrm>
            <a:off x="4456926" y="1449322"/>
            <a:ext cx="1099343" cy="4388759"/>
            <a:chOff x="2234441" y="449942"/>
            <a:chExt cx="1568300" cy="6260919"/>
          </a:xfrm>
        </p:grpSpPr>
        <p:sp>
          <p:nvSpPr>
            <p:cNvPr id="10" name="圆角矩形 9"/>
            <p:cNvSpPr/>
            <p:nvPr/>
          </p:nvSpPr>
          <p:spPr>
            <a:xfrm rot="16200000">
              <a:off x="-111869" y="2796252"/>
              <a:ext cx="6260919" cy="1568300"/>
            </a:xfrm>
            <a:prstGeom prst="roundRect">
              <a:avLst>
                <a:gd name="adj" fmla="val 50000"/>
              </a:avLst>
            </a:prstGeom>
            <a:solidFill>
              <a:srgbClr val="F3F3F3"/>
            </a:solidFill>
            <a:ln w="9525">
              <a:gradFill>
                <a:gsLst>
                  <a:gs pos="0">
                    <a:srgbClr val="F3F3F3"/>
                  </a:gs>
                  <a:gs pos="100000">
                    <a:schemeClr val="bg1"/>
                  </a:gs>
                </a:gsLst>
                <a:lin ang="5400000" scaled="1"/>
              </a:gradFill>
            </a:ln>
            <a:effectLst>
              <a:innerShdw blurRad="76200" dist="38100" dir="12600000">
                <a:prstClr val="black">
                  <a:alpha val="37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圆角矩形 10"/>
            <p:cNvSpPr/>
            <p:nvPr/>
          </p:nvSpPr>
          <p:spPr>
            <a:xfrm rot="16200000">
              <a:off x="79568" y="2971995"/>
              <a:ext cx="5878043" cy="1216812"/>
            </a:xfrm>
            <a:prstGeom prst="roundRect">
              <a:avLst>
                <a:gd name="adj" fmla="val 50000"/>
              </a:avLst>
            </a:prstGeom>
            <a:solidFill>
              <a:schemeClr val="accent2"/>
            </a:solidFill>
            <a:ln w="15875">
              <a:gradFill>
                <a:gsLst>
                  <a:gs pos="0">
                    <a:srgbClr val="F3F3F3"/>
                  </a:gs>
                  <a:gs pos="100000">
                    <a:schemeClr val="bg1"/>
                  </a:gs>
                </a:gsLst>
                <a:lin ang="5400000" scaled="1"/>
              </a:gradFill>
            </a:ln>
            <a:effectLst>
              <a:innerShdw blurRad="76200" dist="38100" dir="16200000">
                <a:prstClr val="black">
                  <a:alpha val="37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12" name="组合 11"/>
          <p:cNvGrpSpPr/>
          <p:nvPr/>
        </p:nvGrpSpPr>
        <p:grpSpPr>
          <a:xfrm>
            <a:off x="6435355" y="1389199"/>
            <a:ext cx="1099343" cy="4388759"/>
            <a:chOff x="2234441" y="449942"/>
            <a:chExt cx="1568300" cy="6260919"/>
          </a:xfrm>
        </p:grpSpPr>
        <p:sp>
          <p:nvSpPr>
            <p:cNvPr id="13" name="圆角矩形 12"/>
            <p:cNvSpPr/>
            <p:nvPr/>
          </p:nvSpPr>
          <p:spPr>
            <a:xfrm rot="16200000">
              <a:off x="-111869" y="2796252"/>
              <a:ext cx="6260919" cy="1568300"/>
            </a:xfrm>
            <a:prstGeom prst="roundRect">
              <a:avLst>
                <a:gd name="adj" fmla="val 50000"/>
              </a:avLst>
            </a:prstGeom>
            <a:solidFill>
              <a:srgbClr val="F3F3F3"/>
            </a:solidFill>
            <a:ln w="9525">
              <a:gradFill>
                <a:gsLst>
                  <a:gs pos="0">
                    <a:srgbClr val="F3F3F3"/>
                  </a:gs>
                  <a:gs pos="100000">
                    <a:schemeClr val="bg1"/>
                  </a:gs>
                </a:gsLst>
                <a:lin ang="5400000" scaled="1"/>
              </a:gradFill>
            </a:ln>
            <a:effectLst>
              <a:innerShdw blurRad="76200" dist="38100" dir="12600000">
                <a:prstClr val="black">
                  <a:alpha val="37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圆角矩形 13"/>
            <p:cNvSpPr/>
            <p:nvPr/>
          </p:nvSpPr>
          <p:spPr>
            <a:xfrm rot="16200000">
              <a:off x="79568" y="2971995"/>
              <a:ext cx="5878043" cy="1216812"/>
            </a:xfrm>
            <a:prstGeom prst="roundRect">
              <a:avLst>
                <a:gd name="adj" fmla="val 50000"/>
              </a:avLst>
            </a:prstGeom>
            <a:solidFill>
              <a:schemeClr val="accent3"/>
            </a:solidFill>
            <a:ln w="15875">
              <a:gradFill>
                <a:gsLst>
                  <a:gs pos="0">
                    <a:srgbClr val="F3F3F3"/>
                  </a:gs>
                  <a:gs pos="100000">
                    <a:schemeClr val="bg1"/>
                  </a:gs>
                </a:gsLst>
                <a:lin ang="5400000" scaled="1"/>
              </a:gradFill>
            </a:ln>
            <a:effectLst>
              <a:innerShdw blurRad="76200" dist="38100" dir="16200000">
                <a:prstClr val="black">
                  <a:alpha val="37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15" name="组合 14"/>
          <p:cNvGrpSpPr/>
          <p:nvPr/>
        </p:nvGrpSpPr>
        <p:grpSpPr>
          <a:xfrm>
            <a:off x="8214278" y="1405826"/>
            <a:ext cx="1099343" cy="4388759"/>
            <a:chOff x="2234441" y="449942"/>
            <a:chExt cx="1568300" cy="6260919"/>
          </a:xfrm>
        </p:grpSpPr>
        <p:sp>
          <p:nvSpPr>
            <p:cNvPr id="16" name="圆角矩形 15"/>
            <p:cNvSpPr/>
            <p:nvPr/>
          </p:nvSpPr>
          <p:spPr>
            <a:xfrm rot="16200000">
              <a:off x="-111869" y="2796252"/>
              <a:ext cx="6260919" cy="1568300"/>
            </a:xfrm>
            <a:prstGeom prst="roundRect">
              <a:avLst>
                <a:gd name="adj" fmla="val 50000"/>
              </a:avLst>
            </a:prstGeom>
            <a:solidFill>
              <a:srgbClr val="F3F3F3"/>
            </a:solidFill>
            <a:ln w="9525">
              <a:gradFill>
                <a:gsLst>
                  <a:gs pos="0">
                    <a:srgbClr val="F3F3F3"/>
                  </a:gs>
                  <a:gs pos="100000">
                    <a:schemeClr val="bg1"/>
                  </a:gs>
                </a:gsLst>
                <a:lin ang="5400000" scaled="1"/>
              </a:gradFill>
            </a:ln>
            <a:effectLst>
              <a:innerShdw blurRad="76200" dist="38100" dir="12600000">
                <a:prstClr val="black">
                  <a:alpha val="37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圆角矩形 16"/>
            <p:cNvSpPr/>
            <p:nvPr/>
          </p:nvSpPr>
          <p:spPr>
            <a:xfrm rot="16200000">
              <a:off x="79568" y="2971995"/>
              <a:ext cx="5878043" cy="1216812"/>
            </a:xfrm>
            <a:prstGeom prst="roundRect">
              <a:avLst>
                <a:gd name="adj" fmla="val 50000"/>
              </a:avLst>
            </a:prstGeom>
            <a:solidFill>
              <a:schemeClr val="accent4"/>
            </a:solidFill>
            <a:ln w="15875">
              <a:gradFill>
                <a:gsLst>
                  <a:gs pos="0">
                    <a:srgbClr val="F3F3F3"/>
                  </a:gs>
                  <a:gs pos="100000">
                    <a:schemeClr val="bg1"/>
                  </a:gs>
                </a:gsLst>
                <a:lin ang="5400000" scaled="1"/>
              </a:gradFill>
            </a:ln>
            <a:effectLst>
              <a:innerShdw blurRad="76200" dist="38100" dir="16200000">
                <a:prstClr val="black">
                  <a:alpha val="37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9" name="椭圆 18"/>
          <p:cNvSpPr/>
          <p:nvPr/>
        </p:nvSpPr>
        <p:spPr>
          <a:xfrm>
            <a:off x="2596615" y="1389195"/>
            <a:ext cx="1262108" cy="1262108"/>
          </a:xfrm>
          <a:prstGeom prst="ellipse">
            <a:avLst/>
          </a:prstGeom>
          <a:gradFill flip="none" rotWithShape="1">
            <a:gsLst>
              <a:gs pos="14000">
                <a:schemeClr val="bg1"/>
              </a:gs>
              <a:gs pos="32000">
                <a:schemeClr val="bg1"/>
              </a:gs>
              <a:gs pos="100000">
                <a:schemeClr val="bg2">
                  <a:lumMod val="90000"/>
                </a:schemeClr>
              </a:gs>
            </a:gsLst>
            <a:lin ang="2700000" scaled="1"/>
            <a:tileRect/>
          </a:gradFill>
          <a:ln>
            <a:noFill/>
          </a:ln>
          <a:effectLst>
            <a:outerShdw blurRad="152400" dist="63500" dir="5400000" sx="104000" sy="104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椭圆 20"/>
          <p:cNvSpPr/>
          <p:nvPr/>
        </p:nvSpPr>
        <p:spPr>
          <a:xfrm>
            <a:off x="4325591" y="1389195"/>
            <a:ext cx="1262108" cy="1262108"/>
          </a:xfrm>
          <a:prstGeom prst="ellipse">
            <a:avLst/>
          </a:prstGeom>
          <a:gradFill flip="none" rotWithShape="1">
            <a:gsLst>
              <a:gs pos="14000">
                <a:schemeClr val="bg1"/>
              </a:gs>
              <a:gs pos="32000">
                <a:schemeClr val="bg1"/>
              </a:gs>
              <a:gs pos="100000">
                <a:schemeClr val="bg2">
                  <a:lumMod val="90000"/>
                </a:schemeClr>
              </a:gs>
            </a:gsLst>
            <a:lin ang="2700000" scaled="1"/>
            <a:tileRect/>
          </a:gradFill>
          <a:ln>
            <a:noFill/>
          </a:ln>
          <a:effectLst>
            <a:outerShdw blurRad="152400" dist="63500" dir="5400000" sx="104000" sy="104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 name="椭圆 21"/>
          <p:cNvSpPr/>
          <p:nvPr/>
        </p:nvSpPr>
        <p:spPr>
          <a:xfrm>
            <a:off x="6314951" y="1389195"/>
            <a:ext cx="1262108" cy="1262108"/>
          </a:xfrm>
          <a:prstGeom prst="ellipse">
            <a:avLst/>
          </a:prstGeom>
          <a:gradFill flip="none" rotWithShape="1">
            <a:gsLst>
              <a:gs pos="14000">
                <a:schemeClr val="bg1"/>
              </a:gs>
              <a:gs pos="32000">
                <a:schemeClr val="bg1"/>
              </a:gs>
              <a:gs pos="100000">
                <a:schemeClr val="bg2">
                  <a:lumMod val="90000"/>
                </a:schemeClr>
              </a:gs>
            </a:gsLst>
            <a:lin ang="2700000" scaled="1"/>
            <a:tileRect/>
          </a:gradFill>
          <a:ln>
            <a:noFill/>
          </a:ln>
          <a:effectLst>
            <a:outerShdw blurRad="152400" dist="63500" dir="5400000" sx="104000" sy="104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 name="椭圆 22"/>
          <p:cNvSpPr/>
          <p:nvPr/>
        </p:nvSpPr>
        <p:spPr>
          <a:xfrm>
            <a:off x="8132891" y="1389195"/>
            <a:ext cx="1262108" cy="1262108"/>
          </a:xfrm>
          <a:prstGeom prst="ellipse">
            <a:avLst/>
          </a:prstGeom>
          <a:gradFill flip="none" rotWithShape="1">
            <a:gsLst>
              <a:gs pos="14000">
                <a:schemeClr val="bg1"/>
              </a:gs>
              <a:gs pos="32000">
                <a:schemeClr val="bg1"/>
              </a:gs>
              <a:gs pos="100000">
                <a:schemeClr val="bg2">
                  <a:lumMod val="90000"/>
                </a:schemeClr>
              </a:gs>
            </a:gsLst>
            <a:lin ang="2700000" scaled="1"/>
            <a:tileRect/>
          </a:gradFill>
          <a:ln>
            <a:noFill/>
          </a:ln>
          <a:effectLst>
            <a:outerShdw blurRad="152400" dist="63500" dir="5400000" sx="104000" sy="104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 name="任意多边形 23"/>
          <p:cNvSpPr/>
          <p:nvPr/>
        </p:nvSpPr>
        <p:spPr>
          <a:xfrm>
            <a:off x="6700034" y="1726973"/>
            <a:ext cx="491951" cy="586903"/>
          </a:xfrm>
          <a:custGeom>
            <a:avLst/>
            <a:gdLst>
              <a:gd name="connsiteX0" fmla="*/ 362619 w 491951"/>
              <a:gd name="connsiteY0" fmla="*/ 133424 h 586903"/>
              <a:gd name="connsiteX1" fmla="*/ 438745 w 491951"/>
              <a:gd name="connsiteY1" fmla="*/ 156344 h 586903"/>
              <a:gd name="connsiteX2" fmla="*/ 456753 w 491951"/>
              <a:gd name="connsiteY2" fmla="*/ 171078 h 586903"/>
              <a:gd name="connsiteX3" fmla="*/ 474761 w 491951"/>
              <a:gd name="connsiteY3" fmla="*/ 191541 h 586903"/>
              <a:gd name="connsiteX4" fmla="*/ 433834 w 491951"/>
              <a:gd name="connsiteY4" fmla="*/ 233288 h 586903"/>
              <a:gd name="connsiteX5" fmla="*/ 411733 w 491951"/>
              <a:gd name="connsiteY5" fmla="*/ 306139 h 586903"/>
              <a:gd name="connsiteX6" fmla="*/ 435471 w 491951"/>
              <a:gd name="connsiteY6" fmla="*/ 384720 h 586903"/>
              <a:gd name="connsiteX7" fmla="*/ 491951 w 491951"/>
              <a:gd name="connsiteY7" fmla="*/ 429741 h 586903"/>
              <a:gd name="connsiteX8" fmla="*/ 474761 w 491951"/>
              <a:gd name="connsiteY8" fmla="*/ 472306 h 586903"/>
              <a:gd name="connsiteX9" fmla="*/ 448568 w 491951"/>
              <a:gd name="connsiteY9" fmla="*/ 517326 h 586903"/>
              <a:gd name="connsiteX10" fmla="*/ 357708 w 491951"/>
              <a:gd name="connsiteY10" fmla="*/ 585266 h 586903"/>
              <a:gd name="connsiteX11" fmla="*/ 307777 w 491951"/>
              <a:gd name="connsiteY11" fmla="*/ 574625 h 586903"/>
              <a:gd name="connsiteX12" fmla="*/ 254571 w 491951"/>
              <a:gd name="connsiteY12" fmla="*/ 563984 h 586903"/>
              <a:gd name="connsiteX13" fmla="*/ 204639 w 491951"/>
              <a:gd name="connsiteY13" fmla="*/ 575444 h 586903"/>
              <a:gd name="connsiteX14" fmla="*/ 157981 w 491951"/>
              <a:gd name="connsiteY14" fmla="*/ 586903 h 586903"/>
              <a:gd name="connsiteX15" fmla="*/ 51569 w 491951"/>
              <a:gd name="connsiteY15" fmla="*/ 496862 h 586903"/>
              <a:gd name="connsiteX16" fmla="*/ 0 w 491951"/>
              <a:gd name="connsiteY16" fmla="*/ 319236 h 586903"/>
              <a:gd name="connsiteX17" fmla="*/ 39291 w 491951"/>
              <a:gd name="connsiteY17" fmla="*/ 187449 h 586903"/>
              <a:gd name="connsiteX18" fmla="*/ 139973 w 491951"/>
              <a:gd name="connsiteY18" fmla="*/ 135880 h 586903"/>
              <a:gd name="connsiteX19" fmla="*/ 203001 w 491951"/>
              <a:gd name="connsiteY19" fmla="*/ 147339 h 586903"/>
              <a:gd name="connsiteX20" fmla="*/ 251296 w 491951"/>
              <a:gd name="connsiteY20" fmla="*/ 157162 h 586903"/>
              <a:gd name="connsiteX21" fmla="*/ 302047 w 491951"/>
              <a:gd name="connsiteY21" fmla="*/ 145702 h 586903"/>
              <a:gd name="connsiteX22" fmla="*/ 362619 w 491951"/>
              <a:gd name="connsiteY22" fmla="*/ 133424 h 586903"/>
              <a:gd name="connsiteX23" fmla="*/ 356888 w 491951"/>
              <a:gd name="connsiteY23" fmla="*/ 0 h 586903"/>
              <a:gd name="connsiteX24" fmla="*/ 358526 w 491951"/>
              <a:gd name="connsiteY24" fmla="*/ 9004 h 586903"/>
              <a:gd name="connsiteX25" fmla="*/ 358935 w 491951"/>
              <a:gd name="connsiteY25" fmla="*/ 12278 h 586903"/>
              <a:gd name="connsiteX26" fmla="*/ 359344 w 491951"/>
              <a:gd name="connsiteY26" fmla="*/ 15552 h 586903"/>
              <a:gd name="connsiteX27" fmla="*/ 348703 w 491951"/>
              <a:gd name="connsiteY27" fmla="*/ 63847 h 586903"/>
              <a:gd name="connsiteX28" fmla="*/ 315961 w 491951"/>
              <a:gd name="connsiteY28" fmla="*/ 112960 h 586903"/>
              <a:gd name="connsiteX29" fmla="*/ 277489 w 491951"/>
              <a:gd name="connsiteY29" fmla="*/ 137517 h 586903"/>
              <a:gd name="connsiteX30" fmla="*/ 241472 w 491951"/>
              <a:gd name="connsiteY30" fmla="*/ 144065 h 586903"/>
              <a:gd name="connsiteX31" fmla="*/ 269304 w 491951"/>
              <a:gd name="connsiteY31" fmla="*/ 53206 h 586903"/>
              <a:gd name="connsiteX32" fmla="*/ 356888 w 491951"/>
              <a:gd name="connsiteY32" fmla="*/ 0 h 5869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491951" h="586903">
                <a:moveTo>
                  <a:pt x="362619" y="133424"/>
                </a:moveTo>
                <a:cubicBezTo>
                  <a:pt x="389359" y="133424"/>
                  <a:pt x="414735" y="141064"/>
                  <a:pt x="438745" y="156344"/>
                </a:cubicBezTo>
                <a:cubicBezTo>
                  <a:pt x="443111" y="159618"/>
                  <a:pt x="449114" y="164529"/>
                  <a:pt x="456753" y="171078"/>
                </a:cubicBezTo>
                <a:cubicBezTo>
                  <a:pt x="463302" y="177080"/>
                  <a:pt x="469305" y="183902"/>
                  <a:pt x="474761" y="191541"/>
                </a:cubicBezTo>
                <a:cubicBezTo>
                  <a:pt x="457845" y="206275"/>
                  <a:pt x="444202" y="220191"/>
                  <a:pt x="433834" y="233288"/>
                </a:cubicBezTo>
                <a:cubicBezTo>
                  <a:pt x="419100" y="255662"/>
                  <a:pt x="411733" y="279945"/>
                  <a:pt x="411733" y="306139"/>
                </a:cubicBezTo>
                <a:cubicBezTo>
                  <a:pt x="411733" y="334516"/>
                  <a:pt x="419645" y="360710"/>
                  <a:pt x="435471" y="384720"/>
                </a:cubicBezTo>
                <a:cubicBezTo>
                  <a:pt x="451297" y="408186"/>
                  <a:pt x="470123" y="423192"/>
                  <a:pt x="491951" y="429741"/>
                </a:cubicBezTo>
                <a:cubicBezTo>
                  <a:pt x="486494" y="446112"/>
                  <a:pt x="480765" y="460300"/>
                  <a:pt x="474761" y="472306"/>
                </a:cubicBezTo>
                <a:cubicBezTo>
                  <a:pt x="467122" y="487586"/>
                  <a:pt x="458390" y="502592"/>
                  <a:pt x="448568" y="517326"/>
                </a:cubicBezTo>
                <a:cubicBezTo>
                  <a:pt x="418009" y="562620"/>
                  <a:pt x="387722" y="585266"/>
                  <a:pt x="357708" y="585266"/>
                </a:cubicBezTo>
                <a:cubicBezTo>
                  <a:pt x="345157" y="585266"/>
                  <a:pt x="328513" y="581719"/>
                  <a:pt x="307777" y="574625"/>
                </a:cubicBezTo>
                <a:cubicBezTo>
                  <a:pt x="288131" y="567531"/>
                  <a:pt x="270396" y="563984"/>
                  <a:pt x="254571" y="563984"/>
                </a:cubicBezTo>
                <a:cubicBezTo>
                  <a:pt x="240928" y="563984"/>
                  <a:pt x="224284" y="567804"/>
                  <a:pt x="204639" y="575444"/>
                </a:cubicBezTo>
                <a:cubicBezTo>
                  <a:pt x="183356" y="583083"/>
                  <a:pt x="167803" y="586903"/>
                  <a:pt x="157981" y="586903"/>
                </a:cubicBezTo>
                <a:cubicBezTo>
                  <a:pt x="121965" y="586903"/>
                  <a:pt x="86494" y="556890"/>
                  <a:pt x="51569" y="496862"/>
                </a:cubicBezTo>
                <a:cubicBezTo>
                  <a:pt x="17189" y="436289"/>
                  <a:pt x="0" y="377081"/>
                  <a:pt x="0" y="319236"/>
                </a:cubicBezTo>
                <a:cubicBezTo>
                  <a:pt x="0" y="265757"/>
                  <a:pt x="13097" y="221828"/>
                  <a:pt x="39291" y="187449"/>
                </a:cubicBezTo>
                <a:cubicBezTo>
                  <a:pt x="66576" y="153069"/>
                  <a:pt x="100137" y="135880"/>
                  <a:pt x="139973" y="135880"/>
                </a:cubicBezTo>
                <a:cubicBezTo>
                  <a:pt x="156343" y="135880"/>
                  <a:pt x="177353" y="139700"/>
                  <a:pt x="203001" y="147339"/>
                </a:cubicBezTo>
                <a:cubicBezTo>
                  <a:pt x="228104" y="153888"/>
                  <a:pt x="244203" y="157162"/>
                  <a:pt x="251296" y="157162"/>
                </a:cubicBezTo>
                <a:cubicBezTo>
                  <a:pt x="262211" y="157162"/>
                  <a:pt x="279127" y="153342"/>
                  <a:pt x="302047" y="145702"/>
                </a:cubicBezTo>
                <a:cubicBezTo>
                  <a:pt x="328240" y="137517"/>
                  <a:pt x="348431" y="133424"/>
                  <a:pt x="362619" y="133424"/>
                </a:cubicBezTo>
                <a:close/>
                <a:moveTo>
                  <a:pt x="356888" y="0"/>
                </a:moveTo>
                <a:cubicBezTo>
                  <a:pt x="357980" y="4365"/>
                  <a:pt x="358526" y="7367"/>
                  <a:pt x="358526" y="9004"/>
                </a:cubicBezTo>
                <a:cubicBezTo>
                  <a:pt x="358526" y="9550"/>
                  <a:pt x="358662" y="10641"/>
                  <a:pt x="358935" y="12278"/>
                </a:cubicBezTo>
                <a:cubicBezTo>
                  <a:pt x="359208" y="13915"/>
                  <a:pt x="359344" y="15007"/>
                  <a:pt x="359344" y="15552"/>
                </a:cubicBezTo>
                <a:cubicBezTo>
                  <a:pt x="359344" y="28103"/>
                  <a:pt x="355798" y="44202"/>
                  <a:pt x="348703" y="63847"/>
                </a:cubicBezTo>
                <a:cubicBezTo>
                  <a:pt x="341610" y="81855"/>
                  <a:pt x="330695" y="98226"/>
                  <a:pt x="315961" y="112960"/>
                </a:cubicBezTo>
                <a:cubicBezTo>
                  <a:pt x="302864" y="124966"/>
                  <a:pt x="290040" y="133151"/>
                  <a:pt x="277489" y="137517"/>
                </a:cubicBezTo>
                <a:cubicBezTo>
                  <a:pt x="267121" y="140245"/>
                  <a:pt x="255115" y="142428"/>
                  <a:pt x="241472" y="144065"/>
                </a:cubicBezTo>
                <a:cubicBezTo>
                  <a:pt x="242564" y="108595"/>
                  <a:pt x="251841" y="78308"/>
                  <a:pt x="269304" y="53206"/>
                </a:cubicBezTo>
                <a:cubicBezTo>
                  <a:pt x="287858" y="26466"/>
                  <a:pt x="317052" y="8731"/>
                  <a:pt x="356888" y="0"/>
                </a:cubicBez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sp>
        <p:nvSpPr>
          <p:cNvPr id="25" name="任意多边形 24"/>
          <p:cNvSpPr/>
          <p:nvPr/>
        </p:nvSpPr>
        <p:spPr>
          <a:xfrm>
            <a:off x="2958778" y="1705445"/>
            <a:ext cx="537791" cy="629959"/>
          </a:xfrm>
          <a:custGeom>
            <a:avLst/>
            <a:gdLst>
              <a:gd name="connsiteX0" fmla="*/ 99863 w 537790"/>
              <a:gd name="connsiteY0" fmla="*/ 197762 h 629959"/>
              <a:gd name="connsiteX1" fmla="*/ 440382 w 537790"/>
              <a:gd name="connsiteY1" fmla="*/ 197762 h 629959"/>
              <a:gd name="connsiteX2" fmla="*/ 440382 w 537790"/>
              <a:gd name="connsiteY2" fmla="*/ 475252 h 629959"/>
              <a:gd name="connsiteX3" fmla="*/ 431378 w 537790"/>
              <a:gd name="connsiteY3" fmla="*/ 496535 h 629959"/>
              <a:gd name="connsiteX4" fmla="*/ 410095 w 537790"/>
              <a:gd name="connsiteY4" fmla="*/ 505539 h 629959"/>
              <a:gd name="connsiteX5" fmla="*/ 376535 w 537790"/>
              <a:gd name="connsiteY5" fmla="*/ 505539 h 629959"/>
              <a:gd name="connsiteX6" fmla="*/ 376535 w 537790"/>
              <a:gd name="connsiteY6" fmla="*/ 591487 h 629959"/>
              <a:gd name="connsiteX7" fmla="*/ 365075 w 537790"/>
              <a:gd name="connsiteY7" fmla="*/ 618500 h 629959"/>
              <a:gd name="connsiteX8" fmla="*/ 338063 w 537790"/>
              <a:gd name="connsiteY8" fmla="*/ 629959 h 629959"/>
              <a:gd name="connsiteX9" fmla="*/ 311050 w 537790"/>
              <a:gd name="connsiteY9" fmla="*/ 618500 h 629959"/>
              <a:gd name="connsiteX10" fmla="*/ 299591 w 537790"/>
              <a:gd name="connsiteY10" fmla="*/ 591487 h 629959"/>
              <a:gd name="connsiteX11" fmla="*/ 299591 w 537790"/>
              <a:gd name="connsiteY11" fmla="*/ 505539 h 629959"/>
              <a:gd name="connsiteX12" fmla="*/ 239836 w 537790"/>
              <a:gd name="connsiteY12" fmla="*/ 505539 h 629959"/>
              <a:gd name="connsiteX13" fmla="*/ 239836 w 537790"/>
              <a:gd name="connsiteY13" fmla="*/ 591487 h 629959"/>
              <a:gd name="connsiteX14" fmla="*/ 228786 w 537790"/>
              <a:gd name="connsiteY14" fmla="*/ 618909 h 629959"/>
              <a:gd name="connsiteX15" fmla="*/ 202183 w 537790"/>
              <a:gd name="connsiteY15" fmla="*/ 629959 h 629959"/>
              <a:gd name="connsiteX16" fmla="*/ 174761 w 537790"/>
              <a:gd name="connsiteY16" fmla="*/ 618909 h 629959"/>
              <a:gd name="connsiteX17" fmla="*/ 163711 w 537790"/>
              <a:gd name="connsiteY17" fmla="*/ 591487 h 629959"/>
              <a:gd name="connsiteX18" fmla="*/ 163711 w 537790"/>
              <a:gd name="connsiteY18" fmla="*/ 505539 h 629959"/>
              <a:gd name="connsiteX19" fmla="*/ 129331 w 537790"/>
              <a:gd name="connsiteY19" fmla="*/ 505539 h 629959"/>
              <a:gd name="connsiteX20" fmla="*/ 108867 w 537790"/>
              <a:gd name="connsiteY20" fmla="*/ 496535 h 629959"/>
              <a:gd name="connsiteX21" fmla="*/ 99863 w 537790"/>
              <a:gd name="connsiteY21" fmla="*/ 475252 h 629959"/>
              <a:gd name="connsiteX22" fmla="*/ 499317 w 537790"/>
              <a:gd name="connsiteY22" fmla="*/ 196943 h 629959"/>
              <a:gd name="connsiteX23" fmla="*/ 526330 w 537790"/>
              <a:gd name="connsiteY23" fmla="*/ 208403 h 629959"/>
              <a:gd name="connsiteX24" fmla="*/ 537790 w 537790"/>
              <a:gd name="connsiteY24" fmla="*/ 236233 h 629959"/>
              <a:gd name="connsiteX25" fmla="*/ 537790 w 537790"/>
              <a:gd name="connsiteY25" fmla="*/ 387666 h 629959"/>
              <a:gd name="connsiteX26" fmla="*/ 526739 w 537790"/>
              <a:gd name="connsiteY26" fmla="*/ 415497 h 629959"/>
              <a:gd name="connsiteX27" fmla="*/ 499317 w 537790"/>
              <a:gd name="connsiteY27" fmla="*/ 426957 h 629959"/>
              <a:gd name="connsiteX28" fmla="*/ 471896 w 537790"/>
              <a:gd name="connsiteY28" fmla="*/ 415497 h 629959"/>
              <a:gd name="connsiteX29" fmla="*/ 460845 w 537790"/>
              <a:gd name="connsiteY29" fmla="*/ 387666 h 629959"/>
              <a:gd name="connsiteX30" fmla="*/ 460845 w 537790"/>
              <a:gd name="connsiteY30" fmla="*/ 236233 h 629959"/>
              <a:gd name="connsiteX31" fmla="*/ 472305 w 537790"/>
              <a:gd name="connsiteY31" fmla="*/ 208403 h 629959"/>
              <a:gd name="connsiteX32" fmla="*/ 499317 w 537790"/>
              <a:gd name="connsiteY32" fmla="*/ 196943 h 629959"/>
              <a:gd name="connsiteX33" fmla="*/ 38471 w 537790"/>
              <a:gd name="connsiteY33" fmla="*/ 196943 h 629959"/>
              <a:gd name="connsiteX34" fmla="*/ 65075 w 537790"/>
              <a:gd name="connsiteY34" fmla="*/ 208403 h 629959"/>
              <a:gd name="connsiteX35" fmla="*/ 76125 w 537790"/>
              <a:gd name="connsiteY35" fmla="*/ 236233 h 629959"/>
              <a:gd name="connsiteX36" fmla="*/ 76125 w 537790"/>
              <a:gd name="connsiteY36" fmla="*/ 387666 h 629959"/>
              <a:gd name="connsiteX37" fmla="*/ 65075 w 537790"/>
              <a:gd name="connsiteY37" fmla="*/ 415497 h 629959"/>
              <a:gd name="connsiteX38" fmla="*/ 38471 w 537790"/>
              <a:gd name="connsiteY38" fmla="*/ 426957 h 629959"/>
              <a:gd name="connsiteX39" fmla="*/ 11050 w 537790"/>
              <a:gd name="connsiteY39" fmla="*/ 415497 h 629959"/>
              <a:gd name="connsiteX40" fmla="*/ 0 w 537790"/>
              <a:gd name="connsiteY40" fmla="*/ 387666 h 629959"/>
              <a:gd name="connsiteX41" fmla="*/ 0 w 537790"/>
              <a:gd name="connsiteY41" fmla="*/ 236233 h 629959"/>
              <a:gd name="connsiteX42" fmla="*/ 11050 w 537790"/>
              <a:gd name="connsiteY42" fmla="*/ 208403 h 629959"/>
              <a:gd name="connsiteX43" fmla="*/ 38471 w 537790"/>
              <a:gd name="connsiteY43" fmla="*/ 196943 h 629959"/>
              <a:gd name="connsiteX44" fmla="*/ 342972 w 537790"/>
              <a:gd name="connsiteY44" fmla="*/ 88894 h 629959"/>
              <a:gd name="connsiteX45" fmla="*/ 329876 w 537790"/>
              <a:gd name="connsiteY45" fmla="*/ 94624 h 629959"/>
              <a:gd name="connsiteX46" fmla="*/ 324146 w 537790"/>
              <a:gd name="connsiteY46" fmla="*/ 107720 h 629959"/>
              <a:gd name="connsiteX47" fmla="*/ 329876 w 537790"/>
              <a:gd name="connsiteY47" fmla="*/ 121227 h 629959"/>
              <a:gd name="connsiteX48" fmla="*/ 342972 w 537790"/>
              <a:gd name="connsiteY48" fmla="*/ 126547 h 629959"/>
              <a:gd name="connsiteX49" fmla="*/ 356479 w 537790"/>
              <a:gd name="connsiteY49" fmla="*/ 121227 h 629959"/>
              <a:gd name="connsiteX50" fmla="*/ 361799 w 537790"/>
              <a:gd name="connsiteY50" fmla="*/ 107720 h 629959"/>
              <a:gd name="connsiteX51" fmla="*/ 356479 w 537790"/>
              <a:gd name="connsiteY51" fmla="*/ 94624 h 629959"/>
              <a:gd name="connsiteX52" fmla="*/ 342972 w 537790"/>
              <a:gd name="connsiteY52" fmla="*/ 88894 h 629959"/>
              <a:gd name="connsiteX53" fmla="*/ 197270 w 537790"/>
              <a:gd name="connsiteY53" fmla="*/ 88894 h 629959"/>
              <a:gd name="connsiteX54" fmla="*/ 184173 w 537790"/>
              <a:gd name="connsiteY54" fmla="*/ 94624 h 629959"/>
              <a:gd name="connsiteX55" fmla="*/ 178443 w 537790"/>
              <a:gd name="connsiteY55" fmla="*/ 107720 h 629959"/>
              <a:gd name="connsiteX56" fmla="*/ 184173 w 537790"/>
              <a:gd name="connsiteY56" fmla="*/ 121227 h 629959"/>
              <a:gd name="connsiteX57" fmla="*/ 197270 w 537790"/>
              <a:gd name="connsiteY57" fmla="*/ 126547 h 629959"/>
              <a:gd name="connsiteX58" fmla="*/ 210776 w 537790"/>
              <a:gd name="connsiteY58" fmla="*/ 121227 h 629959"/>
              <a:gd name="connsiteX59" fmla="*/ 216097 w 537790"/>
              <a:gd name="connsiteY59" fmla="*/ 107720 h 629959"/>
              <a:gd name="connsiteX60" fmla="*/ 210776 w 537790"/>
              <a:gd name="connsiteY60" fmla="*/ 94624 h 629959"/>
              <a:gd name="connsiteX61" fmla="*/ 197270 w 537790"/>
              <a:gd name="connsiteY61" fmla="*/ 88894 h 629959"/>
              <a:gd name="connsiteX62" fmla="*/ 375920 w 537790"/>
              <a:gd name="connsiteY62" fmla="*/ 81 h 629959"/>
              <a:gd name="connsiteX63" fmla="*/ 379807 w 537790"/>
              <a:gd name="connsiteY63" fmla="*/ 1308 h 629959"/>
              <a:gd name="connsiteX64" fmla="*/ 381445 w 537790"/>
              <a:gd name="connsiteY64" fmla="*/ 9494 h 629959"/>
              <a:gd name="connsiteX65" fmla="*/ 349521 w 537790"/>
              <a:gd name="connsiteY65" fmla="*/ 54514 h 629959"/>
              <a:gd name="connsiteX66" fmla="*/ 412141 w 537790"/>
              <a:gd name="connsiteY66" fmla="*/ 104446 h 629959"/>
              <a:gd name="connsiteX67" fmla="*/ 439562 w 537790"/>
              <a:gd name="connsiteY67" fmla="*/ 174023 h 629959"/>
              <a:gd name="connsiteX68" fmla="*/ 99044 w 537790"/>
              <a:gd name="connsiteY68" fmla="*/ 174023 h 629959"/>
              <a:gd name="connsiteX69" fmla="*/ 126056 w 537790"/>
              <a:gd name="connsiteY69" fmla="*/ 104037 h 629959"/>
              <a:gd name="connsiteX70" fmla="*/ 188266 w 537790"/>
              <a:gd name="connsiteY70" fmla="*/ 54514 h 629959"/>
              <a:gd name="connsiteX71" fmla="*/ 156343 w 537790"/>
              <a:gd name="connsiteY71" fmla="*/ 9494 h 629959"/>
              <a:gd name="connsiteX72" fmla="*/ 157979 w 537790"/>
              <a:gd name="connsiteY72" fmla="*/ 1308 h 629959"/>
              <a:gd name="connsiteX73" fmla="*/ 166165 w 537790"/>
              <a:gd name="connsiteY73" fmla="*/ 2946 h 629959"/>
              <a:gd name="connsiteX74" fmla="*/ 198907 w 537790"/>
              <a:gd name="connsiteY74" fmla="*/ 50422 h 629959"/>
              <a:gd name="connsiteX75" fmla="*/ 269303 w 537790"/>
              <a:gd name="connsiteY75" fmla="*/ 37325 h 629959"/>
              <a:gd name="connsiteX76" fmla="*/ 339699 w 537790"/>
              <a:gd name="connsiteY76" fmla="*/ 50422 h 629959"/>
              <a:gd name="connsiteX77" fmla="*/ 372441 w 537790"/>
              <a:gd name="connsiteY77" fmla="*/ 2946 h 629959"/>
              <a:gd name="connsiteX78" fmla="*/ 375920 w 537790"/>
              <a:gd name="connsiteY78" fmla="*/ 81 h 6299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Lst>
            <a:rect l="l" t="t" r="r" b="b"/>
            <a:pathLst>
              <a:path w="537790" h="629959">
                <a:moveTo>
                  <a:pt x="99863" y="197762"/>
                </a:moveTo>
                <a:lnTo>
                  <a:pt x="440382" y="197762"/>
                </a:lnTo>
                <a:lnTo>
                  <a:pt x="440382" y="475252"/>
                </a:lnTo>
                <a:cubicBezTo>
                  <a:pt x="440382" y="483438"/>
                  <a:pt x="437380" y="490532"/>
                  <a:pt x="431378" y="496535"/>
                </a:cubicBezTo>
                <a:cubicBezTo>
                  <a:pt x="425375" y="502538"/>
                  <a:pt x="418281" y="505539"/>
                  <a:pt x="410095" y="505539"/>
                </a:cubicBezTo>
                <a:lnTo>
                  <a:pt x="376535" y="505539"/>
                </a:lnTo>
                <a:lnTo>
                  <a:pt x="376535" y="591487"/>
                </a:lnTo>
                <a:cubicBezTo>
                  <a:pt x="376535" y="601856"/>
                  <a:pt x="372715" y="610860"/>
                  <a:pt x="365075" y="618500"/>
                </a:cubicBezTo>
                <a:cubicBezTo>
                  <a:pt x="357435" y="626139"/>
                  <a:pt x="348431" y="629959"/>
                  <a:pt x="338063" y="629959"/>
                </a:cubicBezTo>
                <a:cubicBezTo>
                  <a:pt x="327694" y="629959"/>
                  <a:pt x="318690" y="626139"/>
                  <a:pt x="311050" y="618500"/>
                </a:cubicBezTo>
                <a:cubicBezTo>
                  <a:pt x="303410" y="610860"/>
                  <a:pt x="299591" y="601856"/>
                  <a:pt x="299591" y="591487"/>
                </a:cubicBezTo>
                <a:lnTo>
                  <a:pt x="299591" y="505539"/>
                </a:lnTo>
                <a:lnTo>
                  <a:pt x="239836" y="505539"/>
                </a:lnTo>
                <a:lnTo>
                  <a:pt x="239836" y="591487"/>
                </a:lnTo>
                <a:cubicBezTo>
                  <a:pt x="239836" y="602401"/>
                  <a:pt x="236153" y="611542"/>
                  <a:pt x="228786" y="618909"/>
                </a:cubicBezTo>
                <a:cubicBezTo>
                  <a:pt x="221419" y="626276"/>
                  <a:pt x="212551" y="629959"/>
                  <a:pt x="202183" y="629959"/>
                </a:cubicBezTo>
                <a:cubicBezTo>
                  <a:pt x="191268" y="629959"/>
                  <a:pt x="182128" y="626276"/>
                  <a:pt x="174761" y="618909"/>
                </a:cubicBezTo>
                <a:cubicBezTo>
                  <a:pt x="167393" y="611542"/>
                  <a:pt x="163711" y="602401"/>
                  <a:pt x="163711" y="591487"/>
                </a:cubicBezTo>
                <a:lnTo>
                  <a:pt x="163711" y="505539"/>
                </a:lnTo>
                <a:lnTo>
                  <a:pt x="129331" y="505539"/>
                </a:lnTo>
                <a:cubicBezTo>
                  <a:pt x="121691" y="505539"/>
                  <a:pt x="114870" y="502538"/>
                  <a:pt x="108867" y="496535"/>
                </a:cubicBezTo>
                <a:cubicBezTo>
                  <a:pt x="102864" y="490532"/>
                  <a:pt x="99863" y="483438"/>
                  <a:pt x="99863" y="475252"/>
                </a:cubicBezTo>
                <a:close/>
                <a:moveTo>
                  <a:pt x="499317" y="196943"/>
                </a:moveTo>
                <a:cubicBezTo>
                  <a:pt x="509686" y="196943"/>
                  <a:pt x="518690" y="200763"/>
                  <a:pt x="526330" y="208403"/>
                </a:cubicBezTo>
                <a:cubicBezTo>
                  <a:pt x="533970" y="216043"/>
                  <a:pt x="537790" y="225320"/>
                  <a:pt x="537790" y="236233"/>
                </a:cubicBezTo>
                <a:lnTo>
                  <a:pt x="537790" y="387666"/>
                </a:lnTo>
                <a:cubicBezTo>
                  <a:pt x="537790" y="398580"/>
                  <a:pt x="534106" y="407857"/>
                  <a:pt x="526739" y="415497"/>
                </a:cubicBezTo>
                <a:cubicBezTo>
                  <a:pt x="519373" y="423137"/>
                  <a:pt x="510232" y="426957"/>
                  <a:pt x="499317" y="426957"/>
                </a:cubicBezTo>
                <a:cubicBezTo>
                  <a:pt x="488404" y="426957"/>
                  <a:pt x="479263" y="423137"/>
                  <a:pt x="471896" y="415497"/>
                </a:cubicBezTo>
                <a:cubicBezTo>
                  <a:pt x="464529" y="407857"/>
                  <a:pt x="460845" y="398580"/>
                  <a:pt x="460845" y="387666"/>
                </a:cubicBezTo>
                <a:lnTo>
                  <a:pt x="460845" y="236233"/>
                </a:lnTo>
                <a:cubicBezTo>
                  <a:pt x="460845" y="225320"/>
                  <a:pt x="464665" y="216043"/>
                  <a:pt x="472305" y="208403"/>
                </a:cubicBezTo>
                <a:cubicBezTo>
                  <a:pt x="479945" y="200763"/>
                  <a:pt x="488949" y="196943"/>
                  <a:pt x="499317" y="196943"/>
                </a:cubicBezTo>
                <a:close/>
                <a:moveTo>
                  <a:pt x="38471" y="196943"/>
                </a:moveTo>
                <a:cubicBezTo>
                  <a:pt x="48840" y="196943"/>
                  <a:pt x="57707" y="200763"/>
                  <a:pt x="65075" y="208403"/>
                </a:cubicBezTo>
                <a:cubicBezTo>
                  <a:pt x="72442" y="216043"/>
                  <a:pt x="76125" y="225320"/>
                  <a:pt x="76125" y="236233"/>
                </a:cubicBezTo>
                <a:lnTo>
                  <a:pt x="76125" y="387666"/>
                </a:lnTo>
                <a:cubicBezTo>
                  <a:pt x="76125" y="398580"/>
                  <a:pt x="72442" y="407857"/>
                  <a:pt x="65075" y="415497"/>
                </a:cubicBezTo>
                <a:cubicBezTo>
                  <a:pt x="57707" y="423137"/>
                  <a:pt x="48840" y="426957"/>
                  <a:pt x="38471" y="426957"/>
                </a:cubicBezTo>
                <a:cubicBezTo>
                  <a:pt x="27557" y="426957"/>
                  <a:pt x="18417" y="423137"/>
                  <a:pt x="11050" y="415497"/>
                </a:cubicBezTo>
                <a:cubicBezTo>
                  <a:pt x="3683" y="407857"/>
                  <a:pt x="0" y="398580"/>
                  <a:pt x="0" y="387666"/>
                </a:cubicBezTo>
                <a:lnTo>
                  <a:pt x="0" y="236233"/>
                </a:lnTo>
                <a:cubicBezTo>
                  <a:pt x="0" y="225320"/>
                  <a:pt x="3683" y="216043"/>
                  <a:pt x="11050" y="208403"/>
                </a:cubicBezTo>
                <a:cubicBezTo>
                  <a:pt x="18417" y="200763"/>
                  <a:pt x="27557" y="196943"/>
                  <a:pt x="38471" y="196943"/>
                </a:cubicBezTo>
                <a:close/>
                <a:moveTo>
                  <a:pt x="342972" y="88894"/>
                </a:moveTo>
                <a:cubicBezTo>
                  <a:pt x="338062" y="88894"/>
                  <a:pt x="333696" y="90804"/>
                  <a:pt x="329876" y="94624"/>
                </a:cubicBezTo>
                <a:cubicBezTo>
                  <a:pt x="326056" y="98444"/>
                  <a:pt x="324146" y="102809"/>
                  <a:pt x="324146" y="107720"/>
                </a:cubicBezTo>
                <a:cubicBezTo>
                  <a:pt x="324146" y="113178"/>
                  <a:pt x="326056" y="117680"/>
                  <a:pt x="329876" y="121227"/>
                </a:cubicBezTo>
                <a:cubicBezTo>
                  <a:pt x="333696" y="124774"/>
                  <a:pt x="338062" y="126547"/>
                  <a:pt x="342972" y="126547"/>
                </a:cubicBezTo>
                <a:cubicBezTo>
                  <a:pt x="348430" y="126547"/>
                  <a:pt x="352932" y="124774"/>
                  <a:pt x="356479" y="121227"/>
                </a:cubicBezTo>
                <a:cubicBezTo>
                  <a:pt x="360026" y="117680"/>
                  <a:pt x="361799" y="113178"/>
                  <a:pt x="361799" y="107720"/>
                </a:cubicBezTo>
                <a:cubicBezTo>
                  <a:pt x="361799" y="102809"/>
                  <a:pt x="360026" y="98444"/>
                  <a:pt x="356479" y="94624"/>
                </a:cubicBezTo>
                <a:cubicBezTo>
                  <a:pt x="352932" y="90804"/>
                  <a:pt x="348430" y="88894"/>
                  <a:pt x="342972" y="88894"/>
                </a:cubicBezTo>
                <a:close/>
                <a:moveTo>
                  <a:pt x="197270" y="88894"/>
                </a:moveTo>
                <a:cubicBezTo>
                  <a:pt x="192359" y="88894"/>
                  <a:pt x="187993" y="90804"/>
                  <a:pt x="184173" y="94624"/>
                </a:cubicBezTo>
                <a:cubicBezTo>
                  <a:pt x="180353" y="98444"/>
                  <a:pt x="178443" y="102809"/>
                  <a:pt x="178443" y="107720"/>
                </a:cubicBezTo>
                <a:cubicBezTo>
                  <a:pt x="178443" y="113178"/>
                  <a:pt x="180353" y="117680"/>
                  <a:pt x="184173" y="121227"/>
                </a:cubicBezTo>
                <a:cubicBezTo>
                  <a:pt x="187993" y="124774"/>
                  <a:pt x="192359" y="126547"/>
                  <a:pt x="197270" y="126547"/>
                </a:cubicBezTo>
                <a:cubicBezTo>
                  <a:pt x="202727" y="126547"/>
                  <a:pt x="207229" y="124774"/>
                  <a:pt x="210776" y="121227"/>
                </a:cubicBezTo>
                <a:cubicBezTo>
                  <a:pt x="214323" y="117680"/>
                  <a:pt x="216097" y="113178"/>
                  <a:pt x="216097" y="107720"/>
                </a:cubicBezTo>
                <a:cubicBezTo>
                  <a:pt x="216097" y="102809"/>
                  <a:pt x="214323" y="98444"/>
                  <a:pt x="210776" y="94624"/>
                </a:cubicBezTo>
                <a:cubicBezTo>
                  <a:pt x="207229" y="90804"/>
                  <a:pt x="202727" y="88894"/>
                  <a:pt x="197270" y="88894"/>
                </a:cubicBezTo>
                <a:close/>
                <a:moveTo>
                  <a:pt x="375920" y="81"/>
                </a:moveTo>
                <a:cubicBezTo>
                  <a:pt x="377148" y="-192"/>
                  <a:pt x="378444" y="217"/>
                  <a:pt x="379807" y="1308"/>
                </a:cubicBezTo>
                <a:cubicBezTo>
                  <a:pt x="382536" y="3491"/>
                  <a:pt x="383082" y="6220"/>
                  <a:pt x="381445" y="9494"/>
                </a:cubicBezTo>
                <a:lnTo>
                  <a:pt x="349521" y="54514"/>
                </a:lnTo>
                <a:cubicBezTo>
                  <a:pt x="375169" y="66520"/>
                  <a:pt x="396042" y="83164"/>
                  <a:pt x="412141" y="104446"/>
                </a:cubicBezTo>
                <a:cubicBezTo>
                  <a:pt x="428239" y="125729"/>
                  <a:pt x="437379" y="148921"/>
                  <a:pt x="439562" y="174023"/>
                </a:cubicBezTo>
                <a:lnTo>
                  <a:pt x="99044" y="174023"/>
                </a:lnTo>
                <a:cubicBezTo>
                  <a:pt x="101226" y="148375"/>
                  <a:pt x="110230" y="125047"/>
                  <a:pt x="126056" y="104037"/>
                </a:cubicBezTo>
                <a:cubicBezTo>
                  <a:pt x="141881" y="83027"/>
                  <a:pt x="162618" y="66520"/>
                  <a:pt x="188266" y="54514"/>
                </a:cubicBezTo>
                <a:lnTo>
                  <a:pt x="156343" y="9494"/>
                </a:lnTo>
                <a:cubicBezTo>
                  <a:pt x="154705" y="6220"/>
                  <a:pt x="155251" y="3491"/>
                  <a:pt x="157979" y="1308"/>
                </a:cubicBezTo>
                <a:cubicBezTo>
                  <a:pt x="160708" y="-329"/>
                  <a:pt x="163436" y="217"/>
                  <a:pt x="166165" y="2946"/>
                </a:cubicBezTo>
                <a:lnTo>
                  <a:pt x="198907" y="50422"/>
                </a:lnTo>
                <a:cubicBezTo>
                  <a:pt x="221826" y="41690"/>
                  <a:pt x="245292" y="37325"/>
                  <a:pt x="269303" y="37325"/>
                </a:cubicBezTo>
                <a:cubicBezTo>
                  <a:pt x="292768" y="37325"/>
                  <a:pt x="316233" y="41690"/>
                  <a:pt x="339699" y="50422"/>
                </a:cubicBezTo>
                <a:lnTo>
                  <a:pt x="372441" y="2946"/>
                </a:lnTo>
                <a:cubicBezTo>
                  <a:pt x="373532" y="1308"/>
                  <a:pt x="374692" y="353"/>
                  <a:pt x="375920" y="81"/>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sp>
        <p:nvSpPr>
          <p:cNvPr id="26" name="任意多边形 25"/>
          <p:cNvSpPr/>
          <p:nvPr/>
        </p:nvSpPr>
        <p:spPr>
          <a:xfrm>
            <a:off x="4686669" y="1762673"/>
            <a:ext cx="634707" cy="515499"/>
          </a:xfrm>
          <a:custGeom>
            <a:avLst/>
            <a:gdLst/>
            <a:ahLst/>
            <a:cxnLst/>
            <a:rect l="l" t="t" r="r" b="b"/>
            <a:pathLst>
              <a:path w="737167" h="598714">
                <a:moveTo>
                  <a:pt x="510310" y="0"/>
                </a:moveTo>
                <a:cubicBezTo>
                  <a:pt x="553966" y="0"/>
                  <a:pt x="590762" y="15903"/>
                  <a:pt x="620698" y="47710"/>
                </a:cubicBezTo>
                <a:cubicBezTo>
                  <a:pt x="654687" y="41161"/>
                  <a:pt x="686650" y="29000"/>
                  <a:pt x="716586" y="11226"/>
                </a:cubicBezTo>
                <a:cubicBezTo>
                  <a:pt x="705048" y="47086"/>
                  <a:pt x="682908" y="74839"/>
                  <a:pt x="650166" y="94484"/>
                </a:cubicBezTo>
                <a:cubicBezTo>
                  <a:pt x="679166" y="91366"/>
                  <a:pt x="708166" y="83570"/>
                  <a:pt x="737167" y="71097"/>
                </a:cubicBezTo>
                <a:cubicBezTo>
                  <a:pt x="716274" y="101657"/>
                  <a:pt x="691015" y="127695"/>
                  <a:pt x="661392" y="149211"/>
                </a:cubicBezTo>
                <a:cubicBezTo>
                  <a:pt x="661704" y="153576"/>
                  <a:pt x="661860" y="160125"/>
                  <a:pt x="661860" y="168856"/>
                </a:cubicBezTo>
                <a:cubicBezTo>
                  <a:pt x="661860" y="209394"/>
                  <a:pt x="655935" y="249854"/>
                  <a:pt x="644085" y="290236"/>
                </a:cubicBezTo>
                <a:cubicBezTo>
                  <a:pt x="632236" y="330618"/>
                  <a:pt x="614227" y="369363"/>
                  <a:pt x="590061" y="406471"/>
                </a:cubicBezTo>
                <a:cubicBezTo>
                  <a:pt x="565894" y="443578"/>
                  <a:pt x="537128" y="476399"/>
                  <a:pt x="503762" y="504931"/>
                </a:cubicBezTo>
                <a:cubicBezTo>
                  <a:pt x="470396" y="533464"/>
                  <a:pt x="430169" y="556227"/>
                  <a:pt x="383083" y="573222"/>
                </a:cubicBezTo>
                <a:cubicBezTo>
                  <a:pt x="335997" y="590217"/>
                  <a:pt x="285636" y="598714"/>
                  <a:pt x="232002" y="598714"/>
                </a:cubicBezTo>
                <a:cubicBezTo>
                  <a:pt x="147495" y="598714"/>
                  <a:pt x="70161" y="576106"/>
                  <a:pt x="0" y="530891"/>
                </a:cubicBezTo>
                <a:cubicBezTo>
                  <a:pt x="10913" y="532138"/>
                  <a:pt x="23075" y="532762"/>
                  <a:pt x="36483" y="532762"/>
                </a:cubicBezTo>
                <a:cubicBezTo>
                  <a:pt x="106645" y="532762"/>
                  <a:pt x="169167" y="511246"/>
                  <a:pt x="224050" y="468213"/>
                </a:cubicBezTo>
                <a:cubicBezTo>
                  <a:pt x="191308" y="467589"/>
                  <a:pt x="161996" y="457533"/>
                  <a:pt x="136113" y="438044"/>
                </a:cubicBezTo>
                <a:cubicBezTo>
                  <a:pt x="110231" y="418554"/>
                  <a:pt x="92457" y="393686"/>
                  <a:pt x="82790" y="363438"/>
                </a:cubicBezTo>
                <a:cubicBezTo>
                  <a:pt x="93081" y="364997"/>
                  <a:pt x="102592" y="365777"/>
                  <a:pt x="111323" y="365777"/>
                </a:cubicBezTo>
                <a:cubicBezTo>
                  <a:pt x="124732" y="365777"/>
                  <a:pt x="137985" y="364062"/>
                  <a:pt x="151082" y="360632"/>
                </a:cubicBezTo>
                <a:cubicBezTo>
                  <a:pt x="116156" y="353460"/>
                  <a:pt x="87234" y="336075"/>
                  <a:pt x="64314" y="308478"/>
                </a:cubicBezTo>
                <a:cubicBezTo>
                  <a:pt x="41395" y="280881"/>
                  <a:pt x="29935" y="248841"/>
                  <a:pt x="29935" y="212356"/>
                </a:cubicBezTo>
                <a:lnTo>
                  <a:pt x="29935" y="210485"/>
                </a:lnTo>
                <a:cubicBezTo>
                  <a:pt x="51140" y="222335"/>
                  <a:pt x="73903" y="228727"/>
                  <a:pt x="98226" y="229663"/>
                </a:cubicBezTo>
                <a:cubicBezTo>
                  <a:pt x="77645" y="215942"/>
                  <a:pt x="61274" y="198012"/>
                  <a:pt x="49113" y="175872"/>
                </a:cubicBezTo>
                <a:cubicBezTo>
                  <a:pt x="36952" y="153732"/>
                  <a:pt x="30870" y="129721"/>
                  <a:pt x="30870" y="103839"/>
                </a:cubicBezTo>
                <a:cubicBezTo>
                  <a:pt x="30870" y="76398"/>
                  <a:pt x="37731" y="50984"/>
                  <a:pt x="51451" y="27597"/>
                </a:cubicBezTo>
                <a:cubicBezTo>
                  <a:pt x="89183" y="74060"/>
                  <a:pt x="135100" y="111245"/>
                  <a:pt x="189203" y="139154"/>
                </a:cubicBezTo>
                <a:cubicBezTo>
                  <a:pt x="243305" y="167063"/>
                  <a:pt x="301228" y="182577"/>
                  <a:pt x="362970" y="185695"/>
                </a:cubicBezTo>
                <a:cubicBezTo>
                  <a:pt x="360476" y="173845"/>
                  <a:pt x="359228" y="162308"/>
                  <a:pt x="359228" y="151082"/>
                </a:cubicBezTo>
                <a:cubicBezTo>
                  <a:pt x="359228" y="109296"/>
                  <a:pt x="373962" y="73670"/>
                  <a:pt x="403430" y="44202"/>
                </a:cubicBezTo>
                <a:cubicBezTo>
                  <a:pt x="432898" y="14734"/>
                  <a:pt x="468525" y="0"/>
                  <a:pt x="510310"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7" name="任意多边形 26"/>
          <p:cNvSpPr/>
          <p:nvPr/>
        </p:nvSpPr>
        <p:spPr>
          <a:xfrm>
            <a:off x="8459681" y="1721241"/>
            <a:ext cx="628651" cy="598363"/>
          </a:xfrm>
          <a:custGeom>
            <a:avLst/>
            <a:gdLst>
              <a:gd name="connsiteX0" fmla="*/ 39292 w 628651"/>
              <a:gd name="connsiteY0" fmla="*/ 479673 h 598363"/>
              <a:gd name="connsiteX1" fmla="*/ 69579 w 628651"/>
              <a:gd name="connsiteY1" fmla="*/ 500137 h 598363"/>
              <a:gd name="connsiteX2" fmla="*/ 100683 w 628651"/>
              <a:gd name="connsiteY2" fmla="*/ 514871 h 598363"/>
              <a:gd name="connsiteX3" fmla="*/ 26195 w 628651"/>
              <a:gd name="connsiteY3" fmla="*/ 585266 h 598363"/>
              <a:gd name="connsiteX4" fmla="*/ 22103 w 628651"/>
              <a:gd name="connsiteY4" fmla="*/ 592633 h 598363"/>
              <a:gd name="connsiteX5" fmla="*/ 16373 w 628651"/>
              <a:gd name="connsiteY5" fmla="*/ 595089 h 598363"/>
              <a:gd name="connsiteX6" fmla="*/ 15554 w 628651"/>
              <a:gd name="connsiteY6" fmla="*/ 595089 h 598363"/>
              <a:gd name="connsiteX7" fmla="*/ 13917 w 628651"/>
              <a:gd name="connsiteY7" fmla="*/ 594270 h 598363"/>
              <a:gd name="connsiteX8" fmla="*/ 13098 w 628651"/>
              <a:gd name="connsiteY8" fmla="*/ 593861 h 598363"/>
              <a:gd name="connsiteX9" fmla="*/ 12280 w 628651"/>
              <a:gd name="connsiteY9" fmla="*/ 593452 h 598363"/>
              <a:gd name="connsiteX10" fmla="*/ 11461 w 628651"/>
              <a:gd name="connsiteY10" fmla="*/ 586903 h 598363"/>
              <a:gd name="connsiteX11" fmla="*/ 15554 w 628651"/>
              <a:gd name="connsiteY11" fmla="*/ 579536 h 598363"/>
              <a:gd name="connsiteX12" fmla="*/ 548432 w 628651"/>
              <a:gd name="connsiteY12" fmla="*/ 445293 h 598363"/>
              <a:gd name="connsiteX13" fmla="*/ 617190 w 628651"/>
              <a:gd name="connsiteY13" fmla="*/ 548431 h 598363"/>
              <a:gd name="connsiteX14" fmla="*/ 618827 w 628651"/>
              <a:gd name="connsiteY14" fmla="*/ 573807 h 598363"/>
              <a:gd name="connsiteX15" fmla="*/ 601638 w 628651"/>
              <a:gd name="connsiteY15" fmla="*/ 593452 h 598363"/>
              <a:gd name="connsiteX16" fmla="*/ 583630 w 628651"/>
              <a:gd name="connsiteY16" fmla="*/ 598363 h 598363"/>
              <a:gd name="connsiteX17" fmla="*/ 554980 w 628651"/>
              <a:gd name="connsiteY17" fmla="*/ 582811 h 598363"/>
              <a:gd name="connsiteX18" fmla="*/ 505048 w 628651"/>
              <a:gd name="connsiteY18" fmla="*/ 469032 h 598363"/>
              <a:gd name="connsiteX19" fmla="*/ 528786 w 628651"/>
              <a:gd name="connsiteY19" fmla="*/ 458390 h 598363"/>
              <a:gd name="connsiteX20" fmla="*/ 548432 w 628651"/>
              <a:gd name="connsiteY20" fmla="*/ 445293 h 598363"/>
              <a:gd name="connsiteX21" fmla="*/ 507504 w 628651"/>
              <a:gd name="connsiteY21" fmla="*/ 347886 h 598363"/>
              <a:gd name="connsiteX22" fmla="*/ 510778 w 628651"/>
              <a:gd name="connsiteY22" fmla="*/ 355253 h 598363"/>
              <a:gd name="connsiteX23" fmla="*/ 515689 w 628651"/>
              <a:gd name="connsiteY23" fmla="*/ 365895 h 598363"/>
              <a:gd name="connsiteX24" fmla="*/ 515689 w 628651"/>
              <a:gd name="connsiteY24" fmla="*/ 374899 h 598363"/>
              <a:gd name="connsiteX25" fmla="*/ 521419 w 628651"/>
              <a:gd name="connsiteY25" fmla="*/ 378173 h 598363"/>
              <a:gd name="connsiteX26" fmla="*/ 529605 w 628651"/>
              <a:gd name="connsiteY26" fmla="*/ 397000 h 598363"/>
              <a:gd name="connsiteX27" fmla="*/ 528786 w 628651"/>
              <a:gd name="connsiteY27" fmla="*/ 405185 h 598363"/>
              <a:gd name="connsiteX28" fmla="*/ 534516 w 628651"/>
              <a:gd name="connsiteY28" fmla="*/ 408459 h 598363"/>
              <a:gd name="connsiteX29" fmla="*/ 542702 w 628651"/>
              <a:gd name="connsiteY29" fmla="*/ 424831 h 598363"/>
              <a:gd name="connsiteX30" fmla="*/ 543520 w 628651"/>
              <a:gd name="connsiteY30" fmla="*/ 427286 h 598363"/>
              <a:gd name="connsiteX31" fmla="*/ 520601 w 628651"/>
              <a:gd name="connsiteY31" fmla="*/ 443657 h 598363"/>
              <a:gd name="connsiteX32" fmla="*/ 495226 w 628651"/>
              <a:gd name="connsiteY32" fmla="*/ 454299 h 598363"/>
              <a:gd name="connsiteX33" fmla="*/ 492770 w 628651"/>
              <a:gd name="connsiteY33" fmla="*/ 451024 h 598363"/>
              <a:gd name="connsiteX34" fmla="*/ 483766 w 628651"/>
              <a:gd name="connsiteY34" fmla="*/ 436290 h 598363"/>
              <a:gd name="connsiteX35" fmla="*/ 483766 w 628651"/>
              <a:gd name="connsiteY35" fmla="*/ 429742 h 598363"/>
              <a:gd name="connsiteX36" fmla="*/ 477217 w 628651"/>
              <a:gd name="connsiteY36" fmla="*/ 424831 h 598363"/>
              <a:gd name="connsiteX37" fmla="*/ 464939 w 628651"/>
              <a:gd name="connsiteY37" fmla="*/ 407641 h 598363"/>
              <a:gd name="connsiteX38" fmla="*/ 464939 w 628651"/>
              <a:gd name="connsiteY38" fmla="*/ 401911 h 598363"/>
              <a:gd name="connsiteX39" fmla="*/ 459209 w 628651"/>
              <a:gd name="connsiteY39" fmla="*/ 397818 h 598363"/>
              <a:gd name="connsiteX40" fmla="*/ 452661 w 628651"/>
              <a:gd name="connsiteY40" fmla="*/ 387177 h 598363"/>
              <a:gd name="connsiteX41" fmla="*/ 448568 w 628651"/>
              <a:gd name="connsiteY41" fmla="*/ 380629 h 598363"/>
              <a:gd name="connsiteX42" fmla="*/ 478855 w 628651"/>
              <a:gd name="connsiteY42" fmla="*/ 367532 h 598363"/>
              <a:gd name="connsiteX43" fmla="*/ 479673 w 628651"/>
              <a:gd name="connsiteY43" fmla="*/ 367122 h 598363"/>
              <a:gd name="connsiteX44" fmla="*/ 480492 w 628651"/>
              <a:gd name="connsiteY44" fmla="*/ 366713 h 598363"/>
              <a:gd name="connsiteX45" fmla="*/ 481310 w 628651"/>
              <a:gd name="connsiteY45" fmla="*/ 366304 h 598363"/>
              <a:gd name="connsiteX46" fmla="*/ 482129 w 628651"/>
              <a:gd name="connsiteY46" fmla="*/ 365895 h 598363"/>
              <a:gd name="connsiteX47" fmla="*/ 507504 w 628651"/>
              <a:gd name="connsiteY47" fmla="*/ 347886 h 598363"/>
              <a:gd name="connsiteX48" fmla="*/ 509142 w 628651"/>
              <a:gd name="connsiteY48" fmla="*/ 298773 h 598363"/>
              <a:gd name="connsiteX49" fmla="*/ 628651 w 628651"/>
              <a:gd name="connsiteY49" fmla="*/ 298773 h 598363"/>
              <a:gd name="connsiteX50" fmla="*/ 628651 w 628651"/>
              <a:gd name="connsiteY50" fmla="*/ 420738 h 598363"/>
              <a:gd name="connsiteX51" fmla="*/ 567259 w 628651"/>
              <a:gd name="connsiteY51" fmla="*/ 420738 h 598363"/>
              <a:gd name="connsiteX52" fmla="*/ 566441 w 628651"/>
              <a:gd name="connsiteY52" fmla="*/ 419101 h 598363"/>
              <a:gd name="connsiteX53" fmla="*/ 566441 w 628651"/>
              <a:gd name="connsiteY53" fmla="*/ 416645 h 598363"/>
              <a:gd name="connsiteX54" fmla="*/ 557437 w 628651"/>
              <a:gd name="connsiteY54" fmla="*/ 397818 h 598363"/>
              <a:gd name="connsiteX55" fmla="*/ 554163 w 628651"/>
              <a:gd name="connsiteY55" fmla="*/ 392088 h 598363"/>
              <a:gd name="connsiteX56" fmla="*/ 552525 w 628651"/>
              <a:gd name="connsiteY56" fmla="*/ 386359 h 598363"/>
              <a:gd name="connsiteX57" fmla="*/ 544340 w 628651"/>
              <a:gd name="connsiteY57" fmla="*/ 367532 h 598363"/>
              <a:gd name="connsiteX58" fmla="*/ 541884 w 628651"/>
              <a:gd name="connsiteY58" fmla="*/ 365076 h 598363"/>
              <a:gd name="connsiteX59" fmla="*/ 540247 w 628651"/>
              <a:gd name="connsiteY59" fmla="*/ 362620 h 598363"/>
              <a:gd name="connsiteX60" fmla="*/ 539429 w 628651"/>
              <a:gd name="connsiteY60" fmla="*/ 360165 h 598363"/>
              <a:gd name="connsiteX61" fmla="*/ 538201 w 628651"/>
              <a:gd name="connsiteY61" fmla="*/ 357300 h 598363"/>
              <a:gd name="connsiteX62" fmla="*/ 537791 w 628651"/>
              <a:gd name="connsiteY62" fmla="*/ 355253 h 598363"/>
              <a:gd name="connsiteX63" fmla="*/ 530424 w 628651"/>
              <a:gd name="connsiteY63" fmla="*/ 338064 h 598363"/>
              <a:gd name="connsiteX64" fmla="*/ 526332 w 628651"/>
              <a:gd name="connsiteY64" fmla="*/ 332334 h 598363"/>
              <a:gd name="connsiteX65" fmla="*/ 523876 w 628651"/>
              <a:gd name="connsiteY65" fmla="*/ 325785 h 598363"/>
              <a:gd name="connsiteX66" fmla="*/ 517328 w 628651"/>
              <a:gd name="connsiteY66" fmla="*/ 312689 h 598363"/>
              <a:gd name="connsiteX67" fmla="*/ 509142 w 628651"/>
              <a:gd name="connsiteY67" fmla="*/ 298773 h 598363"/>
              <a:gd name="connsiteX68" fmla="*/ 261120 w 628651"/>
              <a:gd name="connsiteY68" fmla="*/ 298773 h 598363"/>
              <a:gd name="connsiteX69" fmla="*/ 374898 w 628651"/>
              <a:gd name="connsiteY69" fmla="*/ 298773 h 598363"/>
              <a:gd name="connsiteX70" fmla="*/ 419919 w 628651"/>
              <a:gd name="connsiteY70" fmla="*/ 382266 h 598363"/>
              <a:gd name="connsiteX71" fmla="*/ 424011 w 628651"/>
              <a:gd name="connsiteY71" fmla="*/ 387177 h 598363"/>
              <a:gd name="connsiteX72" fmla="*/ 426467 w 628651"/>
              <a:gd name="connsiteY72" fmla="*/ 394544 h 598363"/>
              <a:gd name="connsiteX73" fmla="*/ 437927 w 628651"/>
              <a:gd name="connsiteY73" fmla="*/ 411734 h 598363"/>
              <a:gd name="connsiteX74" fmla="*/ 442020 w 628651"/>
              <a:gd name="connsiteY74" fmla="*/ 415826 h 598363"/>
              <a:gd name="connsiteX75" fmla="*/ 444475 w 628651"/>
              <a:gd name="connsiteY75" fmla="*/ 420738 h 598363"/>
              <a:gd name="connsiteX76" fmla="*/ 189905 w 628651"/>
              <a:gd name="connsiteY76" fmla="*/ 420738 h 598363"/>
              <a:gd name="connsiteX77" fmla="*/ 0 w 628651"/>
              <a:gd name="connsiteY77" fmla="*/ 298773 h 598363"/>
              <a:gd name="connsiteX78" fmla="*/ 108868 w 628651"/>
              <a:gd name="connsiteY78" fmla="*/ 298773 h 598363"/>
              <a:gd name="connsiteX79" fmla="*/ 37654 w 628651"/>
              <a:gd name="connsiteY79" fmla="*/ 420738 h 598363"/>
              <a:gd name="connsiteX80" fmla="*/ 0 w 628651"/>
              <a:gd name="connsiteY80" fmla="*/ 420738 h 598363"/>
              <a:gd name="connsiteX81" fmla="*/ 186632 w 628651"/>
              <a:gd name="connsiteY81" fmla="*/ 212825 h 598363"/>
              <a:gd name="connsiteX82" fmla="*/ 257846 w 628651"/>
              <a:gd name="connsiteY82" fmla="*/ 254571 h 598363"/>
              <a:gd name="connsiteX83" fmla="*/ 117055 w 628651"/>
              <a:gd name="connsiteY83" fmla="*/ 497682 h 598363"/>
              <a:gd name="connsiteX84" fmla="*/ 113781 w 628651"/>
              <a:gd name="connsiteY84" fmla="*/ 503412 h 598363"/>
              <a:gd name="connsiteX85" fmla="*/ 77764 w 628651"/>
              <a:gd name="connsiteY85" fmla="*/ 485404 h 598363"/>
              <a:gd name="connsiteX86" fmla="*/ 43385 w 628651"/>
              <a:gd name="connsiteY86" fmla="*/ 461666 h 598363"/>
              <a:gd name="connsiteX87" fmla="*/ 44204 w 628651"/>
              <a:gd name="connsiteY87" fmla="*/ 459210 h 598363"/>
              <a:gd name="connsiteX88" fmla="*/ 45840 w 628651"/>
              <a:gd name="connsiteY88" fmla="*/ 456754 h 598363"/>
              <a:gd name="connsiteX89" fmla="*/ 233290 w 628651"/>
              <a:gd name="connsiteY89" fmla="*/ 133424 h 598363"/>
              <a:gd name="connsiteX90" fmla="*/ 304503 w 628651"/>
              <a:gd name="connsiteY90" fmla="*/ 174352 h 598363"/>
              <a:gd name="connsiteX91" fmla="*/ 301230 w 628651"/>
              <a:gd name="connsiteY91" fmla="*/ 180082 h 598363"/>
              <a:gd name="connsiteX92" fmla="*/ 302048 w 628651"/>
              <a:gd name="connsiteY92" fmla="*/ 180900 h 598363"/>
              <a:gd name="connsiteX93" fmla="*/ 304094 w 628651"/>
              <a:gd name="connsiteY93" fmla="*/ 184175 h 598363"/>
              <a:gd name="connsiteX94" fmla="*/ 303685 w 628651"/>
              <a:gd name="connsiteY94" fmla="*/ 187449 h 598363"/>
              <a:gd name="connsiteX95" fmla="*/ 299593 w 628651"/>
              <a:gd name="connsiteY95" fmla="*/ 189904 h 598363"/>
              <a:gd name="connsiteX96" fmla="*/ 296318 w 628651"/>
              <a:gd name="connsiteY96" fmla="*/ 189904 h 598363"/>
              <a:gd name="connsiteX97" fmla="*/ 295499 w 628651"/>
              <a:gd name="connsiteY97" fmla="*/ 189086 h 598363"/>
              <a:gd name="connsiteX98" fmla="*/ 293044 w 628651"/>
              <a:gd name="connsiteY98" fmla="*/ 193179 h 598363"/>
              <a:gd name="connsiteX99" fmla="*/ 293862 w 628651"/>
              <a:gd name="connsiteY99" fmla="*/ 193179 h 598363"/>
              <a:gd name="connsiteX100" fmla="*/ 296318 w 628651"/>
              <a:gd name="connsiteY100" fmla="*/ 199727 h 598363"/>
              <a:gd name="connsiteX101" fmla="*/ 292226 w 628651"/>
              <a:gd name="connsiteY101" fmla="*/ 202183 h 598363"/>
              <a:gd name="connsiteX102" fmla="*/ 289770 w 628651"/>
              <a:gd name="connsiteY102" fmla="*/ 201364 h 598363"/>
              <a:gd name="connsiteX103" fmla="*/ 288951 w 628651"/>
              <a:gd name="connsiteY103" fmla="*/ 200546 h 598363"/>
              <a:gd name="connsiteX104" fmla="*/ 284039 w 628651"/>
              <a:gd name="connsiteY104" fmla="*/ 209550 h 598363"/>
              <a:gd name="connsiteX105" fmla="*/ 284858 w 628651"/>
              <a:gd name="connsiteY105" fmla="*/ 210368 h 598363"/>
              <a:gd name="connsiteX106" fmla="*/ 286495 w 628651"/>
              <a:gd name="connsiteY106" fmla="*/ 216098 h 598363"/>
              <a:gd name="connsiteX107" fmla="*/ 282403 w 628651"/>
              <a:gd name="connsiteY107" fmla="*/ 218554 h 598363"/>
              <a:gd name="connsiteX108" fmla="*/ 279947 w 628651"/>
              <a:gd name="connsiteY108" fmla="*/ 217735 h 598363"/>
              <a:gd name="connsiteX109" fmla="*/ 279129 w 628651"/>
              <a:gd name="connsiteY109" fmla="*/ 217735 h 598363"/>
              <a:gd name="connsiteX110" fmla="*/ 276673 w 628651"/>
              <a:gd name="connsiteY110" fmla="*/ 221828 h 598363"/>
              <a:gd name="connsiteX111" fmla="*/ 277491 w 628651"/>
              <a:gd name="connsiteY111" fmla="*/ 222647 h 598363"/>
              <a:gd name="connsiteX112" fmla="*/ 279129 w 628651"/>
              <a:gd name="connsiteY112" fmla="*/ 229195 h 598363"/>
              <a:gd name="connsiteX113" fmla="*/ 275854 w 628651"/>
              <a:gd name="connsiteY113" fmla="*/ 231651 h 598363"/>
              <a:gd name="connsiteX114" fmla="*/ 275035 w 628651"/>
              <a:gd name="connsiteY114" fmla="*/ 231651 h 598363"/>
              <a:gd name="connsiteX115" fmla="*/ 273399 w 628651"/>
              <a:gd name="connsiteY115" fmla="*/ 230832 h 598363"/>
              <a:gd name="connsiteX116" fmla="*/ 272580 w 628651"/>
              <a:gd name="connsiteY116" fmla="*/ 230014 h 598363"/>
              <a:gd name="connsiteX117" fmla="*/ 270125 w 628651"/>
              <a:gd name="connsiteY117" fmla="*/ 233288 h 598363"/>
              <a:gd name="connsiteX118" fmla="*/ 266850 w 628651"/>
              <a:gd name="connsiteY118" fmla="*/ 239018 h 598363"/>
              <a:gd name="connsiteX119" fmla="*/ 195636 w 628651"/>
              <a:gd name="connsiteY119" fmla="*/ 198090 h 598363"/>
              <a:gd name="connsiteX120" fmla="*/ 198910 w 628651"/>
              <a:gd name="connsiteY120" fmla="*/ 192360 h 598363"/>
              <a:gd name="connsiteX121" fmla="*/ 201365 w 628651"/>
              <a:gd name="connsiteY121" fmla="*/ 189086 h 598363"/>
              <a:gd name="connsiteX122" fmla="*/ 200547 w 628651"/>
              <a:gd name="connsiteY122" fmla="*/ 188267 h 598363"/>
              <a:gd name="connsiteX123" fmla="*/ 198092 w 628651"/>
              <a:gd name="connsiteY123" fmla="*/ 184993 h 598363"/>
              <a:gd name="connsiteX124" fmla="*/ 198910 w 628651"/>
              <a:gd name="connsiteY124" fmla="*/ 181719 h 598363"/>
              <a:gd name="connsiteX125" fmla="*/ 202184 w 628651"/>
              <a:gd name="connsiteY125" fmla="*/ 179263 h 598363"/>
              <a:gd name="connsiteX126" fmla="*/ 204640 w 628651"/>
              <a:gd name="connsiteY126" fmla="*/ 180082 h 598363"/>
              <a:gd name="connsiteX127" fmla="*/ 205459 w 628651"/>
              <a:gd name="connsiteY127" fmla="*/ 180082 h 598363"/>
              <a:gd name="connsiteX128" fmla="*/ 207914 w 628651"/>
              <a:gd name="connsiteY128" fmla="*/ 176808 h 598363"/>
              <a:gd name="connsiteX129" fmla="*/ 207096 w 628651"/>
              <a:gd name="connsiteY129" fmla="*/ 175989 h 598363"/>
              <a:gd name="connsiteX130" fmla="*/ 205459 w 628651"/>
              <a:gd name="connsiteY130" fmla="*/ 169441 h 598363"/>
              <a:gd name="connsiteX131" fmla="*/ 209552 w 628651"/>
              <a:gd name="connsiteY131" fmla="*/ 166985 h 598363"/>
              <a:gd name="connsiteX132" fmla="*/ 210370 w 628651"/>
              <a:gd name="connsiteY132" fmla="*/ 167803 h 598363"/>
              <a:gd name="connsiteX133" fmla="*/ 212007 w 628651"/>
              <a:gd name="connsiteY133" fmla="*/ 167803 h 598363"/>
              <a:gd name="connsiteX134" fmla="*/ 212825 w 628651"/>
              <a:gd name="connsiteY134" fmla="*/ 168622 h 598363"/>
              <a:gd name="connsiteX135" fmla="*/ 217737 w 628651"/>
              <a:gd name="connsiteY135" fmla="*/ 159618 h 598363"/>
              <a:gd name="connsiteX136" fmla="*/ 216919 w 628651"/>
              <a:gd name="connsiteY136" fmla="*/ 159618 h 598363"/>
              <a:gd name="connsiteX137" fmla="*/ 215281 w 628651"/>
              <a:gd name="connsiteY137" fmla="*/ 153069 h 598363"/>
              <a:gd name="connsiteX138" fmla="*/ 218556 w 628651"/>
              <a:gd name="connsiteY138" fmla="*/ 150614 h 598363"/>
              <a:gd name="connsiteX139" fmla="*/ 221011 w 628651"/>
              <a:gd name="connsiteY139" fmla="*/ 151432 h 598363"/>
              <a:gd name="connsiteX140" fmla="*/ 221829 w 628651"/>
              <a:gd name="connsiteY140" fmla="*/ 152251 h 598363"/>
              <a:gd name="connsiteX141" fmla="*/ 224286 w 628651"/>
              <a:gd name="connsiteY141" fmla="*/ 147340 h 598363"/>
              <a:gd name="connsiteX142" fmla="*/ 223467 w 628651"/>
              <a:gd name="connsiteY142" fmla="*/ 146521 h 598363"/>
              <a:gd name="connsiteX143" fmla="*/ 221011 w 628651"/>
              <a:gd name="connsiteY143" fmla="*/ 143656 h 598363"/>
              <a:gd name="connsiteX144" fmla="*/ 221829 w 628651"/>
              <a:gd name="connsiteY144" fmla="*/ 140791 h 598363"/>
              <a:gd name="connsiteX145" fmla="*/ 225923 w 628651"/>
              <a:gd name="connsiteY145" fmla="*/ 138335 h 598363"/>
              <a:gd name="connsiteX146" fmla="*/ 229196 w 628651"/>
              <a:gd name="connsiteY146" fmla="*/ 138335 h 598363"/>
              <a:gd name="connsiteX147" fmla="*/ 230015 w 628651"/>
              <a:gd name="connsiteY147" fmla="*/ 139154 h 598363"/>
              <a:gd name="connsiteX148" fmla="*/ 271762 w 628651"/>
              <a:gd name="connsiteY148" fmla="*/ 101500 h 598363"/>
              <a:gd name="connsiteX149" fmla="*/ 288951 w 628651"/>
              <a:gd name="connsiteY149" fmla="*/ 105593 h 598363"/>
              <a:gd name="connsiteX150" fmla="*/ 299593 w 628651"/>
              <a:gd name="connsiteY150" fmla="*/ 111323 h 598363"/>
              <a:gd name="connsiteX151" fmla="*/ 316372 w 628651"/>
              <a:gd name="connsiteY151" fmla="*/ 133015 h 598363"/>
              <a:gd name="connsiteX152" fmla="*/ 312689 w 628651"/>
              <a:gd name="connsiteY152" fmla="*/ 160436 h 598363"/>
              <a:gd name="connsiteX153" fmla="*/ 241475 w 628651"/>
              <a:gd name="connsiteY153" fmla="*/ 119509 h 598363"/>
              <a:gd name="connsiteX154" fmla="*/ 271762 w 628651"/>
              <a:gd name="connsiteY154" fmla="*/ 101500 h 598363"/>
              <a:gd name="connsiteX155" fmla="*/ 287314 w 628651"/>
              <a:gd name="connsiteY155" fmla="*/ 0 h 598363"/>
              <a:gd name="connsiteX156" fmla="*/ 301230 w 628651"/>
              <a:gd name="connsiteY156" fmla="*/ 5730 h 598363"/>
              <a:gd name="connsiteX157" fmla="*/ 330288 w 628651"/>
              <a:gd name="connsiteY157" fmla="*/ 48295 h 598363"/>
              <a:gd name="connsiteX158" fmla="*/ 393317 w 628651"/>
              <a:gd name="connsiteY158" fmla="*/ 147749 h 598363"/>
              <a:gd name="connsiteX159" fmla="*/ 453480 w 628651"/>
              <a:gd name="connsiteY159" fmla="*/ 249659 h 598363"/>
              <a:gd name="connsiteX160" fmla="*/ 477628 w 628651"/>
              <a:gd name="connsiteY160" fmla="*/ 293861 h 598363"/>
              <a:gd name="connsiteX161" fmla="*/ 493180 w 628651"/>
              <a:gd name="connsiteY161" fmla="*/ 322510 h 598363"/>
              <a:gd name="connsiteX162" fmla="*/ 499319 w 628651"/>
              <a:gd name="connsiteY162" fmla="*/ 333970 h 598363"/>
              <a:gd name="connsiteX163" fmla="*/ 494408 w 628651"/>
              <a:gd name="connsiteY163" fmla="*/ 337244 h 598363"/>
              <a:gd name="connsiteX164" fmla="*/ 474763 w 628651"/>
              <a:gd name="connsiteY164" fmla="*/ 350341 h 598363"/>
              <a:gd name="connsiteX165" fmla="*/ 473944 w 628651"/>
              <a:gd name="connsiteY165" fmla="*/ 350341 h 598363"/>
              <a:gd name="connsiteX166" fmla="*/ 472307 w 628651"/>
              <a:gd name="connsiteY166" fmla="*/ 351160 h 598363"/>
              <a:gd name="connsiteX167" fmla="*/ 469851 w 628651"/>
              <a:gd name="connsiteY167" fmla="*/ 352797 h 598363"/>
              <a:gd name="connsiteX168" fmla="*/ 446113 w 628651"/>
              <a:gd name="connsiteY168" fmla="*/ 364257 h 598363"/>
              <a:gd name="connsiteX169" fmla="*/ 440383 w 628651"/>
              <a:gd name="connsiteY169" fmla="*/ 366712 h 598363"/>
              <a:gd name="connsiteX170" fmla="*/ 393726 w 628651"/>
              <a:gd name="connsiteY170" fmla="*/ 281583 h 598363"/>
              <a:gd name="connsiteX171" fmla="*/ 327832 w 628651"/>
              <a:gd name="connsiteY171" fmla="*/ 138745 h 598363"/>
              <a:gd name="connsiteX172" fmla="*/ 277491 w 628651"/>
              <a:gd name="connsiteY172" fmla="*/ 20464 h 598363"/>
              <a:gd name="connsiteX173" fmla="*/ 283222 w 628651"/>
              <a:gd name="connsiteY173" fmla="*/ 818 h 598363"/>
              <a:gd name="connsiteX174" fmla="*/ 287314 w 628651"/>
              <a:gd name="connsiteY174" fmla="*/ 0 h 5983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Lst>
            <a:rect l="l" t="t" r="r" b="b"/>
            <a:pathLst>
              <a:path w="628651" h="598363">
                <a:moveTo>
                  <a:pt x="39292" y="479673"/>
                </a:moveTo>
                <a:cubicBezTo>
                  <a:pt x="50206" y="487858"/>
                  <a:pt x="60301" y="494680"/>
                  <a:pt x="69579" y="500137"/>
                </a:cubicBezTo>
                <a:cubicBezTo>
                  <a:pt x="78856" y="505594"/>
                  <a:pt x="89224" y="510505"/>
                  <a:pt x="100683" y="514871"/>
                </a:cubicBezTo>
                <a:lnTo>
                  <a:pt x="26195" y="585266"/>
                </a:lnTo>
                <a:lnTo>
                  <a:pt x="22103" y="592633"/>
                </a:lnTo>
                <a:cubicBezTo>
                  <a:pt x="21557" y="594270"/>
                  <a:pt x="19646" y="595089"/>
                  <a:pt x="16373" y="595089"/>
                </a:cubicBezTo>
                <a:lnTo>
                  <a:pt x="15554" y="595089"/>
                </a:lnTo>
                <a:cubicBezTo>
                  <a:pt x="14462" y="595089"/>
                  <a:pt x="13917" y="594816"/>
                  <a:pt x="13917" y="594270"/>
                </a:cubicBezTo>
                <a:cubicBezTo>
                  <a:pt x="13371" y="594270"/>
                  <a:pt x="13098" y="594134"/>
                  <a:pt x="13098" y="593861"/>
                </a:cubicBezTo>
                <a:cubicBezTo>
                  <a:pt x="13098" y="593588"/>
                  <a:pt x="12825" y="593452"/>
                  <a:pt x="12280" y="593452"/>
                </a:cubicBezTo>
                <a:cubicBezTo>
                  <a:pt x="10642" y="591815"/>
                  <a:pt x="10370" y="589632"/>
                  <a:pt x="11461" y="586903"/>
                </a:cubicBezTo>
                <a:lnTo>
                  <a:pt x="15554" y="579536"/>
                </a:lnTo>
                <a:close/>
                <a:moveTo>
                  <a:pt x="548432" y="445293"/>
                </a:moveTo>
                <a:lnTo>
                  <a:pt x="617190" y="548431"/>
                </a:lnTo>
                <a:cubicBezTo>
                  <a:pt x="621556" y="556617"/>
                  <a:pt x="622102" y="565075"/>
                  <a:pt x="618827" y="573807"/>
                </a:cubicBezTo>
                <a:cubicBezTo>
                  <a:pt x="615553" y="582538"/>
                  <a:pt x="609823" y="589086"/>
                  <a:pt x="601638" y="593452"/>
                </a:cubicBezTo>
                <a:cubicBezTo>
                  <a:pt x="595635" y="596726"/>
                  <a:pt x="589633" y="598363"/>
                  <a:pt x="583630" y="598363"/>
                </a:cubicBezTo>
                <a:cubicBezTo>
                  <a:pt x="571079" y="598363"/>
                  <a:pt x="561529" y="593179"/>
                  <a:pt x="554980" y="582811"/>
                </a:cubicBezTo>
                <a:lnTo>
                  <a:pt x="505048" y="469032"/>
                </a:lnTo>
                <a:cubicBezTo>
                  <a:pt x="516508" y="464120"/>
                  <a:pt x="524421" y="460573"/>
                  <a:pt x="528786" y="458390"/>
                </a:cubicBezTo>
                <a:cubicBezTo>
                  <a:pt x="539155" y="451842"/>
                  <a:pt x="545703" y="447476"/>
                  <a:pt x="548432" y="445293"/>
                </a:cubicBezTo>
                <a:close/>
                <a:moveTo>
                  <a:pt x="507504" y="347886"/>
                </a:moveTo>
                <a:lnTo>
                  <a:pt x="510778" y="355253"/>
                </a:lnTo>
                <a:lnTo>
                  <a:pt x="515689" y="365895"/>
                </a:lnTo>
                <a:lnTo>
                  <a:pt x="515689" y="374899"/>
                </a:lnTo>
                <a:lnTo>
                  <a:pt x="521419" y="378173"/>
                </a:lnTo>
                <a:lnTo>
                  <a:pt x="529605" y="397000"/>
                </a:lnTo>
                <a:lnTo>
                  <a:pt x="528786" y="405185"/>
                </a:lnTo>
                <a:lnTo>
                  <a:pt x="534516" y="408459"/>
                </a:lnTo>
                <a:lnTo>
                  <a:pt x="542702" y="424831"/>
                </a:lnTo>
                <a:lnTo>
                  <a:pt x="543520" y="427286"/>
                </a:lnTo>
                <a:cubicBezTo>
                  <a:pt x="535335" y="434381"/>
                  <a:pt x="527695" y="439838"/>
                  <a:pt x="520601" y="443657"/>
                </a:cubicBezTo>
                <a:lnTo>
                  <a:pt x="495226" y="454299"/>
                </a:lnTo>
                <a:lnTo>
                  <a:pt x="492770" y="451024"/>
                </a:lnTo>
                <a:lnTo>
                  <a:pt x="483766" y="436290"/>
                </a:lnTo>
                <a:lnTo>
                  <a:pt x="483766" y="429742"/>
                </a:lnTo>
                <a:lnTo>
                  <a:pt x="477217" y="424831"/>
                </a:lnTo>
                <a:lnTo>
                  <a:pt x="464939" y="407641"/>
                </a:lnTo>
                <a:lnTo>
                  <a:pt x="464939" y="401911"/>
                </a:lnTo>
                <a:lnTo>
                  <a:pt x="459209" y="397818"/>
                </a:lnTo>
                <a:lnTo>
                  <a:pt x="452661" y="387177"/>
                </a:lnTo>
                <a:lnTo>
                  <a:pt x="448568" y="380629"/>
                </a:lnTo>
                <a:cubicBezTo>
                  <a:pt x="454571" y="379537"/>
                  <a:pt x="464666" y="375172"/>
                  <a:pt x="478855" y="367532"/>
                </a:cubicBezTo>
                <a:cubicBezTo>
                  <a:pt x="479400" y="367532"/>
                  <a:pt x="479673" y="367395"/>
                  <a:pt x="479673" y="367122"/>
                </a:cubicBezTo>
                <a:cubicBezTo>
                  <a:pt x="479673" y="366850"/>
                  <a:pt x="479946" y="366713"/>
                  <a:pt x="480492" y="366713"/>
                </a:cubicBezTo>
                <a:cubicBezTo>
                  <a:pt x="481038" y="366713"/>
                  <a:pt x="481310" y="366577"/>
                  <a:pt x="481310" y="366304"/>
                </a:cubicBezTo>
                <a:cubicBezTo>
                  <a:pt x="481310" y="366031"/>
                  <a:pt x="481583" y="365895"/>
                  <a:pt x="482129" y="365895"/>
                </a:cubicBezTo>
                <a:cubicBezTo>
                  <a:pt x="495772" y="358801"/>
                  <a:pt x="504230" y="352798"/>
                  <a:pt x="507504" y="347886"/>
                </a:cubicBezTo>
                <a:close/>
                <a:moveTo>
                  <a:pt x="509142" y="298773"/>
                </a:moveTo>
                <a:lnTo>
                  <a:pt x="628651" y="298773"/>
                </a:lnTo>
                <a:lnTo>
                  <a:pt x="628651" y="420738"/>
                </a:lnTo>
                <a:lnTo>
                  <a:pt x="567259" y="420738"/>
                </a:lnTo>
                <a:lnTo>
                  <a:pt x="566441" y="419101"/>
                </a:lnTo>
                <a:cubicBezTo>
                  <a:pt x="566441" y="418009"/>
                  <a:pt x="566441" y="417191"/>
                  <a:pt x="566441" y="416645"/>
                </a:cubicBezTo>
                <a:lnTo>
                  <a:pt x="557437" y="397818"/>
                </a:lnTo>
                <a:cubicBezTo>
                  <a:pt x="555800" y="394544"/>
                  <a:pt x="554708" y="392634"/>
                  <a:pt x="554163" y="392088"/>
                </a:cubicBezTo>
                <a:cubicBezTo>
                  <a:pt x="554163" y="390451"/>
                  <a:pt x="553617" y="388542"/>
                  <a:pt x="552525" y="386359"/>
                </a:cubicBezTo>
                <a:lnTo>
                  <a:pt x="544340" y="367532"/>
                </a:lnTo>
                <a:cubicBezTo>
                  <a:pt x="543795" y="366986"/>
                  <a:pt x="542976" y="366168"/>
                  <a:pt x="541884" y="365076"/>
                </a:cubicBezTo>
                <a:cubicBezTo>
                  <a:pt x="540793" y="363985"/>
                  <a:pt x="540247" y="363166"/>
                  <a:pt x="540247" y="362620"/>
                </a:cubicBezTo>
                <a:cubicBezTo>
                  <a:pt x="540247" y="362075"/>
                  <a:pt x="539974" y="361256"/>
                  <a:pt x="539429" y="360165"/>
                </a:cubicBezTo>
                <a:cubicBezTo>
                  <a:pt x="538883" y="359074"/>
                  <a:pt x="538474" y="358118"/>
                  <a:pt x="538201" y="357300"/>
                </a:cubicBezTo>
                <a:cubicBezTo>
                  <a:pt x="537928" y="356481"/>
                  <a:pt x="537791" y="355799"/>
                  <a:pt x="537791" y="355253"/>
                </a:cubicBezTo>
                <a:lnTo>
                  <a:pt x="530424" y="338064"/>
                </a:lnTo>
                <a:cubicBezTo>
                  <a:pt x="528242" y="334790"/>
                  <a:pt x="526878" y="332880"/>
                  <a:pt x="526332" y="332334"/>
                </a:cubicBezTo>
                <a:cubicBezTo>
                  <a:pt x="525240" y="329060"/>
                  <a:pt x="524422" y="326877"/>
                  <a:pt x="523876" y="325785"/>
                </a:cubicBezTo>
                <a:lnTo>
                  <a:pt x="517328" y="312689"/>
                </a:lnTo>
                <a:cubicBezTo>
                  <a:pt x="514053" y="307232"/>
                  <a:pt x="511325" y="302593"/>
                  <a:pt x="509142" y="298773"/>
                </a:cubicBezTo>
                <a:close/>
                <a:moveTo>
                  <a:pt x="261120" y="298773"/>
                </a:moveTo>
                <a:lnTo>
                  <a:pt x="374898" y="298773"/>
                </a:lnTo>
                <a:cubicBezTo>
                  <a:pt x="404912" y="352798"/>
                  <a:pt x="419919" y="380629"/>
                  <a:pt x="419919" y="382266"/>
                </a:cubicBezTo>
                <a:cubicBezTo>
                  <a:pt x="421556" y="384994"/>
                  <a:pt x="422920" y="386631"/>
                  <a:pt x="424011" y="387177"/>
                </a:cubicBezTo>
                <a:lnTo>
                  <a:pt x="426467" y="394544"/>
                </a:lnTo>
                <a:lnTo>
                  <a:pt x="437927" y="411734"/>
                </a:lnTo>
                <a:lnTo>
                  <a:pt x="442020" y="415826"/>
                </a:lnTo>
                <a:lnTo>
                  <a:pt x="444475" y="420738"/>
                </a:lnTo>
                <a:lnTo>
                  <a:pt x="189905" y="420738"/>
                </a:lnTo>
                <a:close/>
                <a:moveTo>
                  <a:pt x="0" y="298773"/>
                </a:moveTo>
                <a:lnTo>
                  <a:pt x="108868" y="298773"/>
                </a:lnTo>
                <a:lnTo>
                  <a:pt x="37654" y="420738"/>
                </a:lnTo>
                <a:lnTo>
                  <a:pt x="0" y="420738"/>
                </a:lnTo>
                <a:close/>
                <a:moveTo>
                  <a:pt x="186632" y="212825"/>
                </a:moveTo>
                <a:lnTo>
                  <a:pt x="257846" y="254571"/>
                </a:lnTo>
                <a:lnTo>
                  <a:pt x="117055" y="497682"/>
                </a:lnTo>
                <a:lnTo>
                  <a:pt x="113781" y="503412"/>
                </a:lnTo>
                <a:cubicBezTo>
                  <a:pt x="103958" y="499592"/>
                  <a:pt x="91952" y="493589"/>
                  <a:pt x="77764" y="485404"/>
                </a:cubicBezTo>
                <a:cubicBezTo>
                  <a:pt x="63576" y="476127"/>
                  <a:pt x="52116" y="468214"/>
                  <a:pt x="43385" y="461666"/>
                </a:cubicBezTo>
                <a:lnTo>
                  <a:pt x="44204" y="459210"/>
                </a:lnTo>
                <a:lnTo>
                  <a:pt x="45840" y="456754"/>
                </a:lnTo>
                <a:close/>
                <a:moveTo>
                  <a:pt x="233290" y="133424"/>
                </a:moveTo>
                <a:lnTo>
                  <a:pt x="304503" y="174352"/>
                </a:lnTo>
                <a:lnTo>
                  <a:pt x="301230" y="180082"/>
                </a:lnTo>
                <a:lnTo>
                  <a:pt x="302048" y="180900"/>
                </a:lnTo>
                <a:cubicBezTo>
                  <a:pt x="303139" y="181446"/>
                  <a:pt x="303821" y="182537"/>
                  <a:pt x="304094" y="184175"/>
                </a:cubicBezTo>
                <a:cubicBezTo>
                  <a:pt x="304367" y="185812"/>
                  <a:pt x="304231" y="186903"/>
                  <a:pt x="303685" y="187449"/>
                </a:cubicBezTo>
                <a:cubicBezTo>
                  <a:pt x="303139" y="189086"/>
                  <a:pt x="301775" y="189904"/>
                  <a:pt x="299593" y="189904"/>
                </a:cubicBezTo>
                <a:lnTo>
                  <a:pt x="296318" y="189904"/>
                </a:lnTo>
                <a:lnTo>
                  <a:pt x="295499" y="189086"/>
                </a:lnTo>
                <a:lnTo>
                  <a:pt x="293044" y="193179"/>
                </a:lnTo>
                <a:lnTo>
                  <a:pt x="293862" y="193179"/>
                </a:lnTo>
                <a:cubicBezTo>
                  <a:pt x="296591" y="194816"/>
                  <a:pt x="297410" y="196999"/>
                  <a:pt x="296318" y="199727"/>
                </a:cubicBezTo>
                <a:cubicBezTo>
                  <a:pt x="294681" y="201364"/>
                  <a:pt x="293317" y="202183"/>
                  <a:pt x="292226" y="202183"/>
                </a:cubicBezTo>
                <a:cubicBezTo>
                  <a:pt x="291134" y="202183"/>
                  <a:pt x="290315" y="201910"/>
                  <a:pt x="289770" y="201364"/>
                </a:cubicBezTo>
                <a:lnTo>
                  <a:pt x="288951" y="200546"/>
                </a:lnTo>
                <a:lnTo>
                  <a:pt x="284039" y="209550"/>
                </a:lnTo>
                <a:lnTo>
                  <a:pt x="284858" y="210368"/>
                </a:lnTo>
                <a:cubicBezTo>
                  <a:pt x="287041" y="211460"/>
                  <a:pt x="287587" y="213370"/>
                  <a:pt x="286495" y="216098"/>
                </a:cubicBezTo>
                <a:cubicBezTo>
                  <a:pt x="285404" y="217735"/>
                  <a:pt x="284039" y="218554"/>
                  <a:pt x="282403" y="218554"/>
                </a:cubicBezTo>
                <a:cubicBezTo>
                  <a:pt x="281311" y="218554"/>
                  <a:pt x="280493" y="218281"/>
                  <a:pt x="279947" y="217735"/>
                </a:cubicBezTo>
                <a:lnTo>
                  <a:pt x="279129" y="217735"/>
                </a:lnTo>
                <a:lnTo>
                  <a:pt x="276673" y="221828"/>
                </a:lnTo>
                <a:lnTo>
                  <a:pt x="277491" y="222647"/>
                </a:lnTo>
                <a:cubicBezTo>
                  <a:pt x="280220" y="224284"/>
                  <a:pt x="280766" y="226467"/>
                  <a:pt x="279129" y="229195"/>
                </a:cubicBezTo>
                <a:cubicBezTo>
                  <a:pt x="278583" y="230832"/>
                  <a:pt x="277491" y="231651"/>
                  <a:pt x="275854" y="231651"/>
                </a:cubicBezTo>
                <a:cubicBezTo>
                  <a:pt x="275309" y="231651"/>
                  <a:pt x="275035" y="231651"/>
                  <a:pt x="275035" y="231651"/>
                </a:cubicBezTo>
                <a:lnTo>
                  <a:pt x="273399" y="230832"/>
                </a:lnTo>
                <a:lnTo>
                  <a:pt x="272580" y="230014"/>
                </a:lnTo>
                <a:lnTo>
                  <a:pt x="270125" y="233288"/>
                </a:lnTo>
                <a:lnTo>
                  <a:pt x="266850" y="239018"/>
                </a:lnTo>
                <a:lnTo>
                  <a:pt x="195636" y="198090"/>
                </a:lnTo>
                <a:lnTo>
                  <a:pt x="198910" y="192360"/>
                </a:lnTo>
                <a:lnTo>
                  <a:pt x="201365" y="189086"/>
                </a:lnTo>
                <a:lnTo>
                  <a:pt x="200547" y="188267"/>
                </a:lnTo>
                <a:cubicBezTo>
                  <a:pt x="199456" y="187722"/>
                  <a:pt x="198637" y="186630"/>
                  <a:pt x="198092" y="184993"/>
                </a:cubicBezTo>
                <a:cubicBezTo>
                  <a:pt x="197546" y="183356"/>
                  <a:pt x="197819" y="182265"/>
                  <a:pt x="198910" y="181719"/>
                </a:cubicBezTo>
                <a:cubicBezTo>
                  <a:pt x="199456" y="180082"/>
                  <a:pt x="200547" y="179263"/>
                  <a:pt x="202184" y="179263"/>
                </a:cubicBezTo>
                <a:cubicBezTo>
                  <a:pt x="203276" y="179263"/>
                  <a:pt x="204094" y="179536"/>
                  <a:pt x="204640" y="180082"/>
                </a:cubicBezTo>
                <a:lnTo>
                  <a:pt x="205459" y="180082"/>
                </a:lnTo>
                <a:lnTo>
                  <a:pt x="207914" y="176808"/>
                </a:lnTo>
                <a:lnTo>
                  <a:pt x="207096" y="175989"/>
                </a:lnTo>
                <a:cubicBezTo>
                  <a:pt x="204367" y="174352"/>
                  <a:pt x="203821" y="172169"/>
                  <a:pt x="205459" y="169441"/>
                </a:cubicBezTo>
                <a:cubicBezTo>
                  <a:pt x="206004" y="167803"/>
                  <a:pt x="207369" y="166985"/>
                  <a:pt x="209552" y="166985"/>
                </a:cubicBezTo>
                <a:lnTo>
                  <a:pt x="210370" y="167803"/>
                </a:lnTo>
                <a:cubicBezTo>
                  <a:pt x="210915" y="167803"/>
                  <a:pt x="211461" y="167803"/>
                  <a:pt x="212007" y="167803"/>
                </a:cubicBezTo>
                <a:lnTo>
                  <a:pt x="212825" y="168622"/>
                </a:lnTo>
                <a:lnTo>
                  <a:pt x="217737" y="159618"/>
                </a:lnTo>
                <a:lnTo>
                  <a:pt x="216919" y="159618"/>
                </a:lnTo>
                <a:cubicBezTo>
                  <a:pt x="214190" y="157981"/>
                  <a:pt x="213644" y="155798"/>
                  <a:pt x="215281" y="153069"/>
                </a:cubicBezTo>
                <a:cubicBezTo>
                  <a:pt x="215827" y="151432"/>
                  <a:pt x="216919" y="150614"/>
                  <a:pt x="218556" y="150614"/>
                </a:cubicBezTo>
                <a:cubicBezTo>
                  <a:pt x="219101" y="150614"/>
                  <a:pt x="219920" y="150887"/>
                  <a:pt x="221011" y="151432"/>
                </a:cubicBezTo>
                <a:lnTo>
                  <a:pt x="221829" y="152251"/>
                </a:lnTo>
                <a:lnTo>
                  <a:pt x="224286" y="147340"/>
                </a:lnTo>
                <a:lnTo>
                  <a:pt x="223467" y="146521"/>
                </a:lnTo>
                <a:cubicBezTo>
                  <a:pt x="222375" y="145975"/>
                  <a:pt x="221557" y="145021"/>
                  <a:pt x="221011" y="143656"/>
                </a:cubicBezTo>
                <a:cubicBezTo>
                  <a:pt x="220465" y="142292"/>
                  <a:pt x="220738" y="141337"/>
                  <a:pt x="221829" y="140791"/>
                </a:cubicBezTo>
                <a:cubicBezTo>
                  <a:pt x="222375" y="139154"/>
                  <a:pt x="223740" y="138335"/>
                  <a:pt x="225923" y="138335"/>
                </a:cubicBezTo>
                <a:lnTo>
                  <a:pt x="229196" y="138335"/>
                </a:lnTo>
                <a:lnTo>
                  <a:pt x="230015" y="139154"/>
                </a:lnTo>
                <a:close/>
                <a:moveTo>
                  <a:pt x="271762" y="101500"/>
                </a:moveTo>
                <a:cubicBezTo>
                  <a:pt x="279401" y="101500"/>
                  <a:pt x="285131" y="102865"/>
                  <a:pt x="288951" y="105593"/>
                </a:cubicBezTo>
                <a:lnTo>
                  <a:pt x="299593" y="111323"/>
                </a:lnTo>
                <a:cubicBezTo>
                  <a:pt x="308323" y="116234"/>
                  <a:pt x="313917" y="123465"/>
                  <a:pt x="316372" y="133015"/>
                </a:cubicBezTo>
                <a:cubicBezTo>
                  <a:pt x="318828" y="142565"/>
                  <a:pt x="317600" y="151705"/>
                  <a:pt x="312689" y="160436"/>
                </a:cubicBezTo>
                <a:lnTo>
                  <a:pt x="241475" y="119509"/>
                </a:lnTo>
                <a:cubicBezTo>
                  <a:pt x="248569" y="107503"/>
                  <a:pt x="258664" y="101500"/>
                  <a:pt x="271762" y="101500"/>
                </a:cubicBezTo>
                <a:close/>
                <a:moveTo>
                  <a:pt x="287314" y="0"/>
                </a:moveTo>
                <a:cubicBezTo>
                  <a:pt x="291680" y="0"/>
                  <a:pt x="296318" y="1910"/>
                  <a:pt x="301230" y="5730"/>
                </a:cubicBezTo>
                <a:cubicBezTo>
                  <a:pt x="302866" y="7367"/>
                  <a:pt x="312553" y="21555"/>
                  <a:pt x="330288" y="48295"/>
                </a:cubicBezTo>
                <a:cubicBezTo>
                  <a:pt x="348023" y="75034"/>
                  <a:pt x="369033" y="108186"/>
                  <a:pt x="393317" y="147749"/>
                </a:cubicBezTo>
                <a:cubicBezTo>
                  <a:pt x="417601" y="187312"/>
                  <a:pt x="437655" y="221282"/>
                  <a:pt x="453480" y="249659"/>
                </a:cubicBezTo>
                <a:cubicBezTo>
                  <a:pt x="462758" y="266030"/>
                  <a:pt x="470807" y="280764"/>
                  <a:pt x="477628" y="293861"/>
                </a:cubicBezTo>
                <a:cubicBezTo>
                  <a:pt x="484449" y="306958"/>
                  <a:pt x="489633" y="316508"/>
                  <a:pt x="493180" y="322510"/>
                </a:cubicBezTo>
                <a:cubicBezTo>
                  <a:pt x="496728" y="328513"/>
                  <a:pt x="498774" y="332333"/>
                  <a:pt x="499319" y="333970"/>
                </a:cubicBezTo>
                <a:cubicBezTo>
                  <a:pt x="497137" y="335062"/>
                  <a:pt x="495500" y="336153"/>
                  <a:pt x="494408" y="337244"/>
                </a:cubicBezTo>
                <a:cubicBezTo>
                  <a:pt x="491680" y="341064"/>
                  <a:pt x="485131" y="345430"/>
                  <a:pt x="474763" y="350341"/>
                </a:cubicBezTo>
                <a:lnTo>
                  <a:pt x="473944" y="350341"/>
                </a:lnTo>
                <a:lnTo>
                  <a:pt x="472307" y="351160"/>
                </a:lnTo>
                <a:lnTo>
                  <a:pt x="469851" y="352797"/>
                </a:lnTo>
                <a:cubicBezTo>
                  <a:pt x="455663" y="360437"/>
                  <a:pt x="447750" y="364257"/>
                  <a:pt x="446113" y="364257"/>
                </a:cubicBezTo>
                <a:cubicBezTo>
                  <a:pt x="444476" y="364802"/>
                  <a:pt x="442566" y="365621"/>
                  <a:pt x="440383" y="366712"/>
                </a:cubicBezTo>
                <a:cubicBezTo>
                  <a:pt x="417464" y="324147"/>
                  <a:pt x="401911" y="295771"/>
                  <a:pt x="393726" y="281583"/>
                </a:cubicBezTo>
                <a:cubicBezTo>
                  <a:pt x="381175" y="258117"/>
                  <a:pt x="359210" y="210505"/>
                  <a:pt x="327832" y="138745"/>
                </a:cubicBezTo>
                <a:cubicBezTo>
                  <a:pt x="296454" y="66985"/>
                  <a:pt x="279674" y="27558"/>
                  <a:pt x="277491" y="20464"/>
                </a:cubicBezTo>
                <a:cubicBezTo>
                  <a:pt x="275309" y="10641"/>
                  <a:pt x="277218" y="4093"/>
                  <a:pt x="283222" y="818"/>
                </a:cubicBezTo>
                <a:cubicBezTo>
                  <a:pt x="283767" y="273"/>
                  <a:pt x="285131" y="0"/>
                  <a:pt x="287314" y="0"/>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sp>
        <p:nvSpPr>
          <p:cNvPr id="28" name="TextBox 6"/>
          <p:cNvSpPr txBox="1"/>
          <p:nvPr/>
        </p:nvSpPr>
        <p:spPr>
          <a:xfrm>
            <a:off x="3078456" y="2980519"/>
            <a:ext cx="307777" cy="2225331"/>
          </a:xfrm>
          <a:prstGeom prst="rect">
            <a:avLst/>
          </a:prstGeom>
          <a:noFill/>
        </p:spPr>
        <p:txBody>
          <a:bodyPr vert="eaVert" wrap="square" lIns="0" tIns="0" rIns="0" bIns="0" rtlCol="0" anchor="ctr">
            <a:spAutoFit/>
          </a:bodyPr>
          <a:lstStyle/>
          <a:p>
            <a:pPr algn="l"/>
            <a:r>
              <a:rPr lang="zh-CN" altLang="en-US" sz="2000" b="1" spc="300" dirty="0">
                <a:solidFill>
                  <a:schemeClr val="bg1"/>
                </a:solidFill>
                <a:latin typeface="微软雅黑" panose="020B0503020204020204" pitchFamily="34" charset="-122"/>
                <a:ea typeface="微软雅黑" panose="020B0503020204020204" pitchFamily="34" charset="-122"/>
              </a:rPr>
              <a:t>在此添加小标题</a:t>
            </a:r>
          </a:p>
        </p:txBody>
      </p:sp>
      <p:sp>
        <p:nvSpPr>
          <p:cNvPr id="29" name="TextBox 6"/>
          <p:cNvSpPr txBox="1"/>
          <p:nvPr/>
        </p:nvSpPr>
        <p:spPr>
          <a:xfrm>
            <a:off x="4829269" y="2980517"/>
            <a:ext cx="307777" cy="2225331"/>
          </a:xfrm>
          <a:prstGeom prst="rect">
            <a:avLst/>
          </a:prstGeom>
          <a:noFill/>
        </p:spPr>
        <p:txBody>
          <a:bodyPr vert="eaVert" wrap="square" lIns="0" tIns="0" rIns="0" bIns="0" rtlCol="0" anchor="ctr">
            <a:spAutoFit/>
          </a:bodyPr>
          <a:lstStyle/>
          <a:p>
            <a:pPr algn="l"/>
            <a:r>
              <a:rPr lang="zh-CN" altLang="en-US" sz="2000" b="1" spc="300" dirty="0">
                <a:solidFill>
                  <a:schemeClr val="bg1"/>
                </a:solidFill>
                <a:latin typeface="微软雅黑" panose="020B0503020204020204" pitchFamily="34" charset="-122"/>
                <a:ea typeface="微软雅黑" panose="020B0503020204020204" pitchFamily="34" charset="-122"/>
              </a:rPr>
              <a:t>在此添加小标题</a:t>
            </a:r>
          </a:p>
        </p:txBody>
      </p:sp>
      <p:sp>
        <p:nvSpPr>
          <p:cNvPr id="30" name="TextBox 6"/>
          <p:cNvSpPr txBox="1"/>
          <p:nvPr/>
        </p:nvSpPr>
        <p:spPr>
          <a:xfrm>
            <a:off x="6859176" y="2980517"/>
            <a:ext cx="307777" cy="2225331"/>
          </a:xfrm>
          <a:prstGeom prst="rect">
            <a:avLst/>
          </a:prstGeom>
          <a:noFill/>
        </p:spPr>
        <p:txBody>
          <a:bodyPr vert="eaVert" wrap="square" lIns="0" tIns="0" rIns="0" bIns="0" rtlCol="0" anchor="ctr">
            <a:spAutoFit/>
          </a:bodyPr>
          <a:lstStyle/>
          <a:p>
            <a:pPr algn="l"/>
            <a:r>
              <a:rPr lang="zh-CN" altLang="en-US" sz="2000" b="1" spc="300" dirty="0">
                <a:solidFill>
                  <a:schemeClr val="bg1"/>
                </a:solidFill>
                <a:latin typeface="微软雅黑" panose="020B0503020204020204" pitchFamily="34" charset="-122"/>
                <a:ea typeface="微软雅黑" panose="020B0503020204020204" pitchFamily="34" charset="-122"/>
              </a:rPr>
              <a:t>在此添加小标题</a:t>
            </a:r>
          </a:p>
        </p:txBody>
      </p:sp>
      <p:sp>
        <p:nvSpPr>
          <p:cNvPr id="31" name="TextBox 6"/>
          <p:cNvSpPr txBox="1"/>
          <p:nvPr/>
        </p:nvSpPr>
        <p:spPr>
          <a:xfrm>
            <a:off x="8620117" y="2980517"/>
            <a:ext cx="307777" cy="2225331"/>
          </a:xfrm>
          <a:prstGeom prst="rect">
            <a:avLst/>
          </a:prstGeom>
          <a:noFill/>
        </p:spPr>
        <p:txBody>
          <a:bodyPr vert="eaVert" wrap="square" lIns="0" tIns="0" rIns="0" bIns="0" rtlCol="0" anchor="ctr">
            <a:spAutoFit/>
          </a:bodyPr>
          <a:lstStyle/>
          <a:p>
            <a:pPr algn="l"/>
            <a:r>
              <a:rPr lang="zh-CN" altLang="en-US" sz="2000" b="1" spc="300" dirty="0">
                <a:solidFill>
                  <a:schemeClr val="bg1"/>
                </a:solidFill>
                <a:latin typeface="微软雅黑" panose="020B0503020204020204" pitchFamily="34" charset="-122"/>
                <a:ea typeface="微软雅黑" panose="020B0503020204020204" pitchFamily="34" charset="-122"/>
              </a:rPr>
              <a:t>在此添加小标题</a:t>
            </a:r>
          </a:p>
        </p:txBody>
      </p:sp>
      <p:sp>
        <p:nvSpPr>
          <p:cNvPr id="32" name="椭圆 31"/>
          <p:cNvSpPr/>
          <p:nvPr/>
        </p:nvSpPr>
        <p:spPr>
          <a:xfrm>
            <a:off x="709696" y="497792"/>
            <a:ext cx="4015519" cy="466634"/>
          </a:xfrm>
          <a:prstGeom prst="ellipse">
            <a:avLst/>
          </a:prstGeom>
          <a:gradFill flip="none" rotWithShape="1">
            <a:gsLst>
              <a:gs pos="100000">
                <a:srgbClr val="C9C9C9">
                  <a:alpha val="0"/>
                </a:srgbClr>
              </a:gs>
              <a:gs pos="20000">
                <a:schemeClr val="bg1">
                  <a:lumMod val="50000"/>
                </a:schemeClr>
              </a:gs>
            </a:gsLst>
            <a:path path="shap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33" name="组合 32"/>
          <p:cNvGrpSpPr/>
          <p:nvPr/>
        </p:nvGrpSpPr>
        <p:grpSpPr>
          <a:xfrm>
            <a:off x="640284" y="184024"/>
            <a:ext cx="4021131" cy="613991"/>
            <a:chOff x="3418293" y="305852"/>
            <a:chExt cx="4844075" cy="872774"/>
          </a:xfrm>
        </p:grpSpPr>
        <p:sp>
          <p:nvSpPr>
            <p:cNvPr id="34" name="椭圆 33"/>
            <p:cNvSpPr/>
            <p:nvPr/>
          </p:nvSpPr>
          <p:spPr>
            <a:xfrm>
              <a:off x="3418293" y="305852"/>
              <a:ext cx="4844075" cy="466634"/>
            </a:xfrm>
            <a:prstGeom prst="ellipse">
              <a:avLst/>
            </a:prstGeom>
            <a:gradFill flip="none" rotWithShape="1">
              <a:gsLst>
                <a:gs pos="100000">
                  <a:srgbClr val="C9C9C9">
                    <a:alpha val="0"/>
                  </a:srgbClr>
                </a:gs>
                <a:gs pos="20000">
                  <a:schemeClr val="bg1">
                    <a:lumMod val="50000"/>
                  </a:schemeClr>
                </a:gs>
              </a:gsLst>
              <a:path path="shap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 name="矩形 34"/>
            <p:cNvSpPr/>
            <p:nvPr/>
          </p:nvSpPr>
          <p:spPr>
            <a:xfrm>
              <a:off x="3502027" y="470122"/>
              <a:ext cx="4499303" cy="708504"/>
            </a:xfrm>
            <a:prstGeom prst="rect">
              <a:avLst/>
            </a:prstGeom>
            <a:gradFill>
              <a:gsLst>
                <a:gs pos="0">
                  <a:schemeClr val="bg1"/>
                </a:gs>
                <a:gs pos="100000">
                  <a:schemeClr val="bg1">
                    <a:lumMod val="95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36" name="组合 35"/>
          <p:cNvGrpSpPr/>
          <p:nvPr/>
        </p:nvGrpSpPr>
        <p:grpSpPr>
          <a:xfrm>
            <a:off x="574288" y="185585"/>
            <a:ext cx="970204" cy="1019136"/>
            <a:chOff x="1003288" y="1798087"/>
            <a:chExt cx="3398850" cy="3383513"/>
          </a:xfrm>
        </p:grpSpPr>
        <p:sp>
          <p:nvSpPr>
            <p:cNvPr id="37" name="AutoShape 3"/>
            <p:cNvSpPr>
              <a:spLocks noChangeAspect="1" noChangeArrowheads="1" noTextEdit="1"/>
            </p:cNvSpPr>
            <p:nvPr/>
          </p:nvSpPr>
          <p:spPr bwMode="auto">
            <a:xfrm>
              <a:off x="1566863" y="1863725"/>
              <a:ext cx="2835275" cy="3317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38" name="AutoShape 11"/>
            <p:cNvSpPr>
              <a:spLocks noChangeAspect="1" noChangeArrowheads="1" noTextEdit="1"/>
            </p:cNvSpPr>
            <p:nvPr/>
          </p:nvSpPr>
          <p:spPr bwMode="auto">
            <a:xfrm>
              <a:off x="1028024" y="1798087"/>
              <a:ext cx="2896276" cy="19966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grpSp>
          <p:nvGrpSpPr>
            <p:cNvPr id="39" name="组合 38"/>
            <p:cNvGrpSpPr/>
            <p:nvPr/>
          </p:nvGrpSpPr>
          <p:grpSpPr>
            <a:xfrm>
              <a:off x="1003288" y="1856944"/>
              <a:ext cx="3119221" cy="1919931"/>
              <a:chOff x="1028026" y="1617975"/>
              <a:chExt cx="3119221" cy="1919931"/>
            </a:xfrm>
          </p:grpSpPr>
          <p:sp>
            <p:nvSpPr>
              <p:cNvPr id="40" name="Freeform 13"/>
              <p:cNvSpPr/>
              <p:nvPr/>
            </p:nvSpPr>
            <p:spPr bwMode="auto">
              <a:xfrm>
                <a:off x="1028026" y="1617975"/>
                <a:ext cx="3119221" cy="1832376"/>
              </a:xfrm>
              <a:custGeom>
                <a:avLst/>
                <a:gdLst>
                  <a:gd name="T0" fmla="*/ 264 w 306"/>
                  <a:gd name="T1" fmla="*/ 91 h 210"/>
                  <a:gd name="T2" fmla="*/ 266 w 306"/>
                  <a:gd name="T3" fmla="*/ 73 h 210"/>
                  <a:gd name="T4" fmla="*/ 194 w 306"/>
                  <a:gd name="T5" fmla="*/ 0 h 210"/>
                  <a:gd name="T6" fmla="*/ 127 w 306"/>
                  <a:gd name="T7" fmla="*/ 43 h 210"/>
                  <a:gd name="T8" fmla="*/ 90 w 306"/>
                  <a:gd name="T9" fmla="*/ 27 h 210"/>
                  <a:gd name="T10" fmla="*/ 37 w 306"/>
                  <a:gd name="T11" fmla="*/ 80 h 210"/>
                  <a:gd name="T12" fmla="*/ 39 w 306"/>
                  <a:gd name="T13" fmla="*/ 92 h 210"/>
                  <a:gd name="T14" fmla="*/ 0 w 306"/>
                  <a:gd name="T15" fmla="*/ 149 h 210"/>
                  <a:gd name="T16" fmla="*/ 61 w 306"/>
                  <a:gd name="T17" fmla="*/ 210 h 210"/>
                  <a:gd name="T18" fmla="*/ 245 w 306"/>
                  <a:gd name="T19" fmla="*/ 210 h 210"/>
                  <a:gd name="T20" fmla="*/ 306 w 306"/>
                  <a:gd name="T21" fmla="*/ 149 h 210"/>
                  <a:gd name="T22" fmla="*/ 264 w 306"/>
                  <a:gd name="T23" fmla="*/ 91 h 2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06" h="210">
                    <a:moveTo>
                      <a:pt x="264" y="91"/>
                    </a:moveTo>
                    <a:cubicBezTo>
                      <a:pt x="265" y="85"/>
                      <a:pt x="266" y="79"/>
                      <a:pt x="266" y="73"/>
                    </a:cubicBezTo>
                    <a:cubicBezTo>
                      <a:pt x="266" y="33"/>
                      <a:pt x="234" y="0"/>
                      <a:pt x="194" y="0"/>
                    </a:cubicBezTo>
                    <a:cubicBezTo>
                      <a:pt x="164" y="0"/>
                      <a:pt x="139" y="18"/>
                      <a:pt x="127" y="43"/>
                    </a:cubicBezTo>
                    <a:cubicBezTo>
                      <a:pt x="118" y="33"/>
                      <a:pt x="104" y="27"/>
                      <a:pt x="90" y="27"/>
                    </a:cubicBezTo>
                    <a:cubicBezTo>
                      <a:pt x="61" y="27"/>
                      <a:pt x="37" y="50"/>
                      <a:pt x="37" y="80"/>
                    </a:cubicBezTo>
                    <a:cubicBezTo>
                      <a:pt x="37" y="84"/>
                      <a:pt x="38" y="88"/>
                      <a:pt x="39" y="92"/>
                    </a:cubicBezTo>
                    <a:cubicBezTo>
                      <a:pt x="16" y="101"/>
                      <a:pt x="0" y="123"/>
                      <a:pt x="0" y="149"/>
                    </a:cubicBezTo>
                    <a:cubicBezTo>
                      <a:pt x="0" y="183"/>
                      <a:pt x="28" y="210"/>
                      <a:pt x="61" y="210"/>
                    </a:cubicBezTo>
                    <a:cubicBezTo>
                      <a:pt x="245" y="210"/>
                      <a:pt x="245" y="210"/>
                      <a:pt x="245" y="210"/>
                    </a:cubicBezTo>
                    <a:cubicBezTo>
                      <a:pt x="278" y="210"/>
                      <a:pt x="306" y="183"/>
                      <a:pt x="306" y="149"/>
                    </a:cubicBezTo>
                    <a:cubicBezTo>
                      <a:pt x="306" y="122"/>
                      <a:pt x="288" y="99"/>
                      <a:pt x="264" y="91"/>
                    </a:cubicBezTo>
                    <a:close/>
                  </a:path>
                </a:pathLst>
              </a:custGeom>
              <a:gradFill flip="none" rotWithShape="1">
                <a:gsLst>
                  <a:gs pos="0">
                    <a:srgbClr val="9CCCC9"/>
                  </a:gs>
                  <a:gs pos="87000">
                    <a:srgbClr val="68B0AB"/>
                  </a:gs>
                </a:gsLst>
                <a:lin ang="0" scaled="0"/>
                <a:tileRect/>
              </a:gradFill>
              <a:ln w="101600">
                <a:gradFill>
                  <a:gsLst>
                    <a:gs pos="0">
                      <a:srgbClr val="81BDB9"/>
                    </a:gs>
                    <a:gs pos="100000">
                      <a:srgbClr val="9CCCC9"/>
                    </a:gs>
                  </a:gsLst>
                  <a:lin ang="0" scaled="0"/>
                </a:gradFill>
              </a:ln>
              <a:effectLst>
                <a:outerShdw blurRad="127000" dist="63500" dir="8100000" algn="tr" rotWithShape="0">
                  <a:prstClr val="black">
                    <a:alpha val="30000"/>
                  </a:prstClr>
                </a:outerShdw>
              </a:effectLst>
            </p:spPr>
            <p:txBody>
              <a:bodyPr vert="horz" wrap="square" lIns="91440" tIns="45720" rIns="91440" bIns="45720" numCol="1" anchor="t" anchorCtr="0" compatLnSpc="1"/>
              <a:lstStyle/>
              <a:p>
                <a:endParaRPr lang="zh-CN" altLang="en-US"/>
              </a:p>
            </p:txBody>
          </p:sp>
          <p:sp>
            <p:nvSpPr>
              <p:cNvPr id="41" name="Freeform 13"/>
              <p:cNvSpPr/>
              <p:nvPr/>
            </p:nvSpPr>
            <p:spPr bwMode="auto">
              <a:xfrm>
                <a:off x="1441600" y="1876870"/>
                <a:ext cx="2507439" cy="1661036"/>
              </a:xfrm>
              <a:custGeom>
                <a:avLst/>
                <a:gdLst>
                  <a:gd name="T0" fmla="*/ 264 w 306"/>
                  <a:gd name="T1" fmla="*/ 91 h 210"/>
                  <a:gd name="T2" fmla="*/ 266 w 306"/>
                  <a:gd name="T3" fmla="*/ 73 h 210"/>
                  <a:gd name="T4" fmla="*/ 194 w 306"/>
                  <a:gd name="T5" fmla="*/ 0 h 210"/>
                  <a:gd name="T6" fmla="*/ 127 w 306"/>
                  <a:gd name="T7" fmla="*/ 43 h 210"/>
                  <a:gd name="T8" fmla="*/ 90 w 306"/>
                  <a:gd name="T9" fmla="*/ 27 h 210"/>
                  <a:gd name="T10" fmla="*/ 37 w 306"/>
                  <a:gd name="T11" fmla="*/ 80 h 210"/>
                  <a:gd name="T12" fmla="*/ 39 w 306"/>
                  <a:gd name="T13" fmla="*/ 92 h 210"/>
                  <a:gd name="T14" fmla="*/ 0 w 306"/>
                  <a:gd name="T15" fmla="*/ 149 h 210"/>
                  <a:gd name="T16" fmla="*/ 61 w 306"/>
                  <a:gd name="T17" fmla="*/ 210 h 210"/>
                  <a:gd name="T18" fmla="*/ 245 w 306"/>
                  <a:gd name="T19" fmla="*/ 210 h 210"/>
                  <a:gd name="T20" fmla="*/ 306 w 306"/>
                  <a:gd name="T21" fmla="*/ 149 h 210"/>
                  <a:gd name="T22" fmla="*/ 264 w 306"/>
                  <a:gd name="T23" fmla="*/ 91 h 2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06" h="210">
                    <a:moveTo>
                      <a:pt x="264" y="91"/>
                    </a:moveTo>
                    <a:cubicBezTo>
                      <a:pt x="265" y="85"/>
                      <a:pt x="266" y="79"/>
                      <a:pt x="266" y="73"/>
                    </a:cubicBezTo>
                    <a:cubicBezTo>
                      <a:pt x="266" y="33"/>
                      <a:pt x="234" y="0"/>
                      <a:pt x="194" y="0"/>
                    </a:cubicBezTo>
                    <a:cubicBezTo>
                      <a:pt x="164" y="0"/>
                      <a:pt x="139" y="18"/>
                      <a:pt x="127" y="43"/>
                    </a:cubicBezTo>
                    <a:cubicBezTo>
                      <a:pt x="118" y="33"/>
                      <a:pt x="104" y="27"/>
                      <a:pt x="90" y="27"/>
                    </a:cubicBezTo>
                    <a:cubicBezTo>
                      <a:pt x="61" y="27"/>
                      <a:pt x="37" y="50"/>
                      <a:pt x="37" y="80"/>
                    </a:cubicBezTo>
                    <a:cubicBezTo>
                      <a:pt x="37" y="84"/>
                      <a:pt x="38" y="88"/>
                      <a:pt x="39" y="92"/>
                    </a:cubicBezTo>
                    <a:cubicBezTo>
                      <a:pt x="16" y="101"/>
                      <a:pt x="0" y="123"/>
                      <a:pt x="0" y="149"/>
                    </a:cubicBezTo>
                    <a:cubicBezTo>
                      <a:pt x="0" y="183"/>
                      <a:pt x="28" y="210"/>
                      <a:pt x="61" y="210"/>
                    </a:cubicBezTo>
                    <a:cubicBezTo>
                      <a:pt x="245" y="210"/>
                      <a:pt x="245" y="210"/>
                      <a:pt x="245" y="210"/>
                    </a:cubicBezTo>
                    <a:cubicBezTo>
                      <a:pt x="278" y="210"/>
                      <a:pt x="306" y="183"/>
                      <a:pt x="306" y="149"/>
                    </a:cubicBezTo>
                    <a:cubicBezTo>
                      <a:pt x="306" y="122"/>
                      <a:pt x="288" y="99"/>
                      <a:pt x="264" y="91"/>
                    </a:cubicBezTo>
                    <a:close/>
                  </a:path>
                </a:pathLst>
              </a:custGeom>
              <a:gradFill flip="none" rotWithShape="1">
                <a:gsLst>
                  <a:gs pos="0">
                    <a:schemeClr val="bg1"/>
                  </a:gs>
                  <a:gs pos="87000">
                    <a:schemeClr val="bg1">
                      <a:lumMod val="85000"/>
                    </a:schemeClr>
                  </a:gs>
                </a:gsLst>
                <a:lin ang="0" scaled="0"/>
                <a:tileRect/>
              </a:gradFill>
              <a:ln w="63500">
                <a:gradFill>
                  <a:gsLst>
                    <a:gs pos="0">
                      <a:schemeClr val="bg1">
                        <a:lumMod val="85000"/>
                      </a:schemeClr>
                    </a:gs>
                    <a:gs pos="100000">
                      <a:schemeClr val="bg1"/>
                    </a:gs>
                  </a:gsLst>
                  <a:lin ang="5400000" scaled="1"/>
                </a:gradFill>
              </a:ln>
              <a:effectLst>
                <a:outerShdw blurRad="127000" dist="63500" dir="8100000" algn="tr" rotWithShape="0">
                  <a:prstClr val="black">
                    <a:alpha val="30000"/>
                  </a:prstClr>
                </a:outerShdw>
              </a:effectLst>
            </p:spPr>
            <p:txBody>
              <a:bodyPr vert="horz" wrap="square" lIns="91440" tIns="45720" rIns="91440" bIns="45720" numCol="1" anchor="t" anchorCtr="0" compatLnSpc="1"/>
              <a:lstStyle/>
              <a:p>
                <a:endParaRPr lang="zh-CN" altLang="en-US"/>
              </a:p>
            </p:txBody>
          </p:sp>
        </p:grpSp>
      </p:grpSp>
      <p:sp>
        <p:nvSpPr>
          <p:cNvPr id="42" name="文本框 41"/>
          <p:cNvSpPr txBox="1"/>
          <p:nvPr/>
        </p:nvSpPr>
        <p:spPr>
          <a:xfrm>
            <a:off x="1723411" y="299043"/>
            <a:ext cx="2645285" cy="461665"/>
          </a:xfrm>
          <a:prstGeom prst="rect">
            <a:avLst/>
          </a:prstGeom>
          <a:noFill/>
        </p:spPr>
        <p:txBody>
          <a:bodyPr wrap="square" rtlCol="0">
            <a:spAutoFit/>
          </a:bodyPr>
          <a:lstStyle/>
          <a:p>
            <a:r>
              <a:rPr lang="zh-CN" altLang="en-US" sz="2400" b="1" dirty="0">
                <a:solidFill>
                  <a:srgbClr val="3A6461"/>
                </a:solidFill>
                <a:latin typeface="微软雅黑" panose="020B0503020204020204" pitchFamily="34" charset="-122"/>
                <a:ea typeface="微软雅黑" panose="020B0503020204020204" pitchFamily="34" charset="-122"/>
              </a:rPr>
              <a:t>并列关系图表</a:t>
            </a:r>
          </a:p>
        </p:txBody>
      </p:sp>
    </p:spTree>
  </p:cSld>
  <p:clrMapOvr>
    <a:masterClrMapping/>
  </p:clrMapOvr>
  <p:transition spd="slow">
    <p:fad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下箭头 11"/>
          <p:cNvSpPr/>
          <p:nvPr/>
        </p:nvSpPr>
        <p:spPr>
          <a:xfrm rot="4368884">
            <a:off x="4687964" y="741327"/>
            <a:ext cx="1553539" cy="2941772"/>
          </a:xfrm>
          <a:custGeom>
            <a:avLst/>
            <a:gdLst>
              <a:gd name="connsiteX0" fmla="*/ 0 w 720080"/>
              <a:gd name="connsiteY0" fmla="*/ 2808312 h 3168352"/>
              <a:gd name="connsiteX1" fmla="*/ 180020 w 720080"/>
              <a:gd name="connsiteY1" fmla="*/ 2808312 h 3168352"/>
              <a:gd name="connsiteX2" fmla="*/ 180020 w 720080"/>
              <a:gd name="connsiteY2" fmla="*/ 0 h 3168352"/>
              <a:gd name="connsiteX3" fmla="*/ 540060 w 720080"/>
              <a:gd name="connsiteY3" fmla="*/ 0 h 3168352"/>
              <a:gd name="connsiteX4" fmla="*/ 540060 w 720080"/>
              <a:gd name="connsiteY4" fmla="*/ 2808312 h 3168352"/>
              <a:gd name="connsiteX5" fmla="*/ 720080 w 720080"/>
              <a:gd name="connsiteY5" fmla="*/ 2808312 h 3168352"/>
              <a:gd name="connsiteX6" fmla="*/ 360040 w 720080"/>
              <a:gd name="connsiteY6" fmla="*/ 3168352 h 3168352"/>
              <a:gd name="connsiteX7" fmla="*/ 0 w 720080"/>
              <a:gd name="connsiteY7" fmla="*/ 2808312 h 3168352"/>
              <a:gd name="connsiteX0-1" fmla="*/ 0 w 720080"/>
              <a:gd name="connsiteY0-2" fmla="*/ 2808312 h 3168352"/>
              <a:gd name="connsiteX1-3" fmla="*/ 180020 w 720080"/>
              <a:gd name="connsiteY1-4" fmla="*/ 2808312 h 3168352"/>
              <a:gd name="connsiteX2-5" fmla="*/ 540060 w 720080"/>
              <a:gd name="connsiteY2-6" fmla="*/ 0 h 3168352"/>
              <a:gd name="connsiteX3-7" fmla="*/ 540060 w 720080"/>
              <a:gd name="connsiteY3-8" fmla="*/ 2808312 h 3168352"/>
              <a:gd name="connsiteX4-9" fmla="*/ 720080 w 720080"/>
              <a:gd name="connsiteY4-10" fmla="*/ 2808312 h 3168352"/>
              <a:gd name="connsiteX5-11" fmla="*/ 360040 w 720080"/>
              <a:gd name="connsiteY5-12" fmla="*/ 3168352 h 3168352"/>
              <a:gd name="connsiteX6-13" fmla="*/ 0 w 720080"/>
              <a:gd name="connsiteY6-14" fmla="*/ 2808312 h 3168352"/>
              <a:gd name="connsiteX0-15" fmla="*/ 0 w 720080"/>
              <a:gd name="connsiteY0-16" fmla="*/ 2808312 h 3168352"/>
              <a:gd name="connsiteX1-17" fmla="*/ 180020 w 720080"/>
              <a:gd name="connsiteY1-18" fmla="*/ 2808312 h 3168352"/>
              <a:gd name="connsiteX2-19" fmla="*/ 540060 w 720080"/>
              <a:gd name="connsiteY2-20" fmla="*/ 0 h 3168352"/>
              <a:gd name="connsiteX3-21" fmla="*/ 540060 w 720080"/>
              <a:gd name="connsiteY3-22" fmla="*/ 2808312 h 3168352"/>
              <a:gd name="connsiteX4-23" fmla="*/ 720080 w 720080"/>
              <a:gd name="connsiteY4-24" fmla="*/ 2808312 h 3168352"/>
              <a:gd name="connsiteX5-25" fmla="*/ 360040 w 720080"/>
              <a:gd name="connsiteY5-26" fmla="*/ 3168352 h 3168352"/>
              <a:gd name="connsiteX6-27" fmla="*/ 0 w 720080"/>
              <a:gd name="connsiteY6-28" fmla="*/ 2808312 h 3168352"/>
              <a:gd name="connsiteX0-29" fmla="*/ 0 w 720080"/>
              <a:gd name="connsiteY0-30" fmla="*/ 2808312 h 3168352"/>
              <a:gd name="connsiteX1-31" fmla="*/ 180020 w 720080"/>
              <a:gd name="connsiteY1-32" fmla="*/ 2808312 h 3168352"/>
              <a:gd name="connsiteX2-33" fmla="*/ 540060 w 720080"/>
              <a:gd name="connsiteY2-34" fmla="*/ 0 h 3168352"/>
              <a:gd name="connsiteX3-35" fmla="*/ 540060 w 720080"/>
              <a:gd name="connsiteY3-36" fmla="*/ 2808312 h 3168352"/>
              <a:gd name="connsiteX4-37" fmla="*/ 720080 w 720080"/>
              <a:gd name="connsiteY4-38" fmla="*/ 2808312 h 3168352"/>
              <a:gd name="connsiteX5-39" fmla="*/ 360040 w 720080"/>
              <a:gd name="connsiteY5-40" fmla="*/ 3168352 h 3168352"/>
              <a:gd name="connsiteX6-41" fmla="*/ 0 w 720080"/>
              <a:gd name="connsiteY6-42" fmla="*/ 2808312 h 3168352"/>
              <a:gd name="connsiteX0-43" fmla="*/ 0 w 720080"/>
              <a:gd name="connsiteY0-44" fmla="*/ 2808312 h 3168352"/>
              <a:gd name="connsiteX1-45" fmla="*/ 180020 w 720080"/>
              <a:gd name="connsiteY1-46" fmla="*/ 2808312 h 3168352"/>
              <a:gd name="connsiteX2-47" fmla="*/ 540060 w 720080"/>
              <a:gd name="connsiteY2-48" fmla="*/ 0 h 3168352"/>
              <a:gd name="connsiteX3-49" fmla="*/ 540060 w 720080"/>
              <a:gd name="connsiteY3-50" fmla="*/ 2808312 h 3168352"/>
              <a:gd name="connsiteX4-51" fmla="*/ 720080 w 720080"/>
              <a:gd name="connsiteY4-52" fmla="*/ 2808312 h 3168352"/>
              <a:gd name="connsiteX5-53" fmla="*/ 360040 w 720080"/>
              <a:gd name="connsiteY5-54" fmla="*/ 3168352 h 3168352"/>
              <a:gd name="connsiteX6-55" fmla="*/ 0 w 720080"/>
              <a:gd name="connsiteY6-56" fmla="*/ 2808312 h 3168352"/>
              <a:gd name="connsiteX0-57" fmla="*/ 0 w 720080"/>
              <a:gd name="connsiteY0-58" fmla="*/ 2808312 h 3168352"/>
              <a:gd name="connsiteX1-59" fmla="*/ 180020 w 720080"/>
              <a:gd name="connsiteY1-60" fmla="*/ 2808312 h 3168352"/>
              <a:gd name="connsiteX2-61" fmla="*/ 540060 w 720080"/>
              <a:gd name="connsiteY2-62" fmla="*/ 0 h 3168352"/>
              <a:gd name="connsiteX3-63" fmla="*/ 540060 w 720080"/>
              <a:gd name="connsiteY3-64" fmla="*/ 2808312 h 3168352"/>
              <a:gd name="connsiteX4-65" fmla="*/ 720080 w 720080"/>
              <a:gd name="connsiteY4-66" fmla="*/ 2808312 h 3168352"/>
              <a:gd name="connsiteX5-67" fmla="*/ 360040 w 720080"/>
              <a:gd name="connsiteY5-68" fmla="*/ 3168352 h 3168352"/>
              <a:gd name="connsiteX6-69" fmla="*/ 0 w 720080"/>
              <a:gd name="connsiteY6-70" fmla="*/ 2808312 h 3168352"/>
              <a:gd name="connsiteX0-71" fmla="*/ 0 w 720080"/>
              <a:gd name="connsiteY0-72" fmla="*/ 2808312 h 3168352"/>
              <a:gd name="connsiteX1-73" fmla="*/ 180020 w 720080"/>
              <a:gd name="connsiteY1-74" fmla="*/ 2808312 h 3168352"/>
              <a:gd name="connsiteX2-75" fmla="*/ 540060 w 720080"/>
              <a:gd name="connsiteY2-76" fmla="*/ 0 h 3168352"/>
              <a:gd name="connsiteX3-77" fmla="*/ 540060 w 720080"/>
              <a:gd name="connsiteY3-78" fmla="*/ 2808312 h 3168352"/>
              <a:gd name="connsiteX4-79" fmla="*/ 720080 w 720080"/>
              <a:gd name="connsiteY4-80" fmla="*/ 2808312 h 3168352"/>
              <a:gd name="connsiteX5-81" fmla="*/ 360040 w 720080"/>
              <a:gd name="connsiteY5-82" fmla="*/ 3168352 h 3168352"/>
              <a:gd name="connsiteX6-83" fmla="*/ 0 w 720080"/>
              <a:gd name="connsiteY6-84" fmla="*/ 2808312 h 3168352"/>
              <a:gd name="connsiteX0-85" fmla="*/ 0 w 720080"/>
              <a:gd name="connsiteY0-86" fmla="*/ 2808312 h 3168352"/>
              <a:gd name="connsiteX1-87" fmla="*/ 180020 w 720080"/>
              <a:gd name="connsiteY1-88" fmla="*/ 2808312 h 3168352"/>
              <a:gd name="connsiteX2-89" fmla="*/ 540060 w 720080"/>
              <a:gd name="connsiteY2-90" fmla="*/ 0 h 3168352"/>
              <a:gd name="connsiteX3-91" fmla="*/ 540060 w 720080"/>
              <a:gd name="connsiteY3-92" fmla="*/ 2808312 h 3168352"/>
              <a:gd name="connsiteX4-93" fmla="*/ 720080 w 720080"/>
              <a:gd name="connsiteY4-94" fmla="*/ 2808312 h 3168352"/>
              <a:gd name="connsiteX5-95" fmla="*/ 360040 w 720080"/>
              <a:gd name="connsiteY5-96" fmla="*/ 3168352 h 3168352"/>
              <a:gd name="connsiteX6-97" fmla="*/ 0 w 720080"/>
              <a:gd name="connsiteY6-98" fmla="*/ 2808312 h 3168352"/>
              <a:gd name="connsiteX0-99" fmla="*/ 0 w 720080"/>
              <a:gd name="connsiteY0-100" fmla="*/ 2808312 h 3168352"/>
              <a:gd name="connsiteX1-101" fmla="*/ 180020 w 720080"/>
              <a:gd name="connsiteY1-102" fmla="*/ 2808312 h 3168352"/>
              <a:gd name="connsiteX2-103" fmla="*/ 540060 w 720080"/>
              <a:gd name="connsiteY2-104" fmla="*/ 0 h 3168352"/>
              <a:gd name="connsiteX3-105" fmla="*/ 540060 w 720080"/>
              <a:gd name="connsiteY3-106" fmla="*/ 2808312 h 3168352"/>
              <a:gd name="connsiteX4-107" fmla="*/ 720080 w 720080"/>
              <a:gd name="connsiteY4-108" fmla="*/ 2808312 h 3168352"/>
              <a:gd name="connsiteX5-109" fmla="*/ 360040 w 720080"/>
              <a:gd name="connsiteY5-110" fmla="*/ 3168352 h 3168352"/>
              <a:gd name="connsiteX6-111" fmla="*/ 0 w 720080"/>
              <a:gd name="connsiteY6-112" fmla="*/ 2808312 h 3168352"/>
              <a:gd name="connsiteX0-113" fmla="*/ 0 w 752331"/>
              <a:gd name="connsiteY0-114" fmla="*/ 3085897 h 3445937"/>
              <a:gd name="connsiteX1-115" fmla="*/ 180020 w 752331"/>
              <a:gd name="connsiteY1-116" fmla="*/ 3085897 h 3445937"/>
              <a:gd name="connsiteX2-117" fmla="*/ 752331 w 752331"/>
              <a:gd name="connsiteY2-118" fmla="*/ 0 h 3445937"/>
              <a:gd name="connsiteX3-119" fmla="*/ 540060 w 752331"/>
              <a:gd name="connsiteY3-120" fmla="*/ 3085897 h 3445937"/>
              <a:gd name="connsiteX4-121" fmla="*/ 720080 w 752331"/>
              <a:gd name="connsiteY4-122" fmla="*/ 3085897 h 3445937"/>
              <a:gd name="connsiteX5-123" fmla="*/ 360040 w 752331"/>
              <a:gd name="connsiteY5-124" fmla="*/ 3445937 h 3445937"/>
              <a:gd name="connsiteX6-125" fmla="*/ 0 w 752331"/>
              <a:gd name="connsiteY6-126" fmla="*/ 3085897 h 3445937"/>
              <a:gd name="connsiteX0-127" fmla="*/ 0 w 752331"/>
              <a:gd name="connsiteY0-128" fmla="*/ 3085897 h 3445937"/>
              <a:gd name="connsiteX1-129" fmla="*/ 180020 w 752331"/>
              <a:gd name="connsiteY1-130" fmla="*/ 3085897 h 3445937"/>
              <a:gd name="connsiteX2-131" fmla="*/ 752331 w 752331"/>
              <a:gd name="connsiteY2-132" fmla="*/ 0 h 3445937"/>
              <a:gd name="connsiteX3-133" fmla="*/ 540060 w 752331"/>
              <a:gd name="connsiteY3-134" fmla="*/ 3085897 h 3445937"/>
              <a:gd name="connsiteX4-135" fmla="*/ 720080 w 752331"/>
              <a:gd name="connsiteY4-136" fmla="*/ 3085897 h 3445937"/>
              <a:gd name="connsiteX5-137" fmla="*/ 360040 w 752331"/>
              <a:gd name="connsiteY5-138" fmla="*/ 3445937 h 3445937"/>
              <a:gd name="connsiteX6-139" fmla="*/ 0 w 752331"/>
              <a:gd name="connsiteY6-140" fmla="*/ 3085897 h 3445937"/>
              <a:gd name="connsiteX0-141" fmla="*/ 0 w 752331"/>
              <a:gd name="connsiteY0-142" fmla="*/ 3085897 h 3445937"/>
              <a:gd name="connsiteX1-143" fmla="*/ 180020 w 752331"/>
              <a:gd name="connsiteY1-144" fmla="*/ 3085897 h 3445937"/>
              <a:gd name="connsiteX2-145" fmla="*/ 752331 w 752331"/>
              <a:gd name="connsiteY2-146" fmla="*/ 0 h 3445937"/>
              <a:gd name="connsiteX3-147" fmla="*/ 540060 w 752331"/>
              <a:gd name="connsiteY3-148" fmla="*/ 3085897 h 3445937"/>
              <a:gd name="connsiteX4-149" fmla="*/ 720080 w 752331"/>
              <a:gd name="connsiteY4-150" fmla="*/ 3085897 h 3445937"/>
              <a:gd name="connsiteX5-151" fmla="*/ 360040 w 752331"/>
              <a:gd name="connsiteY5-152" fmla="*/ 3445937 h 3445937"/>
              <a:gd name="connsiteX6-153" fmla="*/ 0 w 752331"/>
              <a:gd name="connsiteY6-154" fmla="*/ 3085897 h 3445937"/>
              <a:gd name="connsiteX0-155" fmla="*/ 0 w 1521214"/>
              <a:gd name="connsiteY0-156" fmla="*/ 2643005 h 3003045"/>
              <a:gd name="connsiteX1-157" fmla="*/ 180020 w 1521214"/>
              <a:gd name="connsiteY1-158" fmla="*/ 2643005 h 3003045"/>
              <a:gd name="connsiteX2-159" fmla="*/ 1521214 w 1521214"/>
              <a:gd name="connsiteY2-160" fmla="*/ 0 h 3003045"/>
              <a:gd name="connsiteX3-161" fmla="*/ 540060 w 1521214"/>
              <a:gd name="connsiteY3-162" fmla="*/ 2643005 h 3003045"/>
              <a:gd name="connsiteX4-163" fmla="*/ 720080 w 1521214"/>
              <a:gd name="connsiteY4-164" fmla="*/ 2643005 h 3003045"/>
              <a:gd name="connsiteX5-165" fmla="*/ 360040 w 1521214"/>
              <a:gd name="connsiteY5-166" fmla="*/ 3003045 h 3003045"/>
              <a:gd name="connsiteX6-167" fmla="*/ 0 w 1521214"/>
              <a:gd name="connsiteY6-168" fmla="*/ 2643005 h 3003045"/>
              <a:gd name="connsiteX0-169" fmla="*/ 0 w 1521214"/>
              <a:gd name="connsiteY0-170" fmla="*/ 2643005 h 3003045"/>
              <a:gd name="connsiteX1-171" fmla="*/ 180020 w 1521214"/>
              <a:gd name="connsiteY1-172" fmla="*/ 2643005 h 3003045"/>
              <a:gd name="connsiteX2-173" fmla="*/ 1521214 w 1521214"/>
              <a:gd name="connsiteY2-174" fmla="*/ 0 h 3003045"/>
              <a:gd name="connsiteX3-175" fmla="*/ 540060 w 1521214"/>
              <a:gd name="connsiteY3-176" fmla="*/ 2643005 h 3003045"/>
              <a:gd name="connsiteX4-177" fmla="*/ 720080 w 1521214"/>
              <a:gd name="connsiteY4-178" fmla="*/ 2643005 h 3003045"/>
              <a:gd name="connsiteX5-179" fmla="*/ 360040 w 1521214"/>
              <a:gd name="connsiteY5-180" fmla="*/ 3003045 h 3003045"/>
              <a:gd name="connsiteX6-181" fmla="*/ 0 w 1521214"/>
              <a:gd name="connsiteY6-182" fmla="*/ 2643005 h 3003045"/>
              <a:gd name="connsiteX0-183" fmla="*/ 0 w 1521214"/>
              <a:gd name="connsiteY0-184" fmla="*/ 2643005 h 3003045"/>
              <a:gd name="connsiteX1-185" fmla="*/ 180020 w 1521214"/>
              <a:gd name="connsiteY1-186" fmla="*/ 2643005 h 3003045"/>
              <a:gd name="connsiteX2-187" fmla="*/ 1521214 w 1521214"/>
              <a:gd name="connsiteY2-188" fmla="*/ 0 h 3003045"/>
              <a:gd name="connsiteX3-189" fmla="*/ 540060 w 1521214"/>
              <a:gd name="connsiteY3-190" fmla="*/ 2643005 h 3003045"/>
              <a:gd name="connsiteX4-191" fmla="*/ 720080 w 1521214"/>
              <a:gd name="connsiteY4-192" fmla="*/ 2643005 h 3003045"/>
              <a:gd name="connsiteX5-193" fmla="*/ 360040 w 1521214"/>
              <a:gd name="connsiteY5-194" fmla="*/ 3003045 h 3003045"/>
              <a:gd name="connsiteX6-195" fmla="*/ 0 w 1521214"/>
              <a:gd name="connsiteY6-196" fmla="*/ 2643005 h 3003045"/>
              <a:gd name="connsiteX0-197" fmla="*/ 0 w 1521214"/>
              <a:gd name="connsiteY0-198" fmla="*/ 2643005 h 3003045"/>
              <a:gd name="connsiteX1-199" fmla="*/ 180020 w 1521214"/>
              <a:gd name="connsiteY1-200" fmla="*/ 2643005 h 3003045"/>
              <a:gd name="connsiteX2-201" fmla="*/ 1521214 w 1521214"/>
              <a:gd name="connsiteY2-202" fmla="*/ 0 h 3003045"/>
              <a:gd name="connsiteX3-203" fmla="*/ 540060 w 1521214"/>
              <a:gd name="connsiteY3-204" fmla="*/ 2643005 h 3003045"/>
              <a:gd name="connsiteX4-205" fmla="*/ 720080 w 1521214"/>
              <a:gd name="connsiteY4-206" fmla="*/ 2643005 h 3003045"/>
              <a:gd name="connsiteX5-207" fmla="*/ 360040 w 1521214"/>
              <a:gd name="connsiteY5-208" fmla="*/ 3003045 h 3003045"/>
              <a:gd name="connsiteX6-209" fmla="*/ 0 w 1521214"/>
              <a:gd name="connsiteY6-210" fmla="*/ 2643005 h 3003045"/>
              <a:gd name="connsiteX0-211" fmla="*/ 0 w 1521214"/>
              <a:gd name="connsiteY0-212" fmla="*/ 2643005 h 3003045"/>
              <a:gd name="connsiteX1-213" fmla="*/ 180020 w 1521214"/>
              <a:gd name="connsiteY1-214" fmla="*/ 2643005 h 3003045"/>
              <a:gd name="connsiteX2-215" fmla="*/ 1521214 w 1521214"/>
              <a:gd name="connsiteY2-216" fmla="*/ 0 h 3003045"/>
              <a:gd name="connsiteX3-217" fmla="*/ 540060 w 1521214"/>
              <a:gd name="connsiteY3-218" fmla="*/ 2643005 h 3003045"/>
              <a:gd name="connsiteX4-219" fmla="*/ 720080 w 1521214"/>
              <a:gd name="connsiteY4-220" fmla="*/ 2643005 h 3003045"/>
              <a:gd name="connsiteX5-221" fmla="*/ 360040 w 1521214"/>
              <a:gd name="connsiteY5-222" fmla="*/ 3003045 h 3003045"/>
              <a:gd name="connsiteX6-223" fmla="*/ 0 w 1521214"/>
              <a:gd name="connsiteY6-224" fmla="*/ 2643005 h 3003045"/>
              <a:gd name="connsiteX0-225" fmla="*/ 0 w 1553538"/>
              <a:gd name="connsiteY0-226" fmla="*/ 2581732 h 2941772"/>
              <a:gd name="connsiteX1-227" fmla="*/ 180020 w 1553538"/>
              <a:gd name="connsiteY1-228" fmla="*/ 2581732 h 2941772"/>
              <a:gd name="connsiteX2-229" fmla="*/ 1553538 w 1553538"/>
              <a:gd name="connsiteY2-230" fmla="*/ 0 h 2941772"/>
              <a:gd name="connsiteX3-231" fmla="*/ 540060 w 1553538"/>
              <a:gd name="connsiteY3-232" fmla="*/ 2581732 h 2941772"/>
              <a:gd name="connsiteX4-233" fmla="*/ 720080 w 1553538"/>
              <a:gd name="connsiteY4-234" fmla="*/ 2581732 h 2941772"/>
              <a:gd name="connsiteX5-235" fmla="*/ 360040 w 1553538"/>
              <a:gd name="connsiteY5-236" fmla="*/ 2941772 h 2941772"/>
              <a:gd name="connsiteX6-237" fmla="*/ 0 w 1553538"/>
              <a:gd name="connsiteY6-238" fmla="*/ 2581732 h 2941772"/>
              <a:gd name="connsiteX0-239" fmla="*/ 0 w 1553538"/>
              <a:gd name="connsiteY0-240" fmla="*/ 2581732 h 2941772"/>
              <a:gd name="connsiteX1-241" fmla="*/ 180020 w 1553538"/>
              <a:gd name="connsiteY1-242" fmla="*/ 2581732 h 2941772"/>
              <a:gd name="connsiteX2-243" fmla="*/ 1553538 w 1553538"/>
              <a:gd name="connsiteY2-244" fmla="*/ 0 h 2941772"/>
              <a:gd name="connsiteX3-245" fmla="*/ 540060 w 1553538"/>
              <a:gd name="connsiteY3-246" fmla="*/ 2581732 h 2941772"/>
              <a:gd name="connsiteX4-247" fmla="*/ 720080 w 1553538"/>
              <a:gd name="connsiteY4-248" fmla="*/ 2581732 h 2941772"/>
              <a:gd name="connsiteX5-249" fmla="*/ 360040 w 1553538"/>
              <a:gd name="connsiteY5-250" fmla="*/ 2941772 h 2941772"/>
              <a:gd name="connsiteX6-251" fmla="*/ 0 w 1553538"/>
              <a:gd name="connsiteY6-252" fmla="*/ 2581732 h 2941772"/>
              <a:gd name="connsiteX0-253" fmla="*/ 0 w 1553538"/>
              <a:gd name="connsiteY0-254" fmla="*/ 2581732 h 2941772"/>
              <a:gd name="connsiteX1-255" fmla="*/ 180020 w 1553538"/>
              <a:gd name="connsiteY1-256" fmla="*/ 2581732 h 2941772"/>
              <a:gd name="connsiteX2-257" fmla="*/ 1553538 w 1553538"/>
              <a:gd name="connsiteY2-258" fmla="*/ 0 h 2941772"/>
              <a:gd name="connsiteX3-259" fmla="*/ 540060 w 1553538"/>
              <a:gd name="connsiteY3-260" fmla="*/ 2581732 h 2941772"/>
              <a:gd name="connsiteX4-261" fmla="*/ 720080 w 1553538"/>
              <a:gd name="connsiteY4-262" fmla="*/ 2581732 h 2941772"/>
              <a:gd name="connsiteX5-263" fmla="*/ 360040 w 1553538"/>
              <a:gd name="connsiteY5-264" fmla="*/ 2941772 h 2941772"/>
              <a:gd name="connsiteX6-265" fmla="*/ 0 w 1553538"/>
              <a:gd name="connsiteY6-266" fmla="*/ 2581732 h 2941772"/>
              <a:gd name="connsiteX0-267" fmla="*/ 0 w 1553538"/>
              <a:gd name="connsiteY0-268" fmla="*/ 2581732 h 2941772"/>
              <a:gd name="connsiteX1-269" fmla="*/ 180020 w 1553538"/>
              <a:gd name="connsiteY1-270" fmla="*/ 2581732 h 2941772"/>
              <a:gd name="connsiteX2-271" fmla="*/ 1553538 w 1553538"/>
              <a:gd name="connsiteY2-272" fmla="*/ 0 h 2941772"/>
              <a:gd name="connsiteX3-273" fmla="*/ 540060 w 1553538"/>
              <a:gd name="connsiteY3-274" fmla="*/ 2581732 h 2941772"/>
              <a:gd name="connsiteX4-275" fmla="*/ 720080 w 1553538"/>
              <a:gd name="connsiteY4-276" fmla="*/ 2581732 h 2941772"/>
              <a:gd name="connsiteX5-277" fmla="*/ 360040 w 1553538"/>
              <a:gd name="connsiteY5-278" fmla="*/ 2941772 h 2941772"/>
              <a:gd name="connsiteX6-279" fmla="*/ 0 w 1553538"/>
              <a:gd name="connsiteY6-280" fmla="*/ 2581732 h 2941772"/>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Lst>
            <a:rect l="l" t="t" r="r" b="b"/>
            <a:pathLst>
              <a:path w="1553538" h="2941772">
                <a:moveTo>
                  <a:pt x="0" y="2581732"/>
                </a:moveTo>
                <a:lnTo>
                  <a:pt x="180020" y="2581732"/>
                </a:lnTo>
                <a:cubicBezTo>
                  <a:pt x="22448" y="1449685"/>
                  <a:pt x="392875" y="355256"/>
                  <a:pt x="1553538" y="0"/>
                </a:cubicBezTo>
                <a:cubicBezTo>
                  <a:pt x="659395" y="472539"/>
                  <a:pt x="327789" y="1270071"/>
                  <a:pt x="540060" y="2581732"/>
                </a:cubicBezTo>
                <a:lnTo>
                  <a:pt x="720080" y="2581732"/>
                </a:lnTo>
                <a:lnTo>
                  <a:pt x="360040" y="2941772"/>
                </a:lnTo>
                <a:lnTo>
                  <a:pt x="0" y="2581732"/>
                </a:lnTo>
                <a:close/>
              </a:path>
            </a:pathLst>
          </a:custGeom>
          <a:solidFill>
            <a:schemeClr val="accent1"/>
          </a:solidFill>
          <a:ln w="15875">
            <a:gradFill>
              <a:gsLst>
                <a:gs pos="0">
                  <a:srgbClr val="F3F3F3"/>
                </a:gs>
                <a:gs pos="100000">
                  <a:schemeClr val="bg1"/>
                </a:gs>
              </a:gsLst>
              <a:lin ang="5400000" scaled="1"/>
            </a:gradFill>
          </a:ln>
          <a:effectLst>
            <a:innerShdw blurRad="76200" dist="38100" dir="16200000">
              <a:prstClr val="black">
                <a:alpha val="37000"/>
              </a:prst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dirty="0"/>
          </a:p>
        </p:txBody>
      </p:sp>
      <p:sp>
        <p:nvSpPr>
          <p:cNvPr id="3" name="下箭头 11"/>
          <p:cNvSpPr/>
          <p:nvPr/>
        </p:nvSpPr>
        <p:spPr>
          <a:xfrm rot="20821995">
            <a:off x="4184465" y="2342139"/>
            <a:ext cx="1553539" cy="2941772"/>
          </a:xfrm>
          <a:custGeom>
            <a:avLst/>
            <a:gdLst>
              <a:gd name="connsiteX0" fmla="*/ 0 w 720080"/>
              <a:gd name="connsiteY0" fmla="*/ 2808312 h 3168352"/>
              <a:gd name="connsiteX1" fmla="*/ 180020 w 720080"/>
              <a:gd name="connsiteY1" fmla="*/ 2808312 h 3168352"/>
              <a:gd name="connsiteX2" fmla="*/ 180020 w 720080"/>
              <a:gd name="connsiteY2" fmla="*/ 0 h 3168352"/>
              <a:gd name="connsiteX3" fmla="*/ 540060 w 720080"/>
              <a:gd name="connsiteY3" fmla="*/ 0 h 3168352"/>
              <a:gd name="connsiteX4" fmla="*/ 540060 w 720080"/>
              <a:gd name="connsiteY4" fmla="*/ 2808312 h 3168352"/>
              <a:gd name="connsiteX5" fmla="*/ 720080 w 720080"/>
              <a:gd name="connsiteY5" fmla="*/ 2808312 h 3168352"/>
              <a:gd name="connsiteX6" fmla="*/ 360040 w 720080"/>
              <a:gd name="connsiteY6" fmla="*/ 3168352 h 3168352"/>
              <a:gd name="connsiteX7" fmla="*/ 0 w 720080"/>
              <a:gd name="connsiteY7" fmla="*/ 2808312 h 3168352"/>
              <a:gd name="connsiteX0-1" fmla="*/ 0 w 720080"/>
              <a:gd name="connsiteY0-2" fmla="*/ 2808312 h 3168352"/>
              <a:gd name="connsiteX1-3" fmla="*/ 180020 w 720080"/>
              <a:gd name="connsiteY1-4" fmla="*/ 2808312 h 3168352"/>
              <a:gd name="connsiteX2-5" fmla="*/ 540060 w 720080"/>
              <a:gd name="connsiteY2-6" fmla="*/ 0 h 3168352"/>
              <a:gd name="connsiteX3-7" fmla="*/ 540060 w 720080"/>
              <a:gd name="connsiteY3-8" fmla="*/ 2808312 h 3168352"/>
              <a:gd name="connsiteX4-9" fmla="*/ 720080 w 720080"/>
              <a:gd name="connsiteY4-10" fmla="*/ 2808312 h 3168352"/>
              <a:gd name="connsiteX5-11" fmla="*/ 360040 w 720080"/>
              <a:gd name="connsiteY5-12" fmla="*/ 3168352 h 3168352"/>
              <a:gd name="connsiteX6-13" fmla="*/ 0 w 720080"/>
              <a:gd name="connsiteY6-14" fmla="*/ 2808312 h 3168352"/>
              <a:gd name="connsiteX0-15" fmla="*/ 0 w 720080"/>
              <a:gd name="connsiteY0-16" fmla="*/ 2808312 h 3168352"/>
              <a:gd name="connsiteX1-17" fmla="*/ 180020 w 720080"/>
              <a:gd name="connsiteY1-18" fmla="*/ 2808312 h 3168352"/>
              <a:gd name="connsiteX2-19" fmla="*/ 540060 w 720080"/>
              <a:gd name="connsiteY2-20" fmla="*/ 0 h 3168352"/>
              <a:gd name="connsiteX3-21" fmla="*/ 540060 w 720080"/>
              <a:gd name="connsiteY3-22" fmla="*/ 2808312 h 3168352"/>
              <a:gd name="connsiteX4-23" fmla="*/ 720080 w 720080"/>
              <a:gd name="connsiteY4-24" fmla="*/ 2808312 h 3168352"/>
              <a:gd name="connsiteX5-25" fmla="*/ 360040 w 720080"/>
              <a:gd name="connsiteY5-26" fmla="*/ 3168352 h 3168352"/>
              <a:gd name="connsiteX6-27" fmla="*/ 0 w 720080"/>
              <a:gd name="connsiteY6-28" fmla="*/ 2808312 h 3168352"/>
              <a:gd name="connsiteX0-29" fmla="*/ 0 w 720080"/>
              <a:gd name="connsiteY0-30" fmla="*/ 2808312 h 3168352"/>
              <a:gd name="connsiteX1-31" fmla="*/ 180020 w 720080"/>
              <a:gd name="connsiteY1-32" fmla="*/ 2808312 h 3168352"/>
              <a:gd name="connsiteX2-33" fmla="*/ 540060 w 720080"/>
              <a:gd name="connsiteY2-34" fmla="*/ 0 h 3168352"/>
              <a:gd name="connsiteX3-35" fmla="*/ 540060 w 720080"/>
              <a:gd name="connsiteY3-36" fmla="*/ 2808312 h 3168352"/>
              <a:gd name="connsiteX4-37" fmla="*/ 720080 w 720080"/>
              <a:gd name="connsiteY4-38" fmla="*/ 2808312 h 3168352"/>
              <a:gd name="connsiteX5-39" fmla="*/ 360040 w 720080"/>
              <a:gd name="connsiteY5-40" fmla="*/ 3168352 h 3168352"/>
              <a:gd name="connsiteX6-41" fmla="*/ 0 w 720080"/>
              <a:gd name="connsiteY6-42" fmla="*/ 2808312 h 3168352"/>
              <a:gd name="connsiteX0-43" fmla="*/ 0 w 720080"/>
              <a:gd name="connsiteY0-44" fmla="*/ 2808312 h 3168352"/>
              <a:gd name="connsiteX1-45" fmla="*/ 180020 w 720080"/>
              <a:gd name="connsiteY1-46" fmla="*/ 2808312 h 3168352"/>
              <a:gd name="connsiteX2-47" fmla="*/ 540060 w 720080"/>
              <a:gd name="connsiteY2-48" fmla="*/ 0 h 3168352"/>
              <a:gd name="connsiteX3-49" fmla="*/ 540060 w 720080"/>
              <a:gd name="connsiteY3-50" fmla="*/ 2808312 h 3168352"/>
              <a:gd name="connsiteX4-51" fmla="*/ 720080 w 720080"/>
              <a:gd name="connsiteY4-52" fmla="*/ 2808312 h 3168352"/>
              <a:gd name="connsiteX5-53" fmla="*/ 360040 w 720080"/>
              <a:gd name="connsiteY5-54" fmla="*/ 3168352 h 3168352"/>
              <a:gd name="connsiteX6-55" fmla="*/ 0 w 720080"/>
              <a:gd name="connsiteY6-56" fmla="*/ 2808312 h 3168352"/>
              <a:gd name="connsiteX0-57" fmla="*/ 0 w 720080"/>
              <a:gd name="connsiteY0-58" fmla="*/ 2808312 h 3168352"/>
              <a:gd name="connsiteX1-59" fmla="*/ 180020 w 720080"/>
              <a:gd name="connsiteY1-60" fmla="*/ 2808312 h 3168352"/>
              <a:gd name="connsiteX2-61" fmla="*/ 540060 w 720080"/>
              <a:gd name="connsiteY2-62" fmla="*/ 0 h 3168352"/>
              <a:gd name="connsiteX3-63" fmla="*/ 540060 w 720080"/>
              <a:gd name="connsiteY3-64" fmla="*/ 2808312 h 3168352"/>
              <a:gd name="connsiteX4-65" fmla="*/ 720080 w 720080"/>
              <a:gd name="connsiteY4-66" fmla="*/ 2808312 h 3168352"/>
              <a:gd name="connsiteX5-67" fmla="*/ 360040 w 720080"/>
              <a:gd name="connsiteY5-68" fmla="*/ 3168352 h 3168352"/>
              <a:gd name="connsiteX6-69" fmla="*/ 0 w 720080"/>
              <a:gd name="connsiteY6-70" fmla="*/ 2808312 h 3168352"/>
              <a:gd name="connsiteX0-71" fmla="*/ 0 w 720080"/>
              <a:gd name="connsiteY0-72" fmla="*/ 2808312 h 3168352"/>
              <a:gd name="connsiteX1-73" fmla="*/ 180020 w 720080"/>
              <a:gd name="connsiteY1-74" fmla="*/ 2808312 h 3168352"/>
              <a:gd name="connsiteX2-75" fmla="*/ 540060 w 720080"/>
              <a:gd name="connsiteY2-76" fmla="*/ 0 h 3168352"/>
              <a:gd name="connsiteX3-77" fmla="*/ 540060 w 720080"/>
              <a:gd name="connsiteY3-78" fmla="*/ 2808312 h 3168352"/>
              <a:gd name="connsiteX4-79" fmla="*/ 720080 w 720080"/>
              <a:gd name="connsiteY4-80" fmla="*/ 2808312 h 3168352"/>
              <a:gd name="connsiteX5-81" fmla="*/ 360040 w 720080"/>
              <a:gd name="connsiteY5-82" fmla="*/ 3168352 h 3168352"/>
              <a:gd name="connsiteX6-83" fmla="*/ 0 w 720080"/>
              <a:gd name="connsiteY6-84" fmla="*/ 2808312 h 3168352"/>
              <a:gd name="connsiteX0-85" fmla="*/ 0 w 720080"/>
              <a:gd name="connsiteY0-86" fmla="*/ 2808312 h 3168352"/>
              <a:gd name="connsiteX1-87" fmla="*/ 180020 w 720080"/>
              <a:gd name="connsiteY1-88" fmla="*/ 2808312 h 3168352"/>
              <a:gd name="connsiteX2-89" fmla="*/ 540060 w 720080"/>
              <a:gd name="connsiteY2-90" fmla="*/ 0 h 3168352"/>
              <a:gd name="connsiteX3-91" fmla="*/ 540060 w 720080"/>
              <a:gd name="connsiteY3-92" fmla="*/ 2808312 h 3168352"/>
              <a:gd name="connsiteX4-93" fmla="*/ 720080 w 720080"/>
              <a:gd name="connsiteY4-94" fmla="*/ 2808312 h 3168352"/>
              <a:gd name="connsiteX5-95" fmla="*/ 360040 w 720080"/>
              <a:gd name="connsiteY5-96" fmla="*/ 3168352 h 3168352"/>
              <a:gd name="connsiteX6-97" fmla="*/ 0 w 720080"/>
              <a:gd name="connsiteY6-98" fmla="*/ 2808312 h 3168352"/>
              <a:gd name="connsiteX0-99" fmla="*/ 0 w 720080"/>
              <a:gd name="connsiteY0-100" fmla="*/ 2808312 h 3168352"/>
              <a:gd name="connsiteX1-101" fmla="*/ 180020 w 720080"/>
              <a:gd name="connsiteY1-102" fmla="*/ 2808312 h 3168352"/>
              <a:gd name="connsiteX2-103" fmla="*/ 540060 w 720080"/>
              <a:gd name="connsiteY2-104" fmla="*/ 0 h 3168352"/>
              <a:gd name="connsiteX3-105" fmla="*/ 540060 w 720080"/>
              <a:gd name="connsiteY3-106" fmla="*/ 2808312 h 3168352"/>
              <a:gd name="connsiteX4-107" fmla="*/ 720080 w 720080"/>
              <a:gd name="connsiteY4-108" fmla="*/ 2808312 h 3168352"/>
              <a:gd name="connsiteX5-109" fmla="*/ 360040 w 720080"/>
              <a:gd name="connsiteY5-110" fmla="*/ 3168352 h 3168352"/>
              <a:gd name="connsiteX6-111" fmla="*/ 0 w 720080"/>
              <a:gd name="connsiteY6-112" fmla="*/ 2808312 h 3168352"/>
              <a:gd name="connsiteX0-113" fmla="*/ 0 w 752331"/>
              <a:gd name="connsiteY0-114" fmla="*/ 3085897 h 3445937"/>
              <a:gd name="connsiteX1-115" fmla="*/ 180020 w 752331"/>
              <a:gd name="connsiteY1-116" fmla="*/ 3085897 h 3445937"/>
              <a:gd name="connsiteX2-117" fmla="*/ 752331 w 752331"/>
              <a:gd name="connsiteY2-118" fmla="*/ 0 h 3445937"/>
              <a:gd name="connsiteX3-119" fmla="*/ 540060 w 752331"/>
              <a:gd name="connsiteY3-120" fmla="*/ 3085897 h 3445937"/>
              <a:gd name="connsiteX4-121" fmla="*/ 720080 w 752331"/>
              <a:gd name="connsiteY4-122" fmla="*/ 3085897 h 3445937"/>
              <a:gd name="connsiteX5-123" fmla="*/ 360040 w 752331"/>
              <a:gd name="connsiteY5-124" fmla="*/ 3445937 h 3445937"/>
              <a:gd name="connsiteX6-125" fmla="*/ 0 w 752331"/>
              <a:gd name="connsiteY6-126" fmla="*/ 3085897 h 3445937"/>
              <a:gd name="connsiteX0-127" fmla="*/ 0 w 752331"/>
              <a:gd name="connsiteY0-128" fmla="*/ 3085897 h 3445937"/>
              <a:gd name="connsiteX1-129" fmla="*/ 180020 w 752331"/>
              <a:gd name="connsiteY1-130" fmla="*/ 3085897 h 3445937"/>
              <a:gd name="connsiteX2-131" fmla="*/ 752331 w 752331"/>
              <a:gd name="connsiteY2-132" fmla="*/ 0 h 3445937"/>
              <a:gd name="connsiteX3-133" fmla="*/ 540060 w 752331"/>
              <a:gd name="connsiteY3-134" fmla="*/ 3085897 h 3445937"/>
              <a:gd name="connsiteX4-135" fmla="*/ 720080 w 752331"/>
              <a:gd name="connsiteY4-136" fmla="*/ 3085897 h 3445937"/>
              <a:gd name="connsiteX5-137" fmla="*/ 360040 w 752331"/>
              <a:gd name="connsiteY5-138" fmla="*/ 3445937 h 3445937"/>
              <a:gd name="connsiteX6-139" fmla="*/ 0 w 752331"/>
              <a:gd name="connsiteY6-140" fmla="*/ 3085897 h 3445937"/>
              <a:gd name="connsiteX0-141" fmla="*/ 0 w 752331"/>
              <a:gd name="connsiteY0-142" fmla="*/ 3085897 h 3445937"/>
              <a:gd name="connsiteX1-143" fmla="*/ 180020 w 752331"/>
              <a:gd name="connsiteY1-144" fmla="*/ 3085897 h 3445937"/>
              <a:gd name="connsiteX2-145" fmla="*/ 752331 w 752331"/>
              <a:gd name="connsiteY2-146" fmla="*/ 0 h 3445937"/>
              <a:gd name="connsiteX3-147" fmla="*/ 540060 w 752331"/>
              <a:gd name="connsiteY3-148" fmla="*/ 3085897 h 3445937"/>
              <a:gd name="connsiteX4-149" fmla="*/ 720080 w 752331"/>
              <a:gd name="connsiteY4-150" fmla="*/ 3085897 h 3445937"/>
              <a:gd name="connsiteX5-151" fmla="*/ 360040 w 752331"/>
              <a:gd name="connsiteY5-152" fmla="*/ 3445937 h 3445937"/>
              <a:gd name="connsiteX6-153" fmla="*/ 0 w 752331"/>
              <a:gd name="connsiteY6-154" fmla="*/ 3085897 h 3445937"/>
              <a:gd name="connsiteX0-155" fmla="*/ 0 w 1521214"/>
              <a:gd name="connsiteY0-156" fmla="*/ 2643005 h 3003045"/>
              <a:gd name="connsiteX1-157" fmla="*/ 180020 w 1521214"/>
              <a:gd name="connsiteY1-158" fmla="*/ 2643005 h 3003045"/>
              <a:gd name="connsiteX2-159" fmla="*/ 1521214 w 1521214"/>
              <a:gd name="connsiteY2-160" fmla="*/ 0 h 3003045"/>
              <a:gd name="connsiteX3-161" fmla="*/ 540060 w 1521214"/>
              <a:gd name="connsiteY3-162" fmla="*/ 2643005 h 3003045"/>
              <a:gd name="connsiteX4-163" fmla="*/ 720080 w 1521214"/>
              <a:gd name="connsiteY4-164" fmla="*/ 2643005 h 3003045"/>
              <a:gd name="connsiteX5-165" fmla="*/ 360040 w 1521214"/>
              <a:gd name="connsiteY5-166" fmla="*/ 3003045 h 3003045"/>
              <a:gd name="connsiteX6-167" fmla="*/ 0 w 1521214"/>
              <a:gd name="connsiteY6-168" fmla="*/ 2643005 h 3003045"/>
              <a:gd name="connsiteX0-169" fmla="*/ 0 w 1521214"/>
              <a:gd name="connsiteY0-170" fmla="*/ 2643005 h 3003045"/>
              <a:gd name="connsiteX1-171" fmla="*/ 180020 w 1521214"/>
              <a:gd name="connsiteY1-172" fmla="*/ 2643005 h 3003045"/>
              <a:gd name="connsiteX2-173" fmla="*/ 1521214 w 1521214"/>
              <a:gd name="connsiteY2-174" fmla="*/ 0 h 3003045"/>
              <a:gd name="connsiteX3-175" fmla="*/ 540060 w 1521214"/>
              <a:gd name="connsiteY3-176" fmla="*/ 2643005 h 3003045"/>
              <a:gd name="connsiteX4-177" fmla="*/ 720080 w 1521214"/>
              <a:gd name="connsiteY4-178" fmla="*/ 2643005 h 3003045"/>
              <a:gd name="connsiteX5-179" fmla="*/ 360040 w 1521214"/>
              <a:gd name="connsiteY5-180" fmla="*/ 3003045 h 3003045"/>
              <a:gd name="connsiteX6-181" fmla="*/ 0 w 1521214"/>
              <a:gd name="connsiteY6-182" fmla="*/ 2643005 h 3003045"/>
              <a:gd name="connsiteX0-183" fmla="*/ 0 w 1521214"/>
              <a:gd name="connsiteY0-184" fmla="*/ 2643005 h 3003045"/>
              <a:gd name="connsiteX1-185" fmla="*/ 180020 w 1521214"/>
              <a:gd name="connsiteY1-186" fmla="*/ 2643005 h 3003045"/>
              <a:gd name="connsiteX2-187" fmla="*/ 1521214 w 1521214"/>
              <a:gd name="connsiteY2-188" fmla="*/ 0 h 3003045"/>
              <a:gd name="connsiteX3-189" fmla="*/ 540060 w 1521214"/>
              <a:gd name="connsiteY3-190" fmla="*/ 2643005 h 3003045"/>
              <a:gd name="connsiteX4-191" fmla="*/ 720080 w 1521214"/>
              <a:gd name="connsiteY4-192" fmla="*/ 2643005 h 3003045"/>
              <a:gd name="connsiteX5-193" fmla="*/ 360040 w 1521214"/>
              <a:gd name="connsiteY5-194" fmla="*/ 3003045 h 3003045"/>
              <a:gd name="connsiteX6-195" fmla="*/ 0 w 1521214"/>
              <a:gd name="connsiteY6-196" fmla="*/ 2643005 h 3003045"/>
              <a:gd name="connsiteX0-197" fmla="*/ 0 w 1521214"/>
              <a:gd name="connsiteY0-198" fmla="*/ 2643005 h 3003045"/>
              <a:gd name="connsiteX1-199" fmla="*/ 180020 w 1521214"/>
              <a:gd name="connsiteY1-200" fmla="*/ 2643005 h 3003045"/>
              <a:gd name="connsiteX2-201" fmla="*/ 1521214 w 1521214"/>
              <a:gd name="connsiteY2-202" fmla="*/ 0 h 3003045"/>
              <a:gd name="connsiteX3-203" fmla="*/ 540060 w 1521214"/>
              <a:gd name="connsiteY3-204" fmla="*/ 2643005 h 3003045"/>
              <a:gd name="connsiteX4-205" fmla="*/ 720080 w 1521214"/>
              <a:gd name="connsiteY4-206" fmla="*/ 2643005 h 3003045"/>
              <a:gd name="connsiteX5-207" fmla="*/ 360040 w 1521214"/>
              <a:gd name="connsiteY5-208" fmla="*/ 3003045 h 3003045"/>
              <a:gd name="connsiteX6-209" fmla="*/ 0 w 1521214"/>
              <a:gd name="connsiteY6-210" fmla="*/ 2643005 h 3003045"/>
              <a:gd name="connsiteX0-211" fmla="*/ 0 w 1521214"/>
              <a:gd name="connsiteY0-212" fmla="*/ 2643005 h 3003045"/>
              <a:gd name="connsiteX1-213" fmla="*/ 180020 w 1521214"/>
              <a:gd name="connsiteY1-214" fmla="*/ 2643005 h 3003045"/>
              <a:gd name="connsiteX2-215" fmla="*/ 1521214 w 1521214"/>
              <a:gd name="connsiteY2-216" fmla="*/ 0 h 3003045"/>
              <a:gd name="connsiteX3-217" fmla="*/ 540060 w 1521214"/>
              <a:gd name="connsiteY3-218" fmla="*/ 2643005 h 3003045"/>
              <a:gd name="connsiteX4-219" fmla="*/ 720080 w 1521214"/>
              <a:gd name="connsiteY4-220" fmla="*/ 2643005 h 3003045"/>
              <a:gd name="connsiteX5-221" fmla="*/ 360040 w 1521214"/>
              <a:gd name="connsiteY5-222" fmla="*/ 3003045 h 3003045"/>
              <a:gd name="connsiteX6-223" fmla="*/ 0 w 1521214"/>
              <a:gd name="connsiteY6-224" fmla="*/ 2643005 h 3003045"/>
              <a:gd name="connsiteX0-225" fmla="*/ 0 w 1553538"/>
              <a:gd name="connsiteY0-226" fmla="*/ 2581732 h 2941772"/>
              <a:gd name="connsiteX1-227" fmla="*/ 180020 w 1553538"/>
              <a:gd name="connsiteY1-228" fmla="*/ 2581732 h 2941772"/>
              <a:gd name="connsiteX2-229" fmla="*/ 1553538 w 1553538"/>
              <a:gd name="connsiteY2-230" fmla="*/ 0 h 2941772"/>
              <a:gd name="connsiteX3-231" fmla="*/ 540060 w 1553538"/>
              <a:gd name="connsiteY3-232" fmla="*/ 2581732 h 2941772"/>
              <a:gd name="connsiteX4-233" fmla="*/ 720080 w 1553538"/>
              <a:gd name="connsiteY4-234" fmla="*/ 2581732 h 2941772"/>
              <a:gd name="connsiteX5-235" fmla="*/ 360040 w 1553538"/>
              <a:gd name="connsiteY5-236" fmla="*/ 2941772 h 2941772"/>
              <a:gd name="connsiteX6-237" fmla="*/ 0 w 1553538"/>
              <a:gd name="connsiteY6-238" fmla="*/ 2581732 h 2941772"/>
              <a:gd name="connsiteX0-239" fmla="*/ 0 w 1553538"/>
              <a:gd name="connsiteY0-240" fmla="*/ 2581732 h 2941772"/>
              <a:gd name="connsiteX1-241" fmla="*/ 180020 w 1553538"/>
              <a:gd name="connsiteY1-242" fmla="*/ 2581732 h 2941772"/>
              <a:gd name="connsiteX2-243" fmla="*/ 1553538 w 1553538"/>
              <a:gd name="connsiteY2-244" fmla="*/ 0 h 2941772"/>
              <a:gd name="connsiteX3-245" fmla="*/ 540060 w 1553538"/>
              <a:gd name="connsiteY3-246" fmla="*/ 2581732 h 2941772"/>
              <a:gd name="connsiteX4-247" fmla="*/ 720080 w 1553538"/>
              <a:gd name="connsiteY4-248" fmla="*/ 2581732 h 2941772"/>
              <a:gd name="connsiteX5-249" fmla="*/ 360040 w 1553538"/>
              <a:gd name="connsiteY5-250" fmla="*/ 2941772 h 2941772"/>
              <a:gd name="connsiteX6-251" fmla="*/ 0 w 1553538"/>
              <a:gd name="connsiteY6-252" fmla="*/ 2581732 h 2941772"/>
              <a:gd name="connsiteX0-253" fmla="*/ 0 w 1553538"/>
              <a:gd name="connsiteY0-254" fmla="*/ 2581732 h 2941772"/>
              <a:gd name="connsiteX1-255" fmla="*/ 180020 w 1553538"/>
              <a:gd name="connsiteY1-256" fmla="*/ 2581732 h 2941772"/>
              <a:gd name="connsiteX2-257" fmla="*/ 1553538 w 1553538"/>
              <a:gd name="connsiteY2-258" fmla="*/ 0 h 2941772"/>
              <a:gd name="connsiteX3-259" fmla="*/ 540060 w 1553538"/>
              <a:gd name="connsiteY3-260" fmla="*/ 2581732 h 2941772"/>
              <a:gd name="connsiteX4-261" fmla="*/ 720080 w 1553538"/>
              <a:gd name="connsiteY4-262" fmla="*/ 2581732 h 2941772"/>
              <a:gd name="connsiteX5-263" fmla="*/ 360040 w 1553538"/>
              <a:gd name="connsiteY5-264" fmla="*/ 2941772 h 2941772"/>
              <a:gd name="connsiteX6-265" fmla="*/ 0 w 1553538"/>
              <a:gd name="connsiteY6-266" fmla="*/ 2581732 h 2941772"/>
              <a:gd name="connsiteX0-267" fmla="*/ 0 w 1553538"/>
              <a:gd name="connsiteY0-268" fmla="*/ 2581732 h 2941772"/>
              <a:gd name="connsiteX1-269" fmla="*/ 180020 w 1553538"/>
              <a:gd name="connsiteY1-270" fmla="*/ 2581732 h 2941772"/>
              <a:gd name="connsiteX2-271" fmla="*/ 1553538 w 1553538"/>
              <a:gd name="connsiteY2-272" fmla="*/ 0 h 2941772"/>
              <a:gd name="connsiteX3-273" fmla="*/ 540060 w 1553538"/>
              <a:gd name="connsiteY3-274" fmla="*/ 2581732 h 2941772"/>
              <a:gd name="connsiteX4-275" fmla="*/ 720080 w 1553538"/>
              <a:gd name="connsiteY4-276" fmla="*/ 2581732 h 2941772"/>
              <a:gd name="connsiteX5-277" fmla="*/ 360040 w 1553538"/>
              <a:gd name="connsiteY5-278" fmla="*/ 2941772 h 2941772"/>
              <a:gd name="connsiteX6-279" fmla="*/ 0 w 1553538"/>
              <a:gd name="connsiteY6-280" fmla="*/ 2581732 h 2941772"/>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Lst>
            <a:rect l="l" t="t" r="r" b="b"/>
            <a:pathLst>
              <a:path w="1553538" h="2941772">
                <a:moveTo>
                  <a:pt x="0" y="2581732"/>
                </a:moveTo>
                <a:lnTo>
                  <a:pt x="180020" y="2581732"/>
                </a:lnTo>
                <a:cubicBezTo>
                  <a:pt x="22448" y="1449685"/>
                  <a:pt x="392875" y="355256"/>
                  <a:pt x="1553538" y="0"/>
                </a:cubicBezTo>
                <a:cubicBezTo>
                  <a:pt x="659395" y="472539"/>
                  <a:pt x="327789" y="1270071"/>
                  <a:pt x="540060" y="2581732"/>
                </a:cubicBezTo>
                <a:lnTo>
                  <a:pt x="720080" y="2581732"/>
                </a:lnTo>
                <a:lnTo>
                  <a:pt x="360040" y="2941772"/>
                </a:lnTo>
                <a:lnTo>
                  <a:pt x="0" y="2581732"/>
                </a:lnTo>
                <a:close/>
              </a:path>
            </a:pathLst>
          </a:custGeom>
          <a:solidFill>
            <a:schemeClr val="accent3"/>
          </a:solidFill>
          <a:ln w="15875">
            <a:gradFill>
              <a:gsLst>
                <a:gs pos="0">
                  <a:srgbClr val="F3F3F3"/>
                </a:gs>
                <a:gs pos="100000">
                  <a:schemeClr val="bg1"/>
                </a:gs>
              </a:gsLst>
              <a:lin ang="5400000" scaled="1"/>
            </a:gradFill>
          </a:ln>
          <a:effectLst>
            <a:innerShdw blurRad="76200" dist="38100" dir="16200000">
              <a:prstClr val="black">
                <a:alpha val="37000"/>
              </a:prst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dirty="0"/>
          </a:p>
        </p:txBody>
      </p:sp>
      <p:sp>
        <p:nvSpPr>
          <p:cNvPr id="4" name="下箭头 11"/>
          <p:cNvSpPr/>
          <p:nvPr/>
        </p:nvSpPr>
        <p:spPr>
          <a:xfrm rot="15242877">
            <a:off x="5872944" y="2860535"/>
            <a:ext cx="1553539" cy="2941772"/>
          </a:xfrm>
          <a:custGeom>
            <a:avLst/>
            <a:gdLst>
              <a:gd name="connsiteX0" fmla="*/ 0 w 720080"/>
              <a:gd name="connsiteY0" fmla="*/ 2808312 h 3168352"/>
              <a:gd name="connsiteX1" fmla="*/ 180020 w 720080"/>
              <a:gd name="connsiteY1" fmla="*/ 2808312 h 3168352"/>
              <a:gd name="connsiteX2" fmla="*/ 180020 w 720080"/>
              <a:gd name="connsiteY2" fmla="*/ 0 h 3168352"/>
              <a:gd name="connsiteX3" fmla="*/ 540060 w 720080"/>
              <a:gd name="connsiteY3" fmla="*/ 0 h 3168352"/>
              <a:gd name="connsiteX4" fmla="*/ 540060 w 720080"/>
              <a:gd name="connsiteY4" fmla="*/ 2808312 h 3168352"/>
              <a:gd name="connsiteX5" fmla="*/ 720080 w 720080"/>
              <a:gd name="connsiteY5" fmla="*/ 2808312 h 3168352"/>
              <a:gd name="connsiteX6" fmla="*/ 360040 w 720080"/>
              <a:gd name="connsiteY6" fmla="*/ 3168352 h 3168352"/>
              <a:gd name="connsiteX7" fmla="*/ 0 w 720080"/>
              <a:gd name="connsiteY7" fmla="*/ 2808312 h 3168352"/>
              <a:gd name="connsiteX0-1" fmla="*/ 0 w 720080"/>
              <a:gd name="connsiteY0-2" fmla="*/ 2808312 h 3168352"/>
              <a:gd name="connsiteX1-3" fmla="*/ 180020 w 720080"/>
              <a:gd name="connsiteY1-4" fmla="*/ 2808312 h 3168352"/>
              <a:gd name="connsiteX2-5" fmla="*/ 540060 w 720080"/>
              <a:gd name="connsiteY2-6" fmla="*/ 0 h 3168352"/>
              <a:gd name="connsiteX3-7" fmla="*/ 540060 w 720080"/>
              <a:gd name="connsiteY3-8" fmla="*/ 2808312 h 3168352"/>
              <a:gd name="connsiteX4-9" fmla="*/ 720080 w 720080"/>
              <a:gd name="connsiteY4-10" fmla="*/ 2808312 h 3168352"/>
              <a:gd name="connsiteX5-11" fmla="*/ 360040 w 720080"/>
              <a:gd name="connsiteY5-12" fmla="*/ 3168352 h 3168352"/>
              <a:gd name="connsiteX6-13" fmla="*/ 0 w 720080"/>
              <a:gd name="connsiteY6-14" fmla="*/ 2808312 h 3168352"/>
              <a:gd name="connsiteX0-15" fmla="*/ 0 w 720080"/>
              <a:gd name="connsiteY0-16" fmla="*/ 2808312 h 3168352"/>
              <a:gd name="connsiteX1-17" fmla="*/ 180020 w 720080"/>
              <a:gd name="connsiteY1-18" fmla="*/ 2808312 h 3168352"/>
              <a:gd name="connsiteX2-19" fmla="*/ 540060 w 720080"/>
              <a:gd name="connsiteY2-20" fmla="*/ 0 h 3168352"/>
              <a:gd name="connsiteX3-21" fmla="*/ 540060 w 720080"/>
              <a:gd name="connsiteY3-22" fmla="*/ 2808312 h 3168352"/>
              <a:gd name="connsiteX4-23" fmla="*/ 720080 w 720080"/>
              <a:gd name="connsiteY4-24" fmla="*/ 2808312 h 3168352"/>
              <a:gd name="connsiteX5-25" fmla="*/ 360040 w 720080"/>
              <a:gd name="connsiteY5-26" fmla="*/ 3168352 h 3168352"/>
              <a:gd name="connsiteX6-27" fmla="*/ 0 w 720080"/>
              <a:gd name="connsiteY6-28" fmla="*/ 2808312 h 3168352"/>
              <a:gd name="connsiteX0-29" fmla="*/ 0 w 720080"/>
              <a:gd name="connsiteY0-30" fmla="*/ 2808312 h 3168352"/>
              <a:gd name="connsiteX1-31" fmla="*/ 180020 w 720080"/>
              <a:gd name="connsiteY1-32" fmla="*/ 2808312 h 3168352"/>
              <a:gd name="connsiteX2-33" fmla="*/ 540060 w 720080"/>
              <a:gd name="connsiteY2-34" fmla="*/ 0 h 3168352"/>
              <a:gd name="connsiteX3-35" fmla="*/ 540060 w 720080"/>
              <a:gd name="connsiteY3-36" fmla="*/ 2808312 h 3168352"/>
              <a:gd name="connsiteX4-37" fmla="*/ 720080 w 720080"/>
              <a:gd name="connsiteY4-38" fmla="*/ 2808312 h 3168352"/>
              <a:gd name="connsiteX5-39" fmla="*/ 360040 w 720080"/>
              <a:gd name="connsiteY5-40" fmla="*/ 3168352 h 3168352"/>
              <a:gd name="connsiteX6-41" fmla="*/ 0 w 720080"/>
              <a:gd name="connsiteY6-42" fmla="*/ 2808312 h 3168352"/>
              <a:gd name="connsiteX0-43" fmla="*/ 0 w 720080"/>
              <a:gd name="connsiteY0-44" fmla="*/ 2808312 h 3168352"/>
              <a:gd name="connsiteX1-45" fmla="*/ 180020 w 720080"/>
              <a:gd name="connsiteY1-46" fmla="*/ 2808312 h 3168352"/>
              <a:gd name="connsiteX2-47" fmla="*/ 540060 w 720080"/>
              <a:gd name="connsiteY2-48" fmla="*/ 0 h 3168352"/>
              <a:gd name="connsiteX3-49" fmla="*/ 540060 w 720080"/>
              <a:gd name="connsiteY3-50" fmla="*/ 2808312 h 3168352"/>
              <a:gd name="connsiteX4-51" fmla="*/ 720080 w 720080"/>
              <a:gd name="connsiteY4-52" fmla="*/ 2808312 h 3168352"/>
              <a:gd name="connsiteX5-53" fmla="*/ 360040 w 720080"/>
              <a:gd name="connsiteY5-54" fmla="*/ 3168352 h 3168352"/>
              <a:gd name="connsiteX6-55" fmla="*/ 0 w 720080"/>
              <a:gd name="connsiteY6-56" fmla="*/ 2808312 h 3168352"/>
              <a:gd name="connsiteX0-57" fmla="*/ 0 w 720080"/>
              <a:gd name="connsiteY0-58" fmla="*/ 2808312 h 3168352"/>
              <a:gd name="connsiteX1-59" fmla="*/ 180020 w 720080"/>
              <a:gd name="connsiteY1-60" fmla="*/ 2808312 h 3168352"/>
              <a:gd name="connsiteX2-61" fmla="*/ 540060 w 720080"/>
              <a:gd name="connsiteY2-62" fmla="*/ 0 h 3168352"/>
              <a:gd name="connsiteX3-63" fmla="*/ 540060 w 720080"/>
              <a:gd name="connsiteY3-64" fmla="*/ 2808312 h 3168352"/>
              <a:gd name="connsiteX4-65" fmla="*/ 720080 w 720080"/>
              <a:gd name="connsiteY4-66" fmla="*/ 2808312 h 3168352"/>
              <a:gd name="connsiteX5-67" fmla="*/ 360040 w 720080"/>
              <a:gd name="connsiteY5-68" fmla="*/ 3168352 h 3168352"/>
              <a:gd name="connsiteX6-69" fmla="*/ 0 w 720080"/>
              <a:gd name="connsiteY6-70" fmla="*/ 2808312 h 3168352"/>
              <a:gd name="connsiteX0-71" fmla="*/ 0 w 720080"/>
              <a:gd name="connsiteY0-72" fmla="*/ 2808312 h 3168352"/>
              <a:gd name="connsiteX1-73" fmla="*/ 180020 w 720080"/>
              <a:gd name="connsiteY1-74" fmla="*/ 2808312 h 3168352"/>
              <a:gd name="connsiteX2-75" fmla="*/ 540060 w 720080"/>
              <a:gd name="connsiteY2-76" fmla="*/ 0 h 3168352"/>
              <a:gd name="connsiteX3-77" fmla="*/ 540060 w 720080"/>
              <a:gd name="connsiteY3-78" fmla="*/ 2808312 h 3168352"/>
              <a:gd name="connsiteX4-79" fmla="*/ 720080 w 720080"/>
              <a:gd name="connsiteY4-80" fmla="*/ 2808312 h 3168352"/>
              <a:gd name="connsiteX5-81" fmla="*/ 360040 w 720080"/>
              <a:gd name="connsiteY5-82" fmla="*/ 3168352 h 3168352"/>
              <a:gd name="connsiteX6-83" fmla="*/ 0 w 720080"/>
              <a:gd name="connsiteY6-84" fmla="*/ 2808312 h 3168352"/>
              <a:gd name="connsiteX0-85" fmla="*/ 0 w 720080"/>
              <a:gd name="connsiteY0-86" fmla="*/ 2808312 h 3168352"/>
              <a:gd name="connsiteX1-87" fmla="*/ 180020 w 720080"/>
              <a:gd name="connsiteY1-88" fmla="*/ 2808312 h 3168352"/>
              <a:gd name="connsiteX2-89" fmla="*/ 540060 w 720080"/>
              <a:gd name="connsiteY2-90" fmla="*/ 0 h 3168352"/>
              <a:gd name="connsiteX3-91" fmla="*/ 540060 w 720080"/>
              <a:gd name="connsiteY3-92" fmla="*/ 2808312 h 3168352"/>
              <a:gd name="connsiteX4-93" fmla="*/ 720080 w 720080"/>
              <a:gd name="connsiteY4-94" fmla="*/ 2808312 h 3168352"/>
              <a:gd name="connsiteX5-95" fmla="*/ 360040 w 720080"/>
              <a:gd name="connsiteY5-96" fmla="*/ 3168352 h 3168352"/>
              <a:gd name="connsiteX6-97" fmla="*/ 0 w 720080"/>
              <a:gd name="connsiteY6-98" fmla="*/ 2808312 h 3168352"/>
              <a:gd name="connsiteX0-99" fmla="*/ 0 w 720080"/>
              <a:gd name="connsiteY0-100" fmla="*/ 2808312 h 3168352"/>
              <a:gd name="connsiteX1-101" fmla="*/ 180020 w 720080"/>
              <a:gd name="connsiteY1-102" fmla="*/ 2808312 h 3168352"/>
              <a:gd name="connsiteX2-103" fmla="*/ 540060 w 720080"/>
              <a:gd name="connsiteY2-104" fmla="*/ 0 h 3168352"/>
              <a:gd name="connsiteX3-105" fmla="*/ 540060 w 720080"/>
              <a:gd name="connsiteY3-106" fmla="*/ 2808312 h 3168352"/>
              <a:gd name="connsiteX4-107" fmla="*/ 720080 w 720080"/>
              <a:gd name="connsiteY4-108" fmla="*/ 2808312 h 3168352"/>
              <a:gd name="connsiteX5-109" fmla="*/ 360040 w 720080"/>
              <a:gd name="connsiteY5-110" fmla="*/ 3168352 h 3168352"/>
              <a:gd name="connsiteX6-111" fmla="*/ 0 w 720080"/>
              <a:gd name="connsiteY6-112" fmla="*/ 2808312 h 3168352"/>
              <a:gd name="connsiteX0-113" fmla="*/ 0 w 752331"/>
              <a:gd name="connsiteY0-114" fmla="*/ 3085897 h 3445937"/>
              <a:gd name="connsiteX1-115" fmla="*/ 180020 w 752331"/>
              <a:gd name="connsiteY1-116" fmla="*/ 3085897 h 3445937"/>
              <a:gd name="connsiteX2-117" fmla="*/ 752331 w 752331"/>
              <a:gd name="connsiteY2-118" fmla="*/ 0 h 3445937"/>
              <a:gd name="connsiteX3-119" fmla="*/ 540060 w 752331"/>
              <a:gd name="connsiteY3-120" fmla="*/ 3085897 h 3445937"/>
              <a:gd name="connsiteX4-121" fmla="*/ 720080 w 752331"/>
              <a:gd name="connsiteY4-122" fmla="*/ 3085897 h 3445937"/>
              <a:gd name="connsiteX5-123" fmla="*/ 360040 w 752331"/>
              <a:gd name="connsiteY5-124" fmla="*/ 3445937 h 3445937"/>
              <a:gd name="connsiteX6-125" fmla="*/ 0 w 752331"/>
              <a:gd name="connsiteY6-126" fmla="*/ 3085897 h 3445937"/>
              <a:gd name="connsiteX0-127" fmla="*/ 0 w 752331"/>
              <a:gd name="connsiteY0-128" fmla="*/ 3085897 h 3445937"/>
              <a:gd name="connsiteX1-129" fmla="*/ 180020 w 752331"/>
              <a:gd name="connsiteY1-130" fmla="*/ 3085897 h 3445937"/>
              <a:gd name="connsiteX2-131" fmla="*/ 752331 w 752331"/>
              <a:gd name="connsiteY2-132" fmla="*/ 0 h 3445937"/>
              <a:gd name="connsiteX3-133" fmla="*/ 540060 w 752331"/>
              <a:gd name="connsiteY3-134" fmla="*/ 3085897 h 3445937"/>
              <a:gd name="connsiteX4-135" fmla="*/ 720080 w 752331"/>
              <a:gd name="connsiteY4-136" fmla="*/ 3085897 h 3445937"/>
              <a:gd name="connsiteX5-137" fmla="*/ 360040 w 752331"/>
              <a:gd name="connsiteY5-138" fmla="*/ 3445937 h 3445937"/>
              <a:gd name="connsiteX6-139" fmla="*/ 0 w 752331"/>
              <a:gd name="connsiteY6-140" fmla="*/ 3085897 h 3445937"/>
              <a:gd name="connsiteX0-141" fmla="*/ 0 w 752331"/>
              <a:gd name="connsiteY0-142" fmla="*/ 3085897 h 3445937"/>
              <a:gd name="connsiteX1-143" fmla="*/ 180020 w 752331"/>
              <a:gd name="connsiteY1-144" fmla="*/ 3085897 h 3445937"/>
              <a:gd name="connsiteX2-145" fmla="*/ 752331 w 752331"/>
              <a:gd name="connsiteY2-146" fmla="*/ 0 h 3445937"/>
              <a:gd name="connsiteX3-147" fmla="*/ 540060 w 752331"/>
              <a:gd name="connsiteY3-148" fmla="*/ 3085897 h 3445937"/>
              <a:gd name="connsiteX4-149" fmla="*/ 720080 w 752331"/>
              <a:gd name="connsiteY4-150" fmla="*/ 3085897 h 3445937"/>
              <a:gd name="connsiteX5-151" fmla="*/ 360040 w 752331"/>
              <a:gd name="connsiteY5-152" fmla="*/ 3445937 h 3445937"/>
              <a:gd name="connsiteX6-153" fmla="*/ 0 w 752331"/>
              <a:gd name="connsiteY6-154" fmla="*/ 3085897 h 3445937"/>
              <a:gd name="connsiteX0-155" fmla="*/ 0 w 1521214"/>
              <a:gd name="connsiteY0-156" fmla="*/ 2643005 h 3003045"/>
              <a:gd name="connsiteX1-157" fmla="*/ 180020 w 1521214"/>
              <a:gd name="connsiteY1-158" fmla="*/ 2643005 h 3003045"/>
              <a:gd name="connsiteX2-159" fmla="*/ 1521214 w 1521214"/>
              <a:gd name="connsiteY2-160" fmla="*/ 0 h 3003045"/>
              <a:gd name="connsiteX3-161" fmla="*/ 540060 w 1521214"/>
              <a:gd name="connsiteY3-162" fmla="*/ 2643005 h 3003045"/>
              <a:gd name="connsiteX4-163" fmla="*/ 720080 w 1521214"/>
              <a:gd name="connsiteY4-164" fmla="*/ 2643005 h 3003045"/>
              <a:gd name="connsiteX5-165" fmla="*/ 360040 w 1521214"/>
              <a:gd name="connsiteY5-166" fmla="*/ 3003045 h 3003045"/>
              <a:gd name="connsiteX6-167" fmla="*/ 0 w 1521214"/>
              <a:gd name="connsiteY6-168" fmla="*/ 2643005 h 3003045"/>
              <a:gd name="connsiteX0-169" fmla="*/ 0 w 1521214"/>
              <a:gd name="connsiteY0-170" fmla="*/ 2643005 h 3003045"/>
              <a:gd name="connsiteX1-171" fmla="*/ 180020 w 1521214"/>
              <a:gd name="connsiteY1-172" fmla="*/ 2643005 h 3003045"/>
              <a:gd name="connsiteX2-173" fmla="*/ 1521214 w 1521214"/>
              <a:gd name="connsiteY2-174" fmla="*/ 0 h 3003045"/>
              <a:gd name="connsiteX3-175" fmla="*/ 540060 w 1521214"/>
              <a:gd name="connsiteY3-176" fmla="*/ 2643005 h 3003045"/>
              <a:gd name="connsiteX4-177" fmla="*/ 720080 w 1521214"/>
              <a:gd name="connsiteY4-178" fmla="*/ 2643005 h 3003045"/>
              <a:gd name="connsiteX5-179" fmla="*/ 360040 w 1521214"/>
              <a:gd name="connsiteY5-180" fmla="*/ 3003045 h 3003045"/>
              <a:gd name="connsiteX6-181" fmla="*/ 0 w 1521214"/>
              <a:gd name="connsiteY6-182" fmla="*/ 2643005 h 3003045"/>
              <a:gd name="connsiteX0-183" fmla="*/ 0 w 1521214"/>
              <a:gd name="connsiteY0-184" fmla="*/ 2643005 h 3003045"/>
              <a:gd name="connsiteX1-185" fmla="*/ 180020 w 1521214"/>
              <a:gd name="connsiteY1-186" fmla="*/ 2643005 h 3003045"/>
              <a:gd name="connsiteX2-187" fmla="*/ 1521214 w 1521214"/>
              <a:gd name="connsiteY2-188" fmla="*/ 0 h 3003045"/>
              <a:gd name="connsiteX3-189" fmla="*/ 540060 w 1521214"/>
              <a:gd name="connsiteY3-190" fmla="*/ 2643005 h 3003045"/>
              <a:gd name="connsiteX4-191" fmla="*/ 720080 w 1521214"/>
              <a:gd name="connsiteY4-192" fmla="*/ 2643005 h 3003045"/>
              <a:gd name="connsiteX5-193" fmla="*/ 360040 w 1521214"/>
              <a:gd name="connsiteY5-194" fmla="*/ 3003045 h 3003045"/>
              <a:gd name="connsiteX6-195" fmla="*/ 0 w 1521214"/>
              <a:gd name="connsiteY6-196" fmla="*/ 2643005 h 3003045"/>
              <a:gd name="connsiteX0-197" fmla="*/ 0 w 1521214"/>
              <a:gd name="connsiteY0-198" fmla="*/ 2643005 h 3003045"/>
              <a:gd name="connsiteX1-199" fmla="*/ 180020 w 1521214"/>
              <a:gd name="connsiteY1-200" fmla="*/ 2643005 h 3003045"/>
              <a:gd name="connsiteX2-201" fmla="*/ 1521214 w 1521214"/>
              <a:gd name="connsiteY2-202" fmla="*/ 0 h 3003045"/>
              <a:gd name="connsiteX3-203" fmla="*/ 540060 w 1521214"/>
              <a:gd name="connsiteY3-204" fmla="*/ 2643005 h 3003045"/>
              <a:gd name="connsiteX4-205" fmla="*/ 720080 w 1521214"/>
              <a:gd name="connsiteY4-206" fmla="*/ 2643005 h 3003045"/>
              <a:gd name="connsiteX5-207" fmla="*/ 360040 w 1521214"/>
              <a:gd name="connsiteY5-208" fmla="*/ 3003045 h 3003045"/>
              <a:gd name="connsiteX6-209" fmla="*/ 0 w 1521214"/>
              <a:gd name="connsiteY6-210" fmla="*/ 2643005 h 3003045"/>
              <a:gd name="connsiteX0-211" fmla="*/ 0 w 1521214"/>
              <a:gd name="connsiteY0-212" fmla="*/ 2643005 h 3003045"/>
              <a:gd name="connsiteX1-213" fmla="*/ 180020 w 1521214"/>
              <a:gd name="connsiteY1-214" fmla="*/ 2643005 h 3003045"/>
              <a:gd name="connsiteX2-215" fmla="*/ 1521214 w 1521214"/>
              <a:gd name="connsiteY2-216" fmla="*/ 0 h 3003045"/>
              <a:gd name="connsiteX3-217" fmla="*/ 540060 w 1521214"/>
              <a:gd name="connsiteY3-218" fmla="*/ 2643005 h 3003045"/>
              <a:gd name="connsiteX4-219" fmla="*/ 720080 w 1521214"/>
              <a:gd name="connsiteY4-220" fmla="*/ 2643005 h 3003045"/>
              <a:gd name="connsiteX5-221" fmla="*/ 360040 w 1521214"/>
              <a:gd name="connsiteY5-222" fmla="*/ 3003045 h 3003045"/>
              <a:gd name="connsiteX6-223" fmla="*/ 0 w 1521214"/>
              <a:gd name="connsiteY6-224" fmla="*/ 2643005 h 3003045"/>
              <a:gd name="connsiteX0-225" fmla="*/ 0 w 1553538"/>
              <a:gd name="connsiteY0-226" fmla="*/ 2581732 h 2941772"/>
              <a:gd name="connsiteX1-227" fmla="*/ 180020 w 1553538"/>
              <a:gd name="connsiteY1-228" fmla="*/ 2581732 h 2941772"/>
              <a:gd name="connsiteX2-229" fmla="*/ 1553538 w 1553538"/>
              <a:gd name="connsiteY2-230" fmla="*/ 0 h 2941772"/>
              <a:gd name="connsiteX3-231" fmla="*/ 540060 w 1553538"/>
              <a:gd name="connsiteY3-232" fmla="*/ 2581732 h 2941772"/>
              <a:gd name="connsiteX4-233" fmla="*/ 720080 w 1553538"/>
              <a:gd name="connsiteY4-234" fmla="*/ 2581732 h 2941772"/>
              <a:gd name="connsiteX5-235" fmla="*/ 360040 w 1553538"/>
              <a:gd name="connsiteY5-236" fmla="*/ 2941772 h 2941772"/>
              <a:gd name="connsiteX6-237" fmla="*/ 0 w 1553538"/>
              <a:gd name="connsiteY6-238" fmla="*/ 2581732 h 2941772"/>
              <a:gd name="connsiteX0-239" fmla="*/ 0 w 1553538"/>
              <a:gd name="connsiteY0-240" fmla="*/ 2581732 h 2941772"/>
              <a:gd name="connsiteX1-241" fmla="*/ 180020 w 1553538"/>
              <a:gd name="connsiteY1-242" fmla="*/ 2581732 h 2941772"/>
              <a:gd name="connsiteX2-243" fmla="*/ 1553538 w 1553538"/>
              <a:gd name="connsiteY2-244" fmla="*/ 0 h 2941772"/>
              <a:gd name="connsiteX3-245" fmla="*/ 540060 w 1553538"/>
              <a:gd name="connsiteY3-246" fmla="*/ 2581732 h 2941772"/>
              <a:gd name="connsiteX4-247" fmla="*/ 720080 w 1553538"/>
              <a:gd name="connsiteY4-248" fmla="*/ 2581732 h 2941772"/>
              <a:gd name="connsiteX5-249" fmla="*/ 360040 w 1553538"/>
              <a:gd name="connsiteY5-250" fmla="*/ 2941772 h 2941772"/>
              <a:gd name="connsiteX6-251" fmla="*/ 0 w 1553538"/>
              <a:gd name="connsiteY6-252" fmla="*/ 2581732 h 2941772"/>
              <a:gd name="connsiteX0-253" fmla="*/ 0 w 1553538"/>
              <a:gd name="connsiteY0-254" fmla="*/ 2581732 h 2941772"/>
              <a:gd name="connsiteX1-255" fmla="*/ 180020 w 1553538"/>
              <a:gd name="connsiteY1-256" fmla="*/ 2581732 h 2941772"/>
              <a:gd name="connsiteX2-257" fmla="*/ 1553538 w 1553538"/>
              <a:gd name="connsiteY2-258" fmla="*/ 0 h 2941772"/>
              <a:gd name="connsiteX3-259" fmla="*/ 540060 w 1553538"/>
              <a:gd name="connsiteY3-260" fmla="*/ 2581732 h 2941772"/>
              <a:gd name="connsiteX4-261" fmla="*/ 720080 w 1553538"/>
              <a:gd name="connsiteY4-262" fmla="*/ 2581732 h 2941772"/>
              <a:gd name="connsiteX5-263" fmla="*/ 360040 w 1553538"/>
              <a:gd name="connsiteY5-264" fmla="*/ 2941772 h 2941772"/>
              <a:gd name="connsiteX6-265" fmla="*/ 0 w 1553538"/>
              <a:gd name="connsiteY6-266" fmla="*/ 2581732 h 2941772"/>
              <a:gd name="connsiteX0-267" fmla="*/ 0 w 1553538"/>
              <a:gd name="connsiteY0-268" fmla="*/ 2581732 h 2941772"/>
              <a:gd name="connsiteX1-269" fmla="*/ 180020 w 1553538"/>
              <a:gd name="connsiteY1-270" fmla="*/ 2581732 h 2941772"/>
              <a:gd name="connsiteX2-271" fmla="*/ 1553538 w 1553538"/>
              <a:gd name="connsiteY2-272" fmla="*/ 0 h 2941772"/>
              <a:gd name="connsiteX3-273" fmla="*/ 540060 w 1553538"/>
              <a:gd name="connsiteY3-274" fmla="*/ 2581732 h 2941772"/>
              <a:gd name="connsiteX4-275" fmla="*/ 720080 w 1553538"/>
              <a:gd name="connsiteY4-276" fmla="*/ 2581732 h 2941772"/>
              <a:gd name="connsiteX5-277" fmla="*/ 360040 w 1553538"/>
              <a:gd name="connsiteY5-278" fmla="*/ 2941772 h 2941772"/>
              <a:gd name="connsiteX6-279" fmla="*/ 0 w 1553538"/>
              <a:gd name="connsiteY6-280" fmla="*/ 2581732 h 2941772"/>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Lst>
            <a:rect l="l" t="t" r="r" b="b"/>
            <a:pathLst>
              <a:path w="1553538" h="2941772">
                <a:moveTo>
                  <a:pt x="0" y="2581732"/>
                </a:moveTo>
                <a:lnTo>
                  <a:pt x="180020" y="2581732"/>
                </a:lnTo>
                <a:cubicBezTo>
                  <a:pt x="22448" y="1449685"/>
                  <a:pt x="392875" y="355256"/>
                  <a:pt x="1553538" y="0"/>
                </a:cubicBezTo>
                <a:cubicBezTo>
                  <a:pt x="659395" y="472539"/>
                  <a:pt x="327789" y="1270071"/>
                  <a:pt x="540060" y="2581732"/>
                </a:cubicBezTo>
                <a:lnTo>
                  <a:pt x="720080" y="2581732"/>
                </a:lnTo>
                <a:lnTo>
                  <a:pt x="360040" y="2941772"/>
                </a:lnTo>
                <a:lnTo>
                  <a:pt x="0" y="2581732"/>
                </a:lnTo>
                <a:close/>
              </a:path>
            </a:pathLst>
          </a:custGeom>
          <a:solidFill>
            <a:schemeClr val="accent2"/>
          </a:solidFill>
          <a:ln w="15875">
            <a:gradFill>
              <a:gsLst>
                <a:gs pos="0">
                  <a:srgbClr val="F3F3F3"/>
                </a:gs>
                <a:gs pos="100000">
                  <a:schemeClr val="bg1"/>
                </a:gs>
              </a:gsLst>
              <a:lin ang="5400000" scaled="1"/>
            </a:gradFill>
          </a:ln>
          <a:effectLst>
            <a:innerShdw blurRad="76200" dist="38100" dir="16200000">
              <a:prstClr val="black">
                <a:alpha val="37000"/>
              </a:prst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dirty="0"/>
          </a:p>
        </p:txBody>
      </p:sp>
      <p:sp>
        <p:nvSpPr>
          <p:cNvPr id="5" name="下箭头 11"/>
          <p:cNvSpPr/>
          <p:nvPr/>
        </p:nvSpPr>
        <p:spPr>
          <a:xfrm rot="9466551">
            <a:off x="6253959" y="1158129"/>
            <a:ext cx="1553539" cy="2941772"/>
          </a:xfrm>
          <a:custGeom>
            <a:avLst/>
            <a:gdLst>
              <a:gd name="connsiteX0" fmla="*/ 0 w 720080"/>
              <a:gd name="connsiteY0" fmla="*/ 2808312 h 3168352"/>
              <a:gd name="connsiteX1" fmla="*/ 180020 w 720080"/>
              <a:gd name="connsiteY1" fmla="*/ 2808312 h 3168352"/>
              <a:gd name="connsiteX2" fmla="*/ 180020 w 720080"/>
              <a:gd name="connsiteY2" fmla="*/ 0 h 3168352"/>
              <a:gd name="connsiteX3" fmla="*/ 540060 w 720080"/>
              <a:gd name="connsiteY3" fmla="*/ 0 h 3168352"/>
              <a:gd name="connsiteX4" fmla="*/ 540060 w 720080"/>
              <a:gd name="connsiteY4" fmla="*/ 2808312 h 3168352"/>
              <a:gd name="connsiteX5" fmla="*/ 720080 w 720080"/>
              <a:gd name="connsiteY5" fmla="*/ 2808312 h 3168352"/>
              <a:gd name="connsiteX6" fmla="*/ 360040 w 720080"/>
              <a:gd name="connsiteY6" fmla="*/ 3168352 h 3168352"/>
              <a:gd name="connsiteX7" fmla="*/ 0 w 720080"/>
              <a:gd name="connsiteY7" fmla="*/ 2808312 h 3168352"/>
              <a:gd name="connsiteX0-1" fmla="*/ 0 w 720080"/>
              <a:gd name="connsiteY0-2" fmla="*/ 2808312 h 3168352"/>
              <a:gd name="connsiteX1-3" fmla="*/ 180020 w 720080"/>
              <a:gd name="connsiteY1-4" fmla="*/ 2808312 h 3168352"/>
              <a:gd name="connsiteX2-5" fmla="*/ 540060 w 720080"/>
              <a:gd name="connsiteY2-6" fmla="*/ 0 h 3168352"/>
              <a:gd name="connsiteX3-7" fmla="*/ 540060 w 720080"/>
              <a:gd name="connsiteY3-8" fmla="*/ 2808312 h 3168352"/>
              <a:gd name="connsiteX4-9" fmla="*/ 720080 w 720080"/>
              <a:gd name="connsiteY4-10" fmla="*/ 2808312 h 3168352"/>
              <a:gd name="connsiteX5-11" fmla="*/ 360040 w 720080"/>
              <a:gd name="connsiteY5-12" fmla="*/ 3168352 h 3168352"/>
              <a:gd name="connsiteX6-13" fmla="*/ 0 w 720080"/>
              <a:gd name="connsiteY6-14" fmla="*/ 2808312 h 3168352"/>
              <a:gd name="connsiteX0-15" fmla="*/ 0 w 720080"/>
              <a:gd name="connsiteY0-16" fmla="*/ 2808312 h 3168352"/>
              <a:gd name="connsiteX1-17" fmla="*/ 180020 w 720080"/>
              <a:gd name="connsiteY1-18" fmla="*/ 2808312 h 3168352"/>
              <a:gd name="connsiteX2-19" fmla="*/ 540060 w 720080"/>
              <a:gd name="connsiteY2-20" fmla="*/ 0 h 3168352"/>
              <a:gd name="connsiteX3-21" fmla="*/ 540060 w 720080"/>
              <a:gd name="connsiteY3-22" fmla="*/ 2808312 h 3168352"/>
              <a:gd name="connsiteX4-23" fmla="*/ 720080 w 720080"/>
              <a:gd name="connsiteY4-24" fmla="*/ 2808312 h 3168352"/>
              <a:gd name="connsiteX5-25" fmla="*/ 360040 w 720080"/>
              <a:gd name="connsiteY5-26" fmla="*/ 3168352 h 3168352"/>
              <a:gd name="connsiteX6-27" fmla="*/ 0 w 720080"/>
              <a:gd name="connsiteY6-28" fmla="*/ 2808312 h 3168352"/>
              <a:gd name="connsiteX0-29" fmla="*/ 0 w 720080"/>
              <a:gd name="connsiteY0-30" fmla="*/ 2808312 h 3168352"/>
              <a:gd name="connsiteX1-31" fmla="*/ 180020 w 720080"/>
              <a:gd name="connsiteY1-32" fmla="*/ 2808312 h 3168352"/>
              <a:gd name="connsiteX2-33" fmla="*/ 540060 w 720080"/>
              <a:gd name="connsiteY2-34" fmla="*/ 0 h 3168352"/>
              <a:gd name="connsiteX3-35" fmla="*/ 540060 w 720080"/>
              <a:gd name="connsiteY3-36" fmla="*/ 2808312 h 3168352"/>
              <a:gd name="connsiteX4-37" fmla="*/ 720080 w 720080"/>
              <a:gd name="connsiteY4-38" fmla="*/ 2808312 h 3168352"/>
              <a:gd name="connsiteX5-39" fmla="*/ 360040 w 720080"/>
              <a:gd name="connsiteY5-40" fmla="*/ 3168352 h 3168352"/>
              <a:gd name="connsiteX6-41" fmla="*/ 0 w 720080"/>
              <a:gd name="connsiteY6-42" fmla="*/ 2808312 h 3168352"/>
              <a:gd name="connsiteX0-43" fmla="*/ 0 w 720080"/>
              <a:gd name="connsiteY0-44" fmla="*/ 2808312 h 3168352"/>
              <a:gd name="connsiteX1-45" fmla="*/ 180020 w 720080"/>
              <a:gd name="connsiteY1-46" fmla="*/ 2808312 h 3168352"/>
              <a:gd name="connsiteX2-47" fmla="*/ 540060 w 720080"/>
              <a:gd name="connsiteY2-48" fmla="*/ 0 h 3168352"/>
              <a:gd name="connsiteX3-49" fmla="*/ 540060 w 720080"/>
              <a:gd name="connsiteY3-50" fmla="*/ 2808312 h 3168352"/>
              <a:gd name="connsiteX4-51" fmla="*/ 720080 w 720080"/>
              <a:gd name="connsiteY4-52" fmla="*/ 2808312 h 3168352"/>
              <a:gd name="connsiteX5-53" fmla="*/ 360040 w 720080"/>
              <a:gd name="connsiteY5-54" fmla="*/ 3168352 h 3168352"/>
              <a:gd name="connsiteX6-55" fmla="*/ 0 w 720080"/>
              <a:gd name="connsiteY6-56" fmla="*/ 2808312 h 3168352"/>
              <a:gd name="connsiteX0-57" fmla="*/ 0 w 720080"/>
              <a:gd name="connsiteY0-58" fmla="*/ 2808312 h 3168352"/>
              <a:gd name="connsiteX1-59" fmla="*/ 180020 w 720080"/>
              <a:gd name="connsiteY1-60" fmla="*/ 2808312 h 3168352"/>
              <a:gd name="connsiteX2-61" fmla="*/ 540060 w 720080"/>
              <a:gd name="connsiteY2-62" fmla="*/ 0 h 3168352"/>
              <a:gd name="connsiteX3-63" fmla="*/ 540060 w 720080"/>
              <a:gd name="connsiteY3-64" fmla="*/ 2808312 h 3168352"/>
              <a:gd name="connsiteX4-65" fmla="*/ 720080 w 720080"/>
              <a:gd name="connsiteY4-66" fmla="*/ 2808312 h 3168352"/>
              <a:gd name="connsiteX5-67" fmla="*/ 360040 w 720080"/>
              <a:gd name="connsiteY5-68" fmla="*/ 3168352 h 3168352"/>
              <a:gd name="connsiteX6-69" fmla="*/ 0 w 720080"/>
              <a:gd name="connsiteY6-70" fmla="*/ 2808312 h 3168352"/>
              <a:gd name="connsiteX0-71" fmla="*/ 0 w 720080"/>
              <a:gd name="connsiteY0-72" fmla="*/ 2808312 h 3168352"/>
              <a:gd name="connsiteX1-73" fmla="*/ 180020 w 720080"/>
              <a:gd name="connsiteY1-74" fmla="*/ 2808312 h 3168352"/>
              <a:gd name="connsiteX2-75" fmla="*/ 540060 w 720080"/>
              <a:gd name="connsiteY2-76" fmla="*/ 0 h 3168352"/>
              <a:gd name="connsiteX3-77" fmla="*/ 540060 w 720080"/>
              <a:gd name="connsiteY3-78" fmla="*/ 2808312 h 3168352"/>
              <a:gd name="connsiteX4-79" fmla="*/ 720080 w 720080"/>
              <a:gd name="connsiteY4-80" fmla="*/ 2808312 h 3168352"/>
              <a:gd name="connsiteX5-81" fmla="*/ 360040 w 720080"/>
              <a:gd name="connsiteY5-82" fmla="*/ 3168352 h 3168352"/>
              <a:gd name="connsiteX6-83" fmla="*/ 0 w 720080"/>
              <a:gd name="connsiteY6-84" fmla="*/ 2808312 h 3168352"/>
              <a:gd name="connsiteX0-85" fmla="*/ 0 w 720080"/>
              <a:gd name="connsiteY0-86" fmla="*/ 2808312 h 3168352"/>
              <a:gd name="connsiteX1-87" fmla="*/ 180020 w 720080"/>
              <a:gd name="connsiteY1-88" fmla="*/ 2808312 h 3168352"/>
              <a:gd name="connsiteX2-89" fmla="*/ 540060 w 720080"/>
              <a:gd name="connsiteY2-90" fmla="*/ 0 h 3168352"/>
              <a:gd name="connsiteX3-91" fmla="*/ 540060 w 720080"/>
              <a:gd name="connsiteY3-92" fmla="*/ 2808312 h 3168352"/>
              <a:gd name="connsiteX4-93" fmla="*/ 720080 w 720080"/>
              <a:gd name="connsiteY4-94" fmla="*/ 2808312 h 3168352"/>
              <a:gd name="connsiteX5-95" fmla="*/ 360040 w 720080"/>
              <a:gd name="connsiteY5-96" fmla="*/ 3168352 h 3168352"/>
              <a:gd name="connsiteX6-97" fmla="*/ 0 w 720080"/>
              <a:gd name="connsiteY6-98" fmla="*/ 2808312 h 3168352"/>
              <a:gd name="connsiteX0-99" fmla="*/ 0 w 720080"/>
              <a:gd name="connsiteY0-100" fmla="*/ 2808312 h 3168352"/>
              <a:gd name="connsiteX1-101" fmla="*/ 180020 w 720080"/>
              <a:gd name="connsiteY1-102" fmla="*/ 2808312 h 3168352"/>
              <a:gd name="connsiteX2-103" fmla="*/ 540060 w 720080"/>
              <a:gd name="connsiteY2-104" fmla="*/ 0 h 3168352"/>
              <a:gd name="connsiteX3-105" fmla="*/ 540060 w 720080"/>
              <a:gd name="connsiteY3-106" fmla="*/ 2808312 h 3168352"/>
              <a:gd name="connsiteX4-107" fmla="*/ 720080 w 720080"/>
              <a:gd name="connsiteY4-108" fmla="*/ 2808312 h 3168352"/>
              <a:gd name="connsiteX5-109" fmla="*/ 360040 w 720080"/>
              <a:gd name="connsiteY5-110" fmla="*/ 3168352 h 3168352"/>
              <a:gd name="connsiteX6-111" fmla="*/ 0 w 720080"/>
              <a:gd name="connsiteY6-112" fmla="*/ 2808312 h 3168352"/>
              <a:gd name="connsiteX0-113" fmla="*/ 0 w 752331"/>
              <a:gd name="connsiteY0-114" fmla="*/ 3085897 h 3445937"/>
              <a:gd name="connsiteX1-115" fmla="*/ 180020 w 752331"/>
              <a:gd name="connsiteY1-116" fmla="*/ 3085897 h 3445937"/>
              <a:gd name="connsiteX2-117" fmla="*/ 752331 w 752331"/>
              <a:gd name="connsiteY2-118" fmla="*/ 0 h 3445937"/>
              <a:gd name="connsiteX3-119" fmla="*/ 540060 w 752331"/>
              <a:gd name="connsiteY3-120" fmla="*/ 3085897 h 3445937"/>
              <a:gd name="connsiteX4-121" fmla="*/ 720080 w 752331"/>
              <a:gd name="connsiteY4-122" fmla="*/ 3085897 h 3445937"/>
              <a:gd name="connsiteX5-123" fmla="*/ 360040 w 752331"/>
              <a:gd name="connsiteY5-124" fmla="*/ 3445937 h 3445937"/>
              <a:gd name="connsiteX6-125" fmla="*/ 0 w 752331"/>
              <a:gd name="connsiteY6-126" fmla="*/ 3085897 h 3445937"/>
              <a:gd name="connsiteX0-127" fmla="*/ 0 w 752331"/>
              <a:gd name="connsiteY0-128" fmla="*/ 3085897 h 3445937"/>
              <a:gd name="connsiteX1-129" fmla="*/ 180020 w 752331"/>
              <a:gd name="connsiteY1-130" fmla="*/ 3085897 h 3445937"/>
              <a:gd name="connsiteX2-131" fmla="*/ 752331 w 752331"/>
              <a:gd name="connsiteY2-132" fmla="*/ 0 h 3445937"/>
              <a:gd name="connsiteX3-133" fmla="*/ 540060 w 752331"/>
              <a:gd name="connsiteY3-134" fmla="*/ 3085897 h 3445937"/>
              <a:gd name="connsiteX4-135" fmla="*/ 720080 w 752331"/>
              <a:gd name="connsiteY4-136" fmla="*/ 3085897 h 3445937"/>
              <a:gd name="connsiteX5-137" fmla="*/ 360040 w 752331"/>
              <a:gd name="connsiteY5-138" fmla="*/ 3445937 h 3445937"/>
              <a:gd name="connsiteX6-139" fmla="*/ 0 w 752331"/>
              <a:gd name="connsiteY6-140" fmla="*/ 3085897 h 3445937"/>
              <a:gd name="connsiteX0-141" fmla="*/ 0 w 752331"/>
              <a:gd name="connsiteY0-142" fmla="*/ 3085897 h 3445937"/>
              <a:gd name="connsiteX1-143" fmla="*/ 180020 w 752331"/>
              <a:gd name="connsiteY1-144" fmla="*/ 3085897 h 3445937"/>
              <a:gd name="connsiteX2-145" fmla="*/ 752331 w 752331"/>
              <a:gd name="connsiteY2-146" fmla="*/ 0 h 3445937"/>
              <a:gd name="connsiteX3-147" fmla="*/ 540060 w 752331"/>
              <a:gd name="connsiteY3-148" fmla="*/ 3085897 h 3445937"/>
              <a:gd name="connsiteX4-149" fmla="*/ 720080 w 752331"/>
              <a:gd name="connsiteY4-150" fmla="*/ 3085897 h 3445937"/>
              <a:gd name="connsiteX5-151" fmla="*/ 360040 w 752331"/>
              <a:gd name="connsiteY5-152" fmla="*/ 3445937 h 3445937"/>
              <a:gd name="connsiteX6-153" fmla="*/ 0 w 752331"/>
              <a:gd name="connsiteY6-154" fmla="*/ 3085897 h 3445937"/>
              <a:gd name="connsiteX0-155" fmla="*/ 0 w 1521214"/>
              <a:gd name="connsiteY0-156" fmla="*/ 2643005 h 3003045"/>
              <a:gd name="connsiteX1-157" fmla="*/ 180020 w 1521214"/>
              <a:gd name="connsiteY1-158" fmla="*/ 2643005 h 3003045"/>
              <a:gd name="connsiteX2-159" fmla="*/ 1521214 w 1521214"/>
              <a:gd name="connsiteY2-160" fmla="*/ 0 h 3003045"/>
              <a:gd name="connsiteX3-161" fmla="*/ 540060 w 1521214"/>
              <a:gd name="connsiteY3-162" fmla="*/ 2643005 h 3003045"/>
              <a:gd name="connsiteX4-163" fmla="*/ 720080 w 1521214"/>
              <a:gd name="connsiteY4-164" fmla="*/ 2643005 h 3003045"/>
              <a:gd name="connsiteX5-165" fmla="*/ 360040 w 1521214"/>
              <a:gd name="connsiteY5-166" fmla="*/ 3003045 h 3003045"/>
              <a:gd name="connsiteX6-167" fmla="*/ 0 w 1521214"/>
              <a:gd name="connsiteY6-168" fmla="*/ 2643005 h 3003045"/>
              <a:gd name="connsiteX0-169" fmla="*/ 0 w 1521214"/>
              <a:gd name="connsiteY0-170" fmla="*/ 2643005 h 3003045"/>
              <a:gd name="connsiteX1-171" fmla="*/ 180020 w 1521214"/>
              <a:gd name="connsiteY1-172" fmla="*/ 2643005 h 3003045"/>
              <a:gd name="connsiteX2-173" fmla="*/ 1521214 w 1521214"/>
              <a:gd name="connsiteY2-174" fmla="*/ 0 h 3003045"/>
              <a:gd name="connsiteX3-175" fmla="*/ 540060 w 1521214"/>
              <a:gd name="connsiteY3-176" fmla="*/ 2643005 h 3003045"/>
              <a:gd name="connsiteX4-177" fmla="*/ 720080 w 1521214"/>
              <a:gd name="connsiteY4-178" fmla="*/ 2643005 h 3003045"/>
              <a:gd name="connsiteX5-179" fmla="*/ 360040 w 1521214"/>
              <a:gd name="connsiteY5-180" fmla="*/ 3003045 h 3003045"/>
              <a:gd name="connsiteX6-181" fmla="*/ 0 w 1521214"/>
              <a:gd name="connsiteY6-182" fmla="*/ 2643005 h 3003045"/>
              <a:gd name="connsiteX0-183" fmla="*/ 0 w 1521214"/>
              <a:gd name="connsiteY0-184" fmla="*/ 2643005 h 3003045"/>
              <a:gd name="connsiteX1-185" fmla="*/ 180020 w 1521214"/>
              <a:gd name="connsiteY1-186" fmla="*/ 2643005 h 3003045"/>
              <a:gd name="connsiteX2-187" fmla="*/ 1521214 w 1521214"/>
              <a:gd name="connsiteY2-188" fmla="*/ 0 h 3003045"/>
              <a:gd name="connsiteX3-189" fmla="*/ 540060 w 1521214"/>
              <a:gd name="connsiteY3-190" fmla="*/ 2643005 h 3003045"/>
              <a:gd name="connsiteX4-191" fmla="*/ 720080 w 1521214"/>
              <a:gd name="connsiteY4-192" fmla="*/ 2643005 h 3003045"/>
              <a:gd name="connsiteX5-193" fmla="*/ 360040 w 1521214"/>
              <a:gd name="connsiteY5-194" fmla="*/ 3003045 h 3003045"/>
              <a:gd name="connsiteX6-195" fmla="*/ 0 w 1521214"/>
              <a:gd name="connsiteY6-196" fmla="*/ 2643005 h 3003045"/>
              <a:gd name="connsiteX0-197" fmla="*/ 0 w 1521214"/>
              <a:gd name="connsiteY0-198" fmla="*/ 2643005 h 3003045"/>
              <a:gd name="connsiteX1-199" fmla="*/ 180020 w 1521214"/>
              <a:gd name="connsiteY1-200" fmla="*/ 2643005 h 3003045"/>
              <a:gd name="connsiteX2-201" fmla="*/ 1521214 w 1521214"/>
              <a:gd name="connsiteY2-202" fmla="*/ 0 h 3003045"/>
              <a:gd name="connsiteX3-203" fmla="*/ 540060 w 1521214"/>
              <a:gd name="connsiteY3-204" fmla="*/ 2643005 h 3003045"/>
              <a:gd name="connsiteX4-205" fmla="*/ 720080 w 1521214"/>
              <a:gd name="connsiteY4-206" fmla="*/ 2643005 h 3003045"/>
              <a:gd name="connsiteX5-207" fmla="*/ 360040 w 1521214"/>
              <a:gd name="connsiteY5-208" fmla="*/ 3003045 h 3003045"/>
              <a:gd name="connsiteX6-209" fmla="*/ 0 w 1521214"/>
              <a:gd name="connsiteY6-210" fmla="*/ 2643005 h 3003045"/>
              <a:gd name="connsiteX0-211" fmla="*/ 0 w 1521214"/>
              <a:gd name="connsiteY0-212" fmla="*/ 2643005 h 3003045"/>
              <a:gd name="connsiteX1-213" fmla="*/ 180020 w 1521214"/>
              <a:gd name="connsiteY1-214" fmla="*/ 2643005 h 3003045"/>
              <a:gd name="connsiteX2-215" fmla="*/ 1521214 w 1521214"/>
              <a:gd name="connsiteY2-216" fmla="*/ 0 h 3003045"/>
              <a:gd name="connsiteX3-217" fmla="*/ 540060 w 1521214"/>
              <a:gd name="connsiteY3-218" fmla="*/ 2643005 h 3003045"/>
              <a:gd name="connsiteX4-219" fmla="*/ 720080 w 1521214"/>
              <a:gd name="connsiteY4-220" fmla="*/ 2643005 h 3003045"/>
              <a:gd name="connsiteX5-221" fmla="*/ 360040 w 1521214"/>
              <a:gd name="connsiteY5-222" fmla="*/ 3003045 h 3003045"/>
              <a:gd name="connsiteX6-223" fmla="*/ 0 w 1521214"/>
              <a:gd name="connsiteY6-224" fmla="*/ 2643005 h 3003045"/>
              <a:gd name="connsiteX0-225" fmla="*/ 0 w 1553538"/>
              <a:gd name="connsiteY0-226" fmla="*/ 2581732 h 2941772"/>
              <a:gd name="connsiteX1-227" fmla="*/ 180020 w 1553538"/>
              <a:gd name="connsiteY1-228" fmla="*/ 2581732 h 2941772"/>
              <a:gd name="connsiteX2-229" fmla="*/ 1553538 w 1553538"/>
              <a:gd name="connsiteY2-230" fmla="*/ 0 h 2941772"/>
              <a:gd name="connsiteX3-231" fmla="*/ 540060 w 1553538"/>
              <a:gd name="connsiteY3-232" fmla="*/ 2581732 h 2941772"/>
              <a:gd name="connsiteX4-233" fmla="*/ 720080 w 1553538"/>
              <a:gd name="connsiteY4-234" fmla="*/ 2581732 h 2941772"/>
              <a:gd name="connsiteX5-235" fmla="*/ 360040 w 1553538"/>
              <a:gd name="connsiteY5-236" fmla="*/ 2941772 h 2941772"/>
              <a:gd name="connsiteX6-237" fmla="*/ 0 w 1553538"/>
              <a:gd name="connsiteY6-238" fmla="*/ 2581732 h 2941772"/>
              <a:gd name="connsiteX0-239" fmla="*/ 0 w 1553538"/>
              <a:gd name="connsiteY0-240" fmla="*/ 2581732 h 2941772"/>
              <a:gd name="connsiteX1-241" fmla="*/ 180020 w 1553538"/>
              <a:gd name="connsiteY1-242" fmla="*/ 2581732 h 2941772"/>
              <a:gd name="connsiteX2-243" fmla="*/ 1553538 w 1553538"/>
              <a:gd name="connsiteY2-244" fmla="*/ 0 h 2941772"/>
              <a:gd name="connsiteX3-245" fmla="*/ 540060 w 1553538"/>
              <a:gd name="connsiteY3-246" fmla="*/ 2581732 h 2941772"/>
              <a:gd name="connsiteX4-247" fmla="*/ 720080 w 1553538"/>
              <a:gd name="connsiteY4-248" fmla="*/ 2581732 h 2941772"/>
              <a:gd name="connsiteX5-249" fmla="*/ 360040 w 1553538"/>
              <a:gd name="connsiteY5-250" fmla="*/ 2941772 h 2941772"/>
              <a:gd name="connsiteX6-251" fmla="*/ 0 w 1553538"/>
              <a:gd name="connsiteY6-252" fmla="*/ 2581732 h 2941772"/>
              <a:gd name="connsiteX0-253" fmla="*/ 0 w 1553538"/>
              <a:gd name="connsiteY0-254" fmla="*/ 2581732 h 2941772"/>
              <a:gd name="connsiteX1-255" fmla="*/ 180020 w 1553538"/>
              <a:gd name="connsiteY1-256" fmla="*/ 2581732 h 2941772"/>
              <a:gd name="connsiteX2-257" fmla="*/ 1553538 w 1553538"/>
              <a:gd name="connsiteY2-258" fmla="*/ 0 h 2941772"/>
              <a:gd name="connsiteX3-259" fmla="*/ 540060 w 1553538"/>
              <a:gd name="connsiteY3-260" fmla="*/ 2581732 h 2941772"/>
              <a:gd name="connsiteX4-261" fmla="*/ 720080 w 1553538"/>
              <a:gd name="connsiteY4-262" fmla="*/ 2581732 h 2941772"/>
              <a:gd name="connsiteX5-263" fmla="*/ 360040 w 1553538"/>
              <a:gd name="connsiteY5-264" fmla="*/ 2941772 h 2941772"/>
              <a:gd name="connsiteX6-265" fmla="*/ 0 w 1553538"/>
              <a:gd name="connsiteY6-266" fmla="*/ 2581732 h 2941772"/>
              <a:gd name="connsiteX0-267" fmla="*/ 0 w 1553538"/>
              <a:gd name="connsiteY0-268" fmla="*/ 2581732 h 2941772"/>
              <a:gd name="connsiteX1-269" fmla="*/ 180020 w 1553538"/>
              <a:gd name="connsiteY1-270" fmla="*/ 2581732 h 2941772"/>
              <a:gd name="connsiteX2-271" fmla="*/ 1553538 w 1553538"/>
              <a:gd name="connsiteY2-272" fmla="*/ 0 h 2941772"/>
              <a:gd name="connsiteX3-273" fmla="*/ 540060 w 1553538"/>
              <a:gd name="connsiteY3-274" fmla="*/ 2581732 h 2941772"/>
              <a:gd name="connsiteX4-275" fmla="*/ 720080 w 1553538"/>
              <a:gd name="connsiteY4-276" fmla="*/ 2581732 h 2941772"/>
              <a:gd name="connsiteX5-277" fmla="*/ 360040 w 1553538"/>
              <a:gd name="connsiteY5-278" fmla="*/ 2941772 h 2941772"/>
              <a:gd name="connsiteX6-279" fmla="*/ 0 w 1553538"/>
              <a:gd name="connsiteY6-280" fmla="*/ 2581732 h 2941772"/>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Lst>
            <a:rect l="l" t="t" r="r" b="b"/>
            <a:pathLst>
              <a:path w="1553538" h="2941772">
                <a:moveTo>
                  <a:pt x="0" y="2581732"/>
                </a:moveTo>
                <a:lnTo>
                  <a:pt x="180020" y="2581732"/>
                </a:lnTo>
                <a:cubicBezTo>
                  <a:pt x="22448" y="1449685"/>
                  <a:pt x="392875" y="355256"/>
                  <a:pt x="1553538" y="0"/>
                </a:cubicBezTo>
                <a:cubicBezTo>
                  <a:pt x="659395" y="472539"/>
                  <a:pt x="327789" y="1270071"/>
                  <a:pt x="540060" y="2581732"/>
                </a:cubicBezTo>
                <a:lnTo>
                  <a:pt x="720080" y="2581732"/>
                </a:lnTo>
                <a:lnTo>
                  <a:pt x="360040" y="2941772"/>
                </a:lnTo>
                <a:lnTo>
                  <a:pt x="0" y="2581732"/>
                </a:lnTo>
                <a:close/>
              </a:path>
            </a:pathLst>
          </a:custGeom>
          <a:solidFill>
            <a:schemeClr val="accent4"/>
          </a:solidFill>
          <a:ln w="15875">
            <a:gradFill>
              <a:gsLst>
                <a:gs pos="0">
                  <a:srgbClr val="F3F3F3"/>
                </a:gs>
                <a:gs pos="100000">
                  <a:schemeClr val="bg1"/>
                </a:gs>
              </a:gsLst>
              <a:lin ang="5400000" scaled="1"/>
            </a:gradFill>
          </a:ln>
          <a:effectLst>
            <a:innerShdw blurRad="76200" dist="38100" dir="16200000">
              <a:prstClr val="black">
                <a:alpha val="37000"/>
              </a:prst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dirty="0"/>
          </a:p>
        </p:txBody>
      </p:sp>
      <p:sp>
        <p:nvSpPr>
          <p:cNvPr id="13" name="TextBox 19"/>
          <p:cNvSpPr txBox="1"/>
          <p:nvPr/>
        </p:nvSpPr>
        <p:spPr>
          <a:xfrm>
            <a:off x="5511977" y="3002204"/>
            <a:ext cx="1152128" cy="584775"/>
          </a:xfrm>
          <a:prstGeom prst="rect">
            <a:avLst/>
          </a:prstGeom>
          <a:noFill/>
        </p:spPr>
        <p:txBody>
          <a:bodyPr wrap="square" rtlCol="0">
            <a:spAutoFit/>
          </a:bodyPr>
          <a:lstStyle/>
          <a:p>
            <a:pPr algn="ctr"/>
            <a:r>
              <a:rPr lang="zh-CN" altLang="en-US" sz="3200" b="1" dirty="0">
                <a:solidFill>
                  <a:srgbClr val="E87071"/>
                </a:solidFill>
                <a:ea typeface="微软雅黑" panose="020B0503020204020204" pitchFamily="34" charset="-122"/>
              </a:rPr>
              <a:t>标题</a:t>
            </a:r>
          </a:p>
        </p:txBody>
      </p:sp>
      <p:grpSp>
        <p:nvGrpSpPr>
          <p:cNvPr id="14" name="组合 13"/>
          <p:cNvGrpSpPr/>
          <p:nvPr/>
        </p:nvGrpSpPr>
        <p:grpSpPr>
          <a:xfrm>
            <a:off x="4712021" y="1886276"/>
            <a:ext cx="2672443" cy="2672443"/>
            <a:chOff x="8343900" y="254000"/>
            <a:chExt cx="3416300" cy="3416300"/>
          </a:xfrm>
        </p:grpSpPr>
        <p:sp>
          <p:nvSpPr>
            <p:cNvPr id="15" name="椭圆 14"/>
            <p:cNvSpPr/>
            <p:nvPr/>
          </p:nvSpPr>
          <p:spPr>
            <a:xfrm>
              <a:off x="8343900" y="254000"/>
              <a:ext cx="3416300" cy="3416300"/>
            </a:xfrm>
            <a:prstGeom prst="ellipse">
              <a:avLst/>
            </a:prstGeom>
            <a:gradFill flip="none" rotWithShape="1">
              <a:gsLst>
                <a:gs pos="0">
                  <a:schemeClr val="bg1"/>
                </a:gs>
                <a:gs pos="46000">
                  <a:schemeClr val="bg1"/>
                </a:gs>
                <a:gs pos="100000">
                  <a:schemeClr val="bg2">
                    <a:lumMod val="90000"/>
                  </a:schemeClr>
                </a:gs>
              </a:gsLst>
              <a:lin ang="2700000" scaled="1"/>
              <a:tileRect/>
            </a:gradFill>
            <a:ln>
              <a:noFill/>
            </a:ln>
            <a:effectLst>
              <a:outerShdw blurRad="114300" dist="381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椭圆 15"/>
            <p:cNvSpPr/>
            <p:nvPr/>
          </p:nvSpPr>
          <p:spPr>
            <a:xfrm>
              <a:off x="8477524" y="387624"/>
              <a:ext cx="3149051" cy="3149051"/>
            </a:xfrm>
            <a:prstGeom prst="ellipse">
              <a:avLst/>
            </a:prstGeom>
            <a:gradFill flip="none" rotWithShape="1">
              <a:gsLst>
                <a:gs pos="0">
                  <a:schemeClr val="bg1"/>
                </a:gs>
                <a:gs pos="100000">
                  <a:schemeClr val="bg1">
                    <a:lumMod val="85000"/>
                  </a:schemeClr>
                </a:gs>
              </a:gsLst>
              <a:lin ang="13500000" scaled="1"/>
              <a:tileRect/>
            </a:gradFill>
            <a:ln>
              <a:gradFill flip="none" rotWithShape="1">
                <a:gsLst>
                  <a:gs pos="0">
                    <a:schemeClr val="bg1">
                      <a:lumMod val="95000"/>
                    </a:schemeClr>
                  </a:gs>
                  <a:gs pos="40000">
                    <a:schemeClr val="bg1"/>
                  </a:gs>
                </a:gsLst>
                <a:lin ang="2700000" scaled="1"/>
                <a:tileRect/>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8" name="TextBox 6"/>
          <p:cNvSpPr txBox="1"/>
          <p:nvPr/>
        </p:nvSpPr>
        <p:spPr>
          <a:xfrm>
            <a:off x="2125241" y="2001620"/>
            <a:ext cx="3200479" cy="276999"/>
          </a:xfrm>
          <a:prstGeom prst="rect">
            <a:avLst/>
          </a:prstGeom>
          <a:noFill/>
        </p:spPr>
        <p:txBody>
          <a:bodyPr vert="horz" wrap="square" lIns="0" tIns="0" rIns="0" bIns="0" rtlCol="0" anchor="ctr">
            <a:spAutoFit/>
          </a:bodyPr>
          <a:lstStyle/>
          <a:p>
            <a:pPr algn="l"/>
            <a:r>
              <a:rPr lang="zh-CN" altLang="en-US" b="1" dirty="0">
                <a:solidFill>
                  <a:schemeClr val="accent1"/>
                </a:solidFill>
                <a:latin typeface="微软雅黑" panose="020B0503020204020204" pitchFamily="34" charset="-122"/>
                <a:ea typeface="微软雅黑" panose="020B0503020204020204" pitchFamily="34" charset="-122"/>
              </a:rPr>
              <a:t>在此添加小标题</a:t>
            </a:r>
          </a:p>
        </p:txBody>
      </p:sp>
      <p:sp>
        <p:nvSpPr>
          <p:cNvPr id="19" name="TextBox 6"/>
          <p:cNvSpPr txBox="1"/>
          <p:nvPr/>
        </p:nvSpPr>
        <p:spPr>
          <a:xfrm>
            <a:off x="8482878" y="4197355"/>
            <a:ext cx="3200479" cy="276999"/>
          </a:xfrm>
          <a:prstGeom prst="rect">
            <a:avLst/>
          </a:prstGeom>
          <a:noFill/>
        </p:spPr>
        <p:txBody>
          <a:bodyPr vert="horz" wrap="square" lIns="0" tIns="0" rIns="0" bIns="0" rtlCol="0" anchor="ctr">
            <a:spAutoFit/>
          </a:bodyPr>
          <a:lstStyle/>
          <a:p>
            <a:pPr algn="l"/>
            <a:r>
              <a:rPr lang="zh-CN" altLang="en-US" b="1" dirty="0">
                <a:solidFill>
                  <a:schemeClr val="accent2"/>
                </a:solidFill>
                <a:latin typeface="微软雅黑" panose="020B0503020204020204" pitchFamily="34" charset="-122"/>
                <a:ea typeface="微软雅黑" panose="020B0503020204020204" pitchFamily="34" charset="-122"/>
              </a:rPr>
              <a:t>在此添加小标题</a:t>
            </a:r>
          </a:p>
        </p:txBody>
      </p:sp>
      <p:sp>
        <p:nvSpPr>
          <p:cNvPr id="20" name="TextBox 6"/>
          <p:cNvSpPr txBox="1"/>
          <p:nvPr/>
        </p:nvSpPr>
        <p:spPr>
          <a:xfrm>
            <a:off x="2642537" y="5044267"/>
            <a:ext cx="3200479" cy="276999"/>
          </a:xfrm>
          <a:prstGeom prst="rect">
            <a:avLst/>
          </a:prstGeom>
          <a:noFill/>
        </p:spPr>
        <p:txBody>
          <a:bodyPr vert="horz" wrap="square" lIns="0" tIns="0" rIns="0" bIns="0" rtlCol="0" anchor="ctr">
            <a:spAutoFit/>
          </a:bodyPr>
          <a:lstStyle/>
          <a:p>
            <a:pPr algn="l"/>
            <a:r>
              <a:rPr lang="zh-CN" altLang="en-US" b="1" dirty="0">
                <a:solidFill>
                  <a:schemeClr val="accent3"/>
                </a:solidFill>
                <a:latin typeface="微软雅黑" panose="020B0503020204020204" pitchFamily="34" charset="-122"/>
                <a:ea typeface="微软雅黑" panose="020B0503020204020204" pitchFamily="34" charset="-122"/>
              </a:rPr>
              <a:t>在此添加小标题</a:t>
            </a:r>
          </a:p>
        </p:txBody>
      </p:sp>
      <p:sp>
        <p:nvSpPr>
          <p:cNvPr id="21" name="TextBox 6"/>
          <p:cNvSpPr txBox="1"/>
          <p:nvPr/>
        </p:nvSpPr>
        <p:spPr>
          <a:xfrm>
            <a:off x="7754691" y="1110632"/>
            <a:ext cx="3200479" cy="276999"/>
          </a:xfrm>
          <a:prstGeom prst="rect">
            <a:avLst/>
          </a:prstGeom>
          <a:noFill/>
        </p:spPr>
        <p:txBody>
          <a:bodyPr vert="horz" wrap="square" lIns="0" tIns="0" rIns="0" bIns="0" rtlCol="0" anchor="ctr">
            <a:spAutoFit/>
          </a:bodyPr>
          <a:lstStyle/>
          <a:p>
            <a:pPr algn="l"/>
            <a:r>
              <a:rPr lang="zh-CN" altLang="en-US" b="1" dirty="0">
                <a:solidFill>
                  <a:schemeClr val="accent4"/>
                </a:solidFill>
                <a:latin typeface="微软雅黑" panose="020B0503020204020204" pitchFamily="34" charset="-122"/>
                <a:ea typeface="微软雅黑" panose="020B0503020204020204" pitchFamily="34" charset="-122"/>
              </a:rPr>
              <a:t>在此添加小标题</a:t>
            </a:r>
          </a:p>
        </p:txBody>
      </p:sp>
      <p:sp>
        <p:nvSpPr>
          <p:cNvPr id="22" name="任意多边形 21"/>
          <p:cNvSpPr/>
          <p:nvPr/>
        </p:nvSpPr>
        <p:spPr>
          <a:xfrm>
            <a:off x="5706950" y="2473219"/>
            <a:ext cx="682583" cy="718459"/>
          </a:xfrm>
          <a:custGeom>
            <a:avLst/>
            <a:gdLst/>
            <a:ahLst/>
            <a:cxnLst/>
            <a:rect l="l" t="t" r="r" b="b"/>
            <a:pathLst>
              <a:path w="682582" h="718458">
                <a:moveTo>
                  <a:pt x="221549" y="0"/>
                </a:moveTo>
                <a:lnTo>
                  <a:pt x="461034" y="0"/>
                </a:lnTo>
                <a:cubicBezTo>
                  <a:pt x="469142" y="0"/>
                  <a:pt x="476158" y="2963"/>
                  <a:pt x="482083" y="8888"/>
                </a:cubicBezTo>
                <a:cubicBezTo>
                  <a:pt x="488008" y="14812"/>
                  <a:pt x="490970" y="21828"/>
                  <a:pt x="490970" y="29936"/>
                </a:cubicBezTo>
                <a:cubicBezTo>
                  <a:pt x="490970" y="38044"/>
                  <a:pt x="488008" y="45060"/>
                  <a:pt x="482083" y="50985"/>
                </a:cubicBezTo>
                <a:cubicBezTo>
                  <a:pt x="476158" y="56909"/>
                  <a:pt x="469142" y="59872"/>
                  <a:pt x="461034" y="59872"/>
                </a:cubicBezTo>
                <a:lnTo>
                  <a:pt x="431099" y="59872"/>
                </a:lnTo>
                <a:lnTo>
                  <a:pt x="431099" y="246502"/>
                </a:lnTo>
                <a:lnTo>
                  <a:pt x="666375" y="617425"/>
                </a:lnTo>
                <a:cubicBezTo>
                  <a:pt x="683837" y="645178"/>
                  <a:pt x="687189" y="668955"/>
                  <a:pt x="676432" y="688756"/>
                </a:cubicBezTo>
                <a:cubicBezTo>
                  <a:pt x="665673" y="708557"/>
                  <a:pt x="643767" y="718458"/>
                  <a:pt x="610713" y="718458"/>
                </a:cubicBezTo>
                <a:lnTo>
                  <a:pt x="71870" y="718458"/>
                </a:lnTo>
                <a:cubicBezTo>
                  <a:pt x="38817" y="718458"/>
                  <a:pt x="16910" y="708557"/>
                  <a:pt x="6152" y="688756"/>
                </a:cubicBezTo>
                <a:cubicBezTo>
                  <a:pt x="-4606" y="668955"/>
                  <a:pt x="-1254" y="645178"/>
                  <a:pt x="16209" y="617425"/>
                </a:cubicBezTo>
                <a:lnTo>
                  <a:pt x="251484" y="246502"/>
                </a:lnTo>
                <a:lnTo>
                  <a:pt x="251484" y="59872"/>
                </a:lnTo>
                <a:lnTo>
                  <a:pt x="221549" y="59872"/>
                </a:lnTo>
                <a:cubicBezTo>
                  <a:pt x="213441" y="59872"/>
                  <a:pt x="206425" y="56909"/>
                  <a:pt x="200500" y="50985"/>
                </a:cubicBezTo>
                <a:cubicBezTo>
                  <a:pt x="194575" y="45060"/>
                  <a:pt x="191614" y="38044"/>
                  <a:pt x="191614" y="29936"/>
                </a:cubicBezTo>
                <a:cubicBezTo>
                  <a:pt x="191614" y="21828"/>
                  <a:pt x="194575" y="14812"/>
                  <a:pt x="200500" y="8888"/>
                </a:cubicBezTo>
                <a:cubicBezTo>
                  <a:pt x="206425" y="2963"/>
                  <a:pt x="213441" y="0"/>
                  <a:pt x="221549" y="0"/>
                </a:cubicBezTo>
                <a:close/>
                <a:moveTo>
                  <a:pt x="311356" y="59872"/>
                </a:moveTo>
                <a:lnTo>
                  <a:pt x="311356" y="246502"/>
                </a:lnTo>
                <a:lnTo>
                  <a:pt x="311356" y="263809"/>
                </a:lnTo>
                <a:lnTo>
                  <a:pt x="302001" y="278309"/>
                </a:lnTo>
                <a:lnTo>
                  <a:pt x="174775" y="478972"/>
                </a:lnTo>
                <a:lnTo>
                  <a:pt x="507809" y="478972"/>
                </a:lnTo>
                <a:lnTo>
                  <a:pt x="380582" y="278309"/>
                </a:lnTo>
                <a:lnTo>
                  <a:pt x="371227" y="263809"/>
                </a:lnTo>
                <a:lnTo>
                  <a:pt x="371227" y="246502"/>
                </a:lnTo>
                <a:lnTo>
                  <a:pt x="371227" y="59872"/>
                </a:lnTo>
                <a:lnTo>
                  <a:pt x="311356" y="59872"/>
                </a:lnTo>
                <a:close/>
              </a:path>
            </a:pathLst>
          </a:cu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 name="TextBox 6"/>
          <p:cNvSpPr txBox="1"/>
          <p:nvPr/>
        </p:nvSpPr>
        <p:spPr>
          <a:xfrm>
            <a:off x="5140361" y="3375001"/>
            <a:ext cx="1892739" cy="307777"/>
          </a:xfrm>
          <a:prstGeom prst="rect">
            <a:avLst/>
          </a:prstGeom>
          <a:noFill/>
        </p:spPr>
        <p:txBody>
          <a:bodyPr vert="horz" wrap="square" lIns="0" tIns="0" rIns="0" bIns="0" rtlCol="0" anchor="ctr">
            <a:spAutoFit/>
          </a:bodyPr>
          <a:lstStyle/>
          <a:p>
            <a:pPr algn="ctr"/>
            <a:r>
              <a:rPr lang="zh-CN" altLang="en-US" sz="2000" b="1" dirty="0">
                <a:solidFill>
                  <a:schemeClr val="tx1">
                    <a:lumMod val="65000"/>
                    <a:lumOff val="35000"/>
                  </a:schemeClr>
                </a:solidFill>
                <a:latin typeface="微软雅黑" panose="020B0503020204020204" pitchFamily="34" charset="-122"/>
                <a:ea typeface="微软雅黑" panose="020B0503020204020204" pitchFamily="34" charset="-122"/>
              </a:rPr>
              <a:t>在此添加大标题</a:t>
            </a:r>
          </a:p>
        </p:txBody>
      </p:sp>
      <p:sp>
        <p:nvSpPr>
          <p:cNvPr id="24" name="文本框 23"/>
          <p:cNvSpPr txBox="1"/>
          <p:nvPr/>
        </p:nvSpPr>
        <p:spPr>
          <a:xfrm>
            <a:off x="2042419" y="2355870"/>
            <a:ext cx="1793704" cy="757130"/>
          </a:xfrm>
          <a:prstGeom prst="rect">
            <a:avLst/>
          </a:prstGeom>
          <a:noFill/>
        </p:spPr>
        <p:txBody>
          <a:bodyPr wrap="square" rtlCol="0">
            <a:spAutoFit/>
          </a:bodyPr>
          <a:lstStyle/>
          <a:p>
            <a:pPr>
              <a:lnSpc>
                <a:spcPct val="120000"/>
              </a:lnSpc>
            </a:pPr>
            <a:r>
              <a:rPr lang="zh-CN" altLang="en-US" sz="1200" dirty="0">
                <a:solidFill>
                  <a:schemeClr val="tx1">
                    <a:lumMod val="65000"/>
                    <a:lumOff val="35000"/>
                  </a:schemeClr>
                </a:solidFill>
                <a:latin typeface="微软雅黑" panose="020B0503020204020204" pitchFamily="34" charset="-122"/>
                <a:ea typeface="微软雅黑" panose="020B0503020204020204" pitchFamily="34" charset="-122"/>
                <a:cs typeface="Leelawadee" panose="020B0502040204020203" pitchFamily="34" charset="-34"/>
              </a:rPr>
              <a:t>在此添加内容在此添加内容在此添加内容在此添加内容在此添加内容</a:t>
            </a:r>
          </a:p>
        </p:txBody>
      </p:sp>
      <p:sp>
        <p:nvSpPr>
          <p:cNvPr id="30" name="文本框 29"/>
          <p:cNvSpPr txBox="1"/>
          <p:nvPr/>
        </p:nvSpPr>
        <p:spPr>
          <a:xfrm>
            <a:off x="2553631" y="5437637"/>
            <a:ext cx="1793704" cy="757130"/>
          </a:xfrm>
          <a:prstGeom prst="rect">
            <a:avLst/>
          </a:prstGeom>
          <a:noFill/>
        </p:spPr>
        <p:txBody>
          <a:bodyPr wrap="square" rtlCol="0">
            <a:spAutoFit/>
          </a:bodyPr>
          <a:lstStyle/>
          <a:p>
            <a:pPr>
              <a:lnSpc>
                <a:spcPct val="120000"/>
              </a:lnSpc>
            </a:pPr>
            <a:r>
              <a:rPr lang="zh-CN" altLang="en-US" sz="1200" dirty="0">
                <a:solidFill>
                  <a:schemeClr val="tx1">
                    <a:lumMod val="65000"/>
                    <a:lumOff val="35000"/>
                  </a:schemeClr>
                </a:solidFill>
                <a:latin typeface="微软雅黑" panose="020B0503020204020204" pitchFamily="34" charset="-122"/>
                <a:ea typeface="微软雅黑" panose="020B0503020204020204" pitchFamily="34" charset="-122"/>
                <a:cs typeface="Leelawadee" panose="020B0502040204020203" pitchFamily="34" charset="-34"/>
              </a:rPr>
              <a:t>在此添加内容在此添加内容在此添加内容在此添加内容在此添加内容</a:t>
            </a:r>
          </a:p>
        </p:txBody>
      </p:sp>
      <p:sp>
        <p:nvSpPr>
          <p:cNvPr id="31" name="文本框 30"/>
          <p:cNvSpPr txBox="1"/>
          <p:nvPr/>
        </p:nvSpPr>
        <p:spPr>
          <a:xfrm>
            <a:off x="7683272" y="1451510"/>
            <a:ext cx="1793704" cy="757130"/>
          </a:xfrm>
          <a:prstGeom prst="rect">
            <a:avLst/>
          </a:prstGeom>
          <a:noFill/>
        </p:spPr>
        <p:txBody>
          <a:bodyPr wrap="square" rtlCol="0">
            <a:spAutoFit/>
          </a:bodyPr>
          <a:lstStyle/>
          <a:p>
            <a:pPr>
              <a:lnSpc>
                <a:spcPct val="120000"/>
              </a:lnSpc>
            </a:pPr>
            <a:r>
              <a:rPr lang="zh-CN" altLang="en-US" sz="1200" dirty="0">
                <a:solidFill>
                  <a:schemeClr val="tx1">
                    <a:lumMod val="65000"/>
                    <a:lumOff val="35000"/>
                  </a:schemeClr>
                </a:solidFill>
                <a:latin typeface="微软雅黑" panose="020B0503020204020204" pitchFamily="34" charset="-122"/>
                <a:ea typeface="微软雅黑" panose="020B0503020204020204" pitchFamily="34" charset="-122"/>
                <a:cs typeface="Leelawadee" panose="020B0502040204020203" pitchFamily="34" charset="-34"/>
              </a:rPr>
              <a:t>在此添加内容在此添加内容在此添加内容在此添加内容在此添加内容</a:t>
            </a:r>
          </a:p>
        </p:txBody>
      </p:sp>
      <p:sp>
        <p:nvSpPr>
          <p:cNvPr id="32" name="文本框 31"/>
          <p:cNvSpPr txBox="1"/>
          <p:nvPr/>
        </p:nvSpPr>
        <p:spPr>
          <a:xfrm>
            <a:off x="8378343" y="4565221"/>
            <a:ext cx="1793704" cy="757130"/>
          </a:xfrm>
          <a:prstGeom prst="rect">
            <a:avLst/>
          </a:prstGeom>
          <a:noFill/>
        </p:spPr>
        <p:txBody>
          <a:bodyPr wrap="square" rtlCol="0">
            <a:spAutoFit/>
          </a:bodyPr>
          <a:lstStyle/>
          <a:p>
            <a:pPr>
              <a:lnSpc>
                <a:spcPct val="120000"/>
              </a:lnSpc>
            </a:pPr>
            <a:r>
              <a:rPr lang="zh-CN" altLang="en-US" sz="1200" dirty="0">
                <a:solidFill>
                  <a:schemeClr val="tx1">
                    <a:lumMod val="65000"/>
                    <a:lumOff val="35000"/>
                  </a:schemeClr>
                </a:solidFill>
                <a:latin typeface="微软雅黑" panose="020B0503020204020204" pitchFamily="34" charset="-122"/>
                <a:ea typeface="微软雅黑" panose="020B0503020204020204" pitchFamily="34" charset="-122"/>
                <a:cs typeface="Leelawadee" panose="020B0502040204020203" pitchFamily="34" charset="-34"/>
              </a:rPr>
              <a:t>在此添加内容在此添加内容在此添加内容在此添加内容在此添加内容</a:t>
            </a:r>
          </a:p>
        </p:txBody>
      </p:sp>
      <p:sp>
        <p:nvSpPr>
          <p:cNvPr id="25" name="椭圆 24"/>
          <p:cNvSpPr/>
          <p:nvPr/>
        </p:nvSpPr>
        <p:spPr>
          <a:xfrm>
            <a:off x="709696" y="497792"/>
            <a:ext cx="4015519" cy="466634"/>
          </a:xfrm>
          <a:prstGeom prst="ellipse">
            <a:avLst/>
          </a:prstGeom>
          <a:gradFill flip="none" rotWithShape="1">
            <a:gsLst>
              <a:gs pos="100000">
                <a:srgbClr val="C9C9C9">
                  <a:alpha val="0"/>
                </a:srgbClr>
              </a:gs>
              <a:gs pos="20000">
                <a:schemeClr val="bg1">
                  <a:lumMod val="50000"/>
                </a:schemeClr>
              </a:gs>
            </a:gsLst>
            <a:path path="shap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26" name="组合 25"/>
          <p:cNvGrpSpPr/>
          <p:nvPr/>
        </p:nvGrpSpPr>
        <p:grpSpPr>
          <a:xfrm>
            <a:off x="640284" y="184024"/>
            <a:ext cx="4021131" cy="613991"/>
            <a:chOff x="3418293" y="305852"/>
            <a:chExt cx="4844075" cy="872774"/>
          </a:xfrm>
        </p:grpSpPr>
        <p:sp>
          <p:nvSpPr>
            <p:cNvPr id="27" name="椭圆 26"/>
            <p:cNvSpPr/>
            <p:nvPr/>
          </p:nvSpPr>
          <p:spPr>
            <a:xfrm>
              <a:off x="3418293" y="305852"/>
              <a:ext cx="4844075" cy="466634"/>
            </a:xfrm>
            <a:prstGeom prst="ellipse">
              <a:avLst/>
            </a:prstGeom>
            <a:gradFill flip="none" rotWithShape="1">
              <a:gsLst>
                <a:gs pos="100000">
                  <a:srgbClr val="C9C9C9">
                    <a:alpha val="0"/>
                  </a:srgbClr>
                </a:gs>
                <a:gs pos="20000">
                  <a:schemeClr val="bg1">
                    <a:lumMod val="50000"/>
                  </a:schemeClr>
                </a:gs>
              </a:gsLst>
              <a:path path="shap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8" name="矩形 27"/>
            <p:cNvSpPr/>
            <p:nvPr/>
          </p:nvSpPr>
          <p:spPr>
            <a:xfrm>
              <a:off x="3502027" y="470122"/>
              <a:ext cx="4499303" cy="708504"/>
            </a:xfrm>
            <a:prstGeom prst="rect">
              <a:avLst/>
            </a:prstGeom>
            <a:gradFill>
              <a:gsLst>
                <a:gs pos="0">
                  <a:schemeClr val="bg1"/>
                </a:gs>
                <a:gs pos="100000">
                  <a:schemeClr val="bg1">
                    <a:lumMod val="95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29" name="组合 28"/>
          <p:cNvGrpSpPr/>
          <p:nvPr/>
        </p:nvGrpSpPr>
        <p:grpSpPr>
          <a:xfrm>
            <a:off x="574288" y="185585"/>
            <a:ext cx="970204" cy="1019136"/>
            <a:chOff x="1003288" y="1798087"/>
            <a:chExt cx="3398850" cy="3383513"/>
          </a:xfrm>
        </p:grpSpPr>
        <p:sp>
          <p:nvSpPr>
            <p:cNvPr id="33" name="AutoShape 3"/>
            <p:cNvSpPr>
              <a:spLocks noChangeAspect="1" noChangeArrowheads="1" noTextEdit="1"/>
            </p:cNvSpPr>
            <p:nvPr/>
          </p:nvSpPr>
          <p:spPr bwMode="auto">
            <a:xfrm>
              <a:off x="1566863" y="1863725"/>
              <a:ext cx="2835275" cy="3317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34" name="AutoShape 11"/>
            <p:cNvSpPr>
              <a:spLocks noChangeAspect="1" noChangeArrowheads="1" noTextEdit="1"/>
            </p:cNvSpPr>
            <p:nvPr/>
          </p:nvSpPr>
          <p:spPr bwMode="auto">
            <a:xfrm>
              <a:off x="1028024" y="1798087"/>
              <a:ext cx="2896276" cy="19966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grpSp>
          <p:nvGrpSpPr>
            <p:cNvPr id="35" name="组合 34"/>
            <p:cNvGrpSpPr/>
            <p:nvPr/>
          </p:nvGrpSpPr>
          <p:grpSpPr>
            <a:xfrm>
              <a:off x="1003288" y="1856944"/>
              <a:ext cx="3119221" cy="1919931"/>
              <a:chOff x="1028026" y="1617975"/>
              <a:chExt cx="3119221" cy="1919931"/>
            </a:xfrm>
          </p:grpSpPr>
          <p:sp>
            <p:nvSpPr>
              <p:cNvPr id="36" name="Freeform 13"/>
              <p:cNvSpPr/>
              <p:nvPr/>
            </p:nvSpPr>
            <p:spPr bwMode="auto">
              <a:xfrm>
                <a:off x="1028026" y="1617975"/>
                <a:ext cx="3119221" cy="1832376"/>
              </a:xfrm>
              <a:custGeom>
                <a:avLst/>
                <a:gdLst>
                  <a:gd name="T0" fmla="*/ 264 w 306"/>
                  <a:gd name="T1" fmla="*/ 91 h 210"/>
                  <a:gd name="T2" fmla="*/ 266 w 306"/>
                  <a:gd name="T3" fmla="*/ 73 h 210"/>
                  <a:gd name="T4" fmla="*/ 194 w 306"/>
                  <a:gd name="T5" fmla="*/ 0 h 210"/>
                  <a:gd name="T6" fmla="*/ 127 w 306"/>
                  <a:gd name="T7" fmla="*/ 43 h 210"/>
                  <a:gd name="T8" fmla="*/ 90 w 306"/>
                  <a:gd name="T9" fmla="*/ 27 h 210"/>
                  <a:gd name="T10" fmla="*/ 37 w 306"/>
                  <a:gd name="T11" fmla="*/ 80 h 210"/>
                  <a:gd name="T12" fmla="*/ 39 w 306"/>
                  <a:gd name="T13" fmla="*/ 92 h 210"/>
                  <a:gd name="T14" fmla="*/ 0 w 306"/>
                  <a:gd name="T15" fmla="*/ 149 h 210"/>
                  <a:gd name="T16" fmla="*/ 61 w 306"/>
                  <a:gd name="T17" fmla="*/ 210 h 210"/>
                  <a:gd name="T18" fmla="*/ 245 w 306"/>
                  <a:gd name="T19" fmla="*/ 210 h 210"/>
                  <a:gd name="T20" fmla="*/ 306 w 306"/>
                  <a:gd name="T21" fmla="*/ 149 h 210"/>
                  <a:gd name="T22" fmla="*/ 264 w 306"/>
                  <a:gd name="T23" fmla="*/ 91 h 2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06" h="210">
                    <a:moveTo>
                      <a:pt x="264" y="91"/>
                    </a:moveTo>
                    <a:cubicBezTo>
                      <a:pt x="265" y="85"/>
                      <a:pt x="266" y="79"/>
                      <a:pt x="266" y="73"/>
                    </a:cubicBezTo>
                    <a:cubicBezTo>
                      <a:pt x="266" y="33"/>
                      <a:pt x="234" y="0"/>
                      <a:pt x="194" y="0"/>
                    </a:cubicBezTo>
                    <a:cubicBezTo>
                      <a:pt x="164" y="0"/>
                      <a:pt x="139" y="18"/>
                      <a:pt x="127" y="43"/>
                    </a:cubicBezTo>
                    <a:cubicBezTo>
                      <a:pt x="118" y="33"/>
                      <a:pt x="104" y="27"/>
                      <a:pt x="90" y="27"/>
                    </a:cubicBezTo>
                    <a:cubicBezTo>
                      <a:pt x="61" y="27"/>
                      <a:pt x="37" y="50"/>
                      <a:pt x="37" y="80"/>
                    </a:cubicBezTo>
                    <a:cubicBezTo>
                      <a:pt x="37" y="84"/>
                      <a:pt x="38" y="88"/>
                      <a:pt x="39" y="92"/>
                    </a:cubicBezTo>
                    <a:cubicBezTo>
                      <a:pt x="16" y="101"/>
                      <a:pt x="0" y="123"/>
                      <a:pt x="0" y="149"/>
                    </a:cubicBezTo>
                    <a:cubicBezTo>
                      <a:pt x="0" y="183"/>
                      <a:pt x="28" y="210"/>
                      <a:pt x="61" y="210"/>
                    </a:cubicBezTo>
                    <a:cubicBezTo>
                      <a:pt x="245" y="210"/>
                      <a:pt x="245" y="210"/>
                      <a:pt x="245" y="210"/>
                    </a:cubicBezTo>
                    <a:cubicBezTo>
                      <a:pt x="278" y="210"/>
                      <a:pt x="306" y="183"/>
                      <a:pt x="306" y="149"/>
                    </a:cubicBezTo>
                    <a:cubicBezTo>
                      <a:pt x="306" y="122"/>
                      <a:pt x="288" y="99"/>
                      <a:pt x="264" y="91"/>
                    </a:cubicBezTo>
                    <a:close/>
                  </a:path>
                </a:pathLst>
              </a:custGeom>
              <a:gradFill flip="none" rotWithShape="1">
                <a:gsLst>
                  <a:gs pos="0">
                    <a:srgbClr val="9CCCC9"/>
                  </a:gs>
                  <a:gs pos="87000">
                    <a:srgbClr val="68B0AB"/>
                  </a:gs>
                </a:gsLst>
                <a:lin ang="0" scaled="0"/>
                <a:tileRect/>
              </a:gradFill>
              <a:ln w="101600">
                <a:gradFill>
                  <a:gsLst>
                    <a:gs pos="0">
                      <a:srgbClr val="81BDB9"/>
                    </a:gs>
                    <a:gs pos="100000">
                      <a:srgbClr val="9CCCC9"/>
                    </a:gs>
                  </a:gsLst>
                  <a:lin ang="0" scaled="0"/>
                </a:gradFill>
              </a:ln>
              <a:effectLst>
                <a:outerShdw blurRad="127000" dist="63500" dir="8100000" algn="tr" rotWithShape="0">
                  <a:prstClr val="black">
                    <a:alpha val="30000"/>
                  </a:prstClr>
                </a:outerShdw>
              </a:effectLst>
            </p:spPr>
            <p:txBody>
              <a:bodyPr vert="horz" wrap="square" lIns="91440" tIns="45720" rIns="91440" bIns="45720" numCol="1" anchor="t" anchorCtr="0" compatLnSpc="1"/>
              <a:lstStyle/>
              <a:p>
                <a:endParaRPr lang="zh-CN" altLang="en-US"/>
              </a:p>
            </p:txBody>
          </p:sp>
          <p:sp>
            <p:nvSpPr>
              <p:cNvPr id="37" name="Freeform 13"/>
              <p:cNvSpPr/>
              <p:nvPr/>
            </p:nvSpPr>
            <p:spPr bwMode="auto">
              <a:xfrm>
                <a:off x="1441600" y="1876870"/>
                <a:ext cx="2507439" cy="1661036"/>
              </a:xfrm>
              <a:custGeom>
                <a:avLst/>
                <a:gdLst>
                  <a:gd name="T0" fmla="*/ 264 w 306"/>
                  <a:gd name="T1" fmla="*/ 91 h 210"/>
                  <a:gd name="T2" fmla="*/ 266 w 306"/>
                  <a:gd name="T3" fmla="*/ 73 h 210"/>
                  <a:gd name="T4" fmla="*/ 194 w 306"/>
                  <a:gd name="T5" fmla="*/ 0 h 210"/>
                  <a:gd name="T6" fmla="*/ 127 w 306"/>
                  <a:gd name="T7" fmla="*/ 43 h 210"/>
                  <a:gd name="T8" fmla="*/ 90 w 306"/>
                  <a:gd name="T9" fmla="*/ 27 h 210"/>
                  <a:gd name="T10" fmla="*/ 37 w 306"/>
                  <a:gd name="T11" fmla="*/ 80 h 210"/>
                  <a:gd name="T12" fmla="*/ 39 w 306"/>
                  <a:gd name="T13" fmla="*/ 92 h 210"/>
                  <a:gd name="T14" fmla="*/ 0 w 306"/>
                  <a:gd name="T15" fmla="*/ 149 h 210"/>
                  <a:gd name="T16" fmla="*/ 61 w 306"/>
                  <a:gd name="T17" fmla="*/ 210 h 210"/>
                  <a:gd name="T18" fmla="*/ 245 w 306"/>
                  <a:gd name="T19" fmla="*/ 210 h 210"/>
                  <a:gd name="T20" fmla="*/ 306 w 306"/>
                  <a:gd name="T21" fmla="*/ 149 h 210"/>
                  <a:gd name="T22" fmla="*/ 264 w 306"/>
                  <a:gd name="T23" fmla="*/ 91 h 2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06" h="210">
                    <a:moveTo>
                      <a:pt x="264" y="91"/>
                    </a:moveTo>
                    <a:cubicBezTo>
                      <a:pt x="265" y="85"/>
                      <a:pt x="266" y="79"/>
                      <a:pt x="266" y="73"/>
                    </a:cubicBezTo>
                    <a:cubicBezTo>
                      <a:pt x="266" y="33"/>
                      <a:pt x="234" y="0"/>
                      <a:pt x="194" y="0"/>
                    </a:cubicBezTo>
                    <a:cubicBezTo>
                      <a:pt x="164" y="0"/>
                      <a:pt x="139" y="18"/>
                      <a:pt x="127" y="43"/>
                    </a:cubicBezTo>
                    <a:cubicBezTo>
                      <a:pt x="118" y="33"/>
                      <a:pt x="104" y="27"/>
                      <a:pt x="90" y="27"/>
                    </a:cubicBezTo>
                    <a:cubicBezTo>
                      <a:pt x="61" y="27"/>
                      <a:pt x="37" y="50"/>
                      <a:pt x="37" y="80"/>
                    </a:cubicBezTo>
                    <a:cubicBezTo>
                      <a:pt x="37" y="84"/>
                      <a:pt x="38" y="88"/>
                      <a:pt x="39" y="92"/>
                    </a:cubicBezTo>
                    <a:cubicBezTo>
                      <a:pt x="16" y="101"/>
                      <a:pt x="0" y="123"/>
                      <a:pt x="0" y="149"/>
                    </a:cubicBezTo>
                    <a:cubicBezTo>
                      <a:pt x="0" y="183"/>
                      <a:pt x="28" y="210"/>
                      <a:pt x="61" y="210"/>
                    </a:cubicBezTo>
                    <a:cubicBezTo>
                      <a:pt x="245" y="210"/>
                      <a:pt x="245" y="210"/>
                      <a:pt x="245" y="210"/>
                    </a:cubicBezTo>
                    <a:cubicBezTo>
                      <a:pt x="278" y="210"/>
                      <a:pt x="306" y="183"/>
                      <a:pt x="306" y="149"/>
                    </a:cubicBezTo>
                    <a:cubicBezTo>
                      <a:pt x="306" y="122"/>
                      <a:pt x="288" y="99"/>
                      <a:pt x="264" y="91"/>
                    </a:cubicBezTo>
                    <a:close/>
                  </a:path>
                </a:pathLst>
              </a:custGeom>
              <a:gradFill flip="none" rotWithShape="1">
                <a:gsLst>
                  <a:gs pos="0">
                    <a:schemeClr val="bg1"/>
                  </a:gs>
                  <a:gs pos="87000">
                    <a:schemeClr val="bg1">
                      <a:lumMod val="85000"/>
                    </a:schemeClr>
                  </a:gs>
                </a:gsLst>
                <a:lin ang="0" scaled="0"/>
                <a:tileRect/>
              </a:gradFill>
              <a:ln w="63500">
                <a:gradFill>
                  <a:gsLst>
                    <a:gs pos="0">
                      <a:schemeClr val="bg1">
                        <a:lumMod val="85000"/>
                      </a:schemeClr>
                    </a:gs>
                    <a:gs pos="100000">
                      <a:schemeClr val="bg1"/>
                    </a:gs>
                  </a:gsLst>
                  <a:lin ang="5400000" scaled="1"/>
                </a:gradFill>
              </a:ln>
              <a:effectLst>
                <a:outerShdw blurRad="127000" dist="63500" dir="8100000" algn="tr" rotWithShape="0">
                  <a:prstClr val="black">
                    <a:alpha val="30000"/>
                  </a:prstClr>
                </a:outerShdw>
              </a:effectLst>
            </p:spPr>
            <p:txBody>
              <a:bodyPr vert="horz" wrap="square" lIns="91440" tIns="45720" rIns="91440" bIns="45720" numCol="1" anchor="t" anchorCtr="0" compatLnSpc="1"/>
              <a:lstStyle/>
              <a:p>
                <a:endParaRPr lang="zh-CN" altLang="en-US"/>
              </a:p>
            </p:txBody>
          </p:sp>
        </p:grpSp>
      </p:grpSp>
      <p:sp>
        <p:nvSpPr>
          <p:cNvPr id="38" name="文本框 37"/>
          <p:cNvSpPr txBox="1"/>
          <p:nvPr/>
        </p:nvSpPr>
        <p:spPr>
          <a:xfrm>
            <a:off x="1723411" y="299043"/>
            <a:ext cx="2645285" cy="461665"/>
          </a:xfrm>
          <a:prstGeom prst="rect">
            <a:avLst/>
          </a:prstGeom>
          <a:noFill/>
        </p:spPr>
        <p:txBody>
          <a:bodyPr wrap="square" rtlCol="0">
            <a:spAutoFit/>
          </a:bodyPr>
          <a:lstStyle/>
          <a:p>
            <a:r>
              <a:rPr lang="zh-CN" altLang="en-US" sz="2400" b="1" dirty="0">
                <a:solidFill>
                  <a:srgbClr val="3A6461"/>
                </a:solidFill>
                <a:latin typeface="微软雅黑" panose="020B0503020204020204" pitchFamily="34" charset="-122"/>
                <a:ea typeface="微软雅黑" panose="020B0503020204020204" pitchFamily="34" charset="-122"/>
              </a:rPr>
              <a:t>并列关系图表</a:t>
            </a:r>
          </a:p>
        </p:txBody>
      </p:sp>
    </p:spTree>
  </p:cSld>
  <p:clrMapOvr>
    <a:masterClrMapping/>
  </p:clrMapOvr>
  <p:transition spd="slow">
    <p:fad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reeform 10"/>
          <p:cNvSpPr/>
          <p:nvPr/>
        </p:nvSpPr>
        <p:spPr bwMode="auto">
          <a:xfrm>
            <a:off x="3392512" y="1300206"/>
            <a:ext cx="1947048" cy="2151021"/>
          </a:xfrm>
          <a:custGeom>
            <a:avLst/>
            <a:gdLst>
              <a:gd name="T0" fmla="*/ 1606 w 3207"/>
              <a:gd name="T1" fmla="*/ 3189 h 3541"/>
              <a:gd name="T2" fmla="*/ 2390 w 3207"/>
              <a:gd name="T3" fmla="*/ 3541 h 3541"/>
              <a:gd name="T4" fmla="*/ 3206 w 3207"/>
              <a:gd name="T5" fmla="*/ 2917 h 3541"/>
              <a:gd name="T6" fmla="*/ 3207 w 3207"/>
              <a:gd name="T7" fmla="*/ 2918 h 3541"/>
              <a:gd name="T8" fmla="*/ 6 w 3207"/>
              <a:gd name="T9" fmla="*/ 5 h 3541"/>
              <a:gd name="T10" fmla="*/ 3 w 3207"/>
              <a:gd name="T11" fmla="*/ 0 h 3541"/>
              <a:gd name="T12" fmla="*/ 6 w 3207"/>
              <a:gd name="T13" fmla="*/ 5 h 3541"/>
              <a:gd name="T14" fmla="*/ 598 w 3207"/>
              <a:gd name="T15" fmla="*/ 805 h 3541"/>
              <a:gd name="T16" fmla="*/ 230 w 3207"/>
              <a:gd name="T17" fmla="*/ 1621 h 3541"/>
              <a:gd name="T18" fmla="*/ 231 w 3207"/>
              <a:gd name="T19" fmla="*/ 1625 h 3541"/>
              <a:gd name="T20" fmla="*/ 1606 w 3207"/>
              <a:gd name="T21" fmla="*/ 3189 h 3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207" h="3541">
                <a:moveTo>
                  <a:pt x="1606" y="3189"/>
                </a:moveTo>
                <a:lnTo>
                  <a:pt x="2390" y="3541"/>
                </a:lnTo>
                <a:lnTo>
                  <a:pt x="3206" y="2917"/>
                </a:lnTo>
                <a:lnTo>
                  <a:pt x="3207" y="2918"/>
                </a:lnTo>
                <a:cubicBezTo>
                  <a:pt x="3055" y="1282"/>
                  <a:pt x="1679" y="0"/>
                  <a:pt x="6" y="5"/>
                </a:cubicBezTo>
                <a:lnTo>
                  <a:pt x="3" y="0"/>
                </a:lnTo>
                <a:cubicBezTo>
                  <a:pt x="2" y="0"/>
                  <a:pt x="0" y="0"/>
                  <a:pt x="6" y="5"/>
                </a:cubicBezTo>
                <a:lnTo>
                  <a:pt x="598" y="805"/>
                </a:lnTo>
                <a:lnTo>
                  <a:pt x="230" y="1621"/>
                </a:lnTo>
                <a:lnTo>
                  <a:pt x="231" y="1625"/>
                </a:lnTo>
                <a:cubicBezTo>
                  <a:pt x="1000" y="1734"/>
                  <a:pt x="1594" y="2388"/>
                  <a:pt x="1606" y="3189"/>
                </a:cubicBezTo>
                <a:close/>
              </a:path>
            </a:pathLst>
          </a:custGeom>
          <a:solidFill>
            <a:srgbClr val="01ACBE"/>
          </a:solidFill>
          <a:ln w="15875">
            <a:gradFill>
              <a:gsLst>
                <a:gs pos="0">
                  <a:srgbClr val="F3F3F3"/>
                </a:gs>
                <a:gs pos="100000">
                  <a:schemeClr val="bg1"/>
                </a:gs>
              </a:gsLst>
              <a:lin ang="5400000" scaled="1"/>
            </a:gradFill>
          </a:ln>
          <a:effectLst>
            <a:innerShdw blurRad="76200" dist="38100" dir="16200000">
              <a:prstClr val="black">
                <a:alpha val="37000"/>
              </a:prst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p>
        </p:txBody>
      </p:sp>
      <p:sp>
        <p:nvSpPr>
          <p:cNvPr id="4" name="矩形 3"/>
          <p:cNvSpPr/>
          <p:nvPr/>
        </p:nvSpPr>
        <p:spPr>
          <a:xfrm rot="3203510">
            <a:off x="2019746" y="1883272"/>
            <a:ext cx="2750401" cy="2750400"/>
          </a:xfrm>
          <a:prstGeom prst="rect">
            <a:avLst/>
          </a:prstGeom>
          <a:noFill/>
          <a:ln w="25400" cap="flat" cmpd="sng" algn="ctr">
            <a:noFill/>
            <a:prstDash val="solid"/>
          </a:ln>
          <a:effectLst/>
        </p:spPr>
        <p:txBody>
          <a:bodyPr spcFirstLastPara="1" lIns="89611" tIns="44807" rIns="89611" bIns="44807" numCol="1" anchor="ctr">
            <a:prstTxWarp prst="textArchUp">
              <a:avLst/>
            </a:prstTxWarp>
          </a:bodyPr>
          <a:lstStyle/>
          <a:p>
            <a:pPr algn="ctr" defTabSz="914400">
              <a:defRPr/>
            </a:pPr>
            <a:r>
              <a:rPr lang="zh-CN" altLang="en-US" kern="0" dirty="0">
                <a:solidFill>
                  <a:srgbClr val="F9F9F9"/>
                </a:solidFill>
                <a:latin typeface="微软雅黑" panose="020B0503020204020204" pitchFamily="34" charset="-122"/>
                <a:ea typeface="微软雅黑" panose="020B0503020204020204" pitchFamily="34" charset="-122"/>
              </a:rPr>
              <a:t>此处添加文本</a:t>
            </a:r>
          </a:p>
        </p:txBody>
      </p:sp>
      <p:sp>
        <p:nvSpPr>
          <p:cNvPr id="6" name="Freeform 7"/>
          <p:cNvSpPr/>
          <p:nvPr/>
        </p:nvSpPr>
        <p:spPr bwMode="auto">
          <a:xfrm>
            <a:off x="1455170" y="1296961"/>
            <a:ext cx="2151148" cy="1948555"/>
          </a:xfrm>
          <a:custGeom>
            <a:avLst/>
            <a:gdLst>
              <a:gd name="T0" fmla="*/ 1625 w 3541"/>
              <a:gd name="T1" fmla="*/ 2978 h 3207"/>
              <a:gd name="T2" fmla="*/ 3189 w 3541"/>
              <a:gd name="T3" fmla="*/ 1591 h 3207"/>
              <a:gd name="T4" fmla="*/ 3541 w 3541"/>
              <a:gd name="T5" fmla="*/ 823 h 3207"/>
              <a:gd name="T6" fmla="*/ 2917 w 3541"/>
              <a:gd name="T7" fmla="*/ 7 h 3207"/>
              <a:gd name="T8" fmla="*/ 2916 w 3541"/>
              <a:gd name="T9" fmla="*/ 0 h 3207"/>
              <a:gd name="T10" fmla="*/ 5 w 3541"/>
              <a:gd name="T11" fmla="*/ 3207 h 3207"/>
              <a:gd name="T12" fmla="*/ 0 w 3541"/>
              <a:gd name="T13" fmla="*/ 3205 h 3207"/>
              <a:gd name="T14" fmla="*/ 5 w 3541"/>
              <a:gd name="T15" fmla="*/ 3207 h 3207"/>
              <a:gd name="T16" fmla="*/ 805 w 3541"/>
              <a:gd name="T17" fmla="*/ 2599 h 3207"/>
              <a:gd name="T18" fmla="*/ 1621 w 3541"/>
              <a:gd name="T19" fmla="*/ 2983 h 3207"/>
              <a:gd name="T20" fmla="*/ 1625 w 3541"/>
              <a:gd name="T21" fmla="*/ 2978 h 32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541" h="3207">
                <a:moveTo>
                  <a:pt x="1625" y="2978"/>
                </a:moveTo>
                <a:cubicBezTo>
                  <a:pt x="1734" y="2207"/>
                  <a:pt x="2388" y="1612"/>
                  <a:pt x="3189" y="1591"/>
                </a:cubicBezTo>
                <a:lnTo>
                  <a:pt x="3541" y="823"/>
                </a:lnTo>
                <a:lnTo>
                  <a:pt x="2917" y="7"/>
                </a:lnTo>
                <a:lnTo>
                  <a:pt x="2916" y="0"/>
                </a:lnTo>
                <a:cubicBezTo>
                  <a:pt x="1281" y="152"/>
                  <a:pt x="0" y="1529"/>
                  <a:pt x="5" y="3207"/>
                </a:cubicBezTo>
                <a:lnTo>
                  <a:pt x="0" y="3205"/>
                </a:lnTo>
                <a:cubicBezTo>
                  <a:pt x="0" y="3206"/>
                  <a:pt x="0" y="3207"/>
                  <a:pt x="5" y="3207"/>
                </a:cubicBezTo>
                <a:lnTo>
                  <a:pt x="805" y="2599"/>
                </a:lnTo>
                <a:lnTo>
                  <a:pt x="1621" y="2983"/>
                </a:lnTo>
                <a:lnTo>
                  <a:pt x="1625" y="2978"/>
                </a:lnTo>
                <a:close/>
              </a:path>
            </a:pathLst>
          </a:custGeom>
          <a:solidFill>
            <a:srgbClr val="FFBF52"/>
          </a:solidFill>
          <a:ln w="15875">
            <a:gradFill>
              <a:gsLst>
                <a:gs pos="0">
                  <a:srgbClr val="F3F3F3"/>
                </a:gs>
                <a:gs pos="100000">
                  <a:schemeClr val="bg1"/>
                </a:gs>
              </a:gsLst>
              <a:lin ang="5400000" scaled="1"/>
            </a:gradFill>
          </a:ln>
          <a:effectLst>
            <a:innerShdw blurRad="76200" dist="38100" dir="16200000">
              <a:prstClr val="black">
                <a:alpha val="37000"/>
              </a:prst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p>
        </p:txBody>
      </p:sp>
      <p:sp>
        <p:nvSpPr>
          <p:cNvPr id="7" name="矩形 6"/>
          <p:cNvSpPr/>
          <p:nvPr/>
        </p:nvSpPr>
        <p:spPr>
          <a:xfrm rot="19403510">
            <a:off x="1989408" y="1880166"/>
            <a:ext cx="2750400" cy="2750401"/>
          </a:xfrm>
          <a:prstGeom prst="rect">
            <a:avLst/>
          </a:prstGeom>
          <a:noFill/>
          <a:ln w="25400" cap="flat" cmpd="sng" algn="ctr">
            <a:noFill/>
            <a:prstDash val="solid"/>
          </a:ln>
          <a:effectLst/>
        </p:spPr>
        <p:txBody>
          <a:bodyPr spcFirstLastPara="1" lIns="89611" tIns="44807" rIns="89611" bIns="44807" numCol="1" anchor="ctr">
            <a:prstTxWarp prst="textArchUp">
              <a:avLst/>
            </a:prstTxWarp>
          </a:bodyPr>
          <a:lstStyle/>
          <a:p>
            <a:pPr algn="ctr" defTabSz="914400">
              <a:defRPr/>
            </a:pPr>
            <a:r>
              <a:rPr lang="zh-CN" altLang="en-US" kern="0" dirty="0">
                <a:solidFill>
                  <a:schemeClr val="bg1"/>
                </a:solidFill>
                <a:latin typeface="微软雅黑" panose="020B0503020204020204" pitchFamily="34" charset="-122"/>
                <a:ea typeface="微软雅黑" panose="020B0503020204020204" pitchFamily="34" charset="-122"/>
              </a:rPr>
              <a:t>此处添加文本</a:t>
            </a:r>
          </a:p>
        </p:txBody>
      </p:sp>
      <p:sp>
        <p:nvSpPr>
          <p:cNvPr id="9" name="Freeform 8"/>
          <p:cNvSpPr/>
          <p:nvPr/>
        </p:nvSpPr>
        <p:spPr bwMode="auto">
          <a:xfrm>
            <a:off x="1447083" y="3062485"/>
            <a:ext cx="1948668" cy="2147783"/>
          </a:xfrm>
          <a:custGeom>
            <a:avLst/>
            <a:gdLst>
              <a:gd name="T0" fmla="*/ 2976 w 3207"/>
              <a:gd name="T1" fmla="*/ 1912 h 3537"/>
              <a:gd name="T2" fmla="*/ 1591 w 3207"/>
              <a:gd name="T3" fmla="*/ 352 h 3537"/>
              <a:gd name="T4" fmla="*/ 823 w 3207"/>
              <a:gd name="T5" fmla="*/ 0 h 3537"/>
              <a:gd name="T6" fmla="*/ 7 w 3207"/>
              <a:gd name="T7" fmla="*/ 624 h 3537"/>
              <a:gd name="T8" fmla="*/ 0 w 3207"/>
              <a:gd name="T9" fmla="*/ 619 h 3537"/>
              <a:gd name="T10" fmla="*/ 3207 w 3207"/>
              <a:gd name="T11" fmla="*/ 3536 h 3537"/>
              <a:gd name="T12" fmla="*/ 3204 w 3207"/>
              <a:gd name="T13" fmla="*/ 3537 h 3537"/>
              <a:gd name="T14" fmla="*/ 3207 w 3207"/>
              <a:gd name="T15" fmla="*/ 3536 h 3537"/>
              <a:gd name="T16" fmla="*/ 2599 w 3207"/>
              <a:gd name="T17" fmla="*/ 2736 h 3537"/>
              <a:gd name="T18" fmla="*/ 2983 w 3207"/>
              <a:gd name="T19" fmla="*/ 1904 h 3537"/>
              <a:gd name="T20" fmla="*/ 2976 w 3207"/>
              <a:gd name="T21" fmla="*/ 1912 h 35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207" h="3537">
                <a:moveTo>
                  <a:pt x="2976" y="1912"/>
                </a:moveTo>
                <a:cubicBezTo>
                  <a:pt x="2207" y="1803"/>
                  <a:pt x="1613" y="1150"/>
                  <a:pt x="1591" y="352"/>
                </a:cubicBezTo>
                <a:lnTo>
                  <a:pt x="823" y="0"/>
                </a:lnTo>
                <a:lnTo>
                  <a:pt x="7" y="624"/>
                </a:lnTo>
                <a:lnTo>
                  <a:pt x="0" y="619"/>
                </a:lnTo>
                <a:cubicBezTo>
                  <a:pt x="152" y="2256"/>
                  <a:pt x="1528" y="3537"/>
                  <a:pt x="3207" y="3536"/>
                </a:cubicBezTo>
                <a:lnTo>
                  <a:pt x="3204" y="3537"/>
                </a:lnTo>
                <a:cubicBezTo>
                  <a:pt x="3205" y="3537"/>
                  <a:pt x="3206" y="3537"/>
                  <a:pt x="3207" y="3536"/>
                </a:cubicBezTo>
                <a:lnTo>
                  <a:pt x="2599" y="2736"/>
                </a:lnTo>
                <a:lnTo>
                  <a:pt x="2983" y="1904"/>
                </a:lnTo>
                <a:lnTo>
                  <a:pt x="2976" y="1912"/>
                </a:lnTo>
                <a:close/>
              </a:path>
            </a:pathLst>
          </a:custGeom>
          <a:solidFill>
            <a:srgbClr val="663A77"/>
          </a:solidFill>
          <a:ln w="15875">
            <a:gradFill>
              <a:gsLst>
                <a:gs pos="0">
                  <a:srgbClr val="F3F3F3"/>
                </a:gs>
                <a:gs pos="100000">
                  <a:schemeClr val="bg1"/>
                </a:gs>
              </a:gsLst>
              <a:lin ang="5400000" scaled="1"/>
            </a:gradFill>
          </a:ln>
          <a:effectLst>
            <a:innerShdw blurRad="76200" dist="38100" dir="16200000">
              <a:prstClr val="black">
                <a:alpha val="37000"/>
              </a:prst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p>
        </p:txBody>
      </p:sp>
      <p:sp>
        <p:nvSpPr>
          <p:cNvPr id="10" name="矩形 9"/>
          <p:cNvSpPr/>
          <p:nvPr/>
        </p:nvSpPr>
        <p:spPr>
          <a:xfrm rot="14003510">
            <a:off x="2019741" y="1883277"/>
            <a:ext cx="2750400" cy="2750401"/>
          </a:xfrm>
          <a:prstGeom prst="rect">
            <a:avLst/>
          </a:prstGeom>
          <a:noFill/>
          <a:ln w="25400" cap="flat" cmpd="sng" algn="ctr">
            <a:noFill/>
            <a:prstDash val="solid"/>
          </a:ln>
          <a:effectLst/>
        </p:spPr>
        <p:txBody>
          <a:bodyPr spcFirstLastPara="1" lIns="89611" tIns="44807" rIns="89611" bIns="44807" numCol="1" anchor="ctr">
            <a:prstTxWarp prst="textArchUp">
              <a:avLst/>
            </a:prstTxWarp>
          </a:bodyPr>
          <a:lstStyle/>
          <a:p>
            <a:pPr algn="ctr" defTabSz="914400">
              <a:defRPr/>
            </a:pPr>
            <a:r>
              <a:rPr lang="zh-CN" altLang="en-US" kern="0" dirty="0">
                <a:solidFill>
                  <a:schemeClr val="bg1"/>
                </a:solidFill>
                <a:latin typeface="微软雅黑" panose="020B0503020204020204" pitchFamily="34" charset="-122"/>
                <a:ea typeface="微软雅黑" panose="020B0503020204020204" pitchFamily="34" charset="-122"/>
              </a:rPr>
              <a:t>此处添加文本</a:t>
            </a:r>
          </a:p>
        </p:txBody>
      </p:sp>
      <p:sp>
        <p:nvSpPr>
          <p:cNvPr id="12" name="Freeform 12"/>
          <p:cNvSpPr/>
          <p:nvPr/>
        </p:nvSpPr>
        <p:spPr bwMode="auto">
          <a:xfrm>
            <a:off x="3201371" y="3253617"/>
            <a:ext cx="2147908" cy="1948555"/>
          </a:xfrm>
          <a:custGeom>
            <a:avLst/>
            <a:gdLst>
              <a:gd name="T0" fmla="*/ 1910 w 3536"/>
              <a:gd name="T1" fmla="*/ 230 h 3207"/>
              <a:gd name="T2" fmla="*/ 352 w 3536"/>
              <a:gd name="T3" fmla="*/ 1604 h 3207"/>
              <a:gd name="T4" fmla="*/ 0 w 3536"/>
              <a:gd name="T5" fmla="*/ 2388 h 3207"/>
              <a:gd name="T6" fmla="*/ 624 w 3536"/>
              <a:gd name="T7" fmla="*/ 3204 h 3207"/>
              <a:gd name="T8" fmla="*/ 618 w 3536"/>
              <a:gd name="T9" fmla="*/ 3207 h 3207"/>
              <a:gd name="T10" fmla="*/ 3536 w 3536"/>
              <a:gd name="T11" fmla="*/ 4 h 3207"/>
              <a:gd name="T12" fmla="*/ 3534 w 3536"/>
              <a:gd name="T13" fmla="*/ 2 h 3207"/>
              <a:gd name="T14" fmla="*/ 3536 w 3536"/>
              <a:gd name="T15" fmla="*/ 4 h 3207"/>
              <a:gd name="T16" fmla="*/ 2736 w 3536"/>
              <a:gd name="T17" fmla="*/ 596 h 3207"/>
              <a:gd name="T18" fmla="*/ 1904 w 3536"/>
              <a:gd name="T19" fmla="*/ 228 h 3207"/>
              <a:gd name="T20" fmla="*/ 1910 w 3536"/>
              <a:gd name="T21" fmla="*/ 230 h 32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536" h="3207">
                <a:moveTo>
                  <a:pt x="1910" y="230"/>
                </a:moveTo>
                <a:cubicBezTo>
                  <a:pt x="1801" y="1000"/>
                  <a:pt x="1147" y="1595"/>
                  <a:pt x="352" y="1604"/>
                </a:cubicBezTo>
                <a:lnTo>
                  <a:pt x="0" y="2388"/>
                </a:lnTo>
                <a:lnTo>
                  <a:pt x="624" y="3204"/>
                </a:lnTo>
                <a:lnTo>
                  <a:pt x="618" y="3207"/>
                </a:lnTo>
                <a:cubicBezTo>
                  <a:pt x="2254" y="3055"/>
                  <a:pt x="3534" y="1678"/>
                  <a:pt x="3536" y="4"/>
                </a:cubicBezTo>
                <a:lnTo>
                  <a:pt x="3534" y="2"/>
                </a:lnTo>
                <a:cubicBezTo>
                  <a:pt x="3534" y="1"/>
                  <a:pt x="3534" y="0"/>
                  <a:pt x="3536" y="4"/>
                </a:cubicBezTo>
                <a:lnTo>
                  <a:pt x="2736" y="596"/>
                </a:lnTo>
                <a:lnTo>
                  <a:pt x="1904" y="228"/>
                </a:lnTo>
                <a:lnTo>
                  <a:pt x="1910" y="230"/>
                </a:lnTo>
                <a:close/>
              </a:path>
            </a:pathLst>
          </a:custGeom>
          <a:solidFill>
            <a:srgbClr val="E87071"/>
          </a:solidFill>
          <a:ln w="15875">
            <a:gradFill>
              <a:gsLst>
                <a:gs pos="0">
                  <a:srgbClr val="F3F3F3"/>
                </a:gs>
                <a:gs pos="100000">
                  <a:schemeClr val="bg1"/>
                </a:gs>
              </a:gsLst>
              <a:lin ang="5400000" scaled="1"/>
            </a:gradFill>
          </a:ln>
          <a:effectLst>
            <a:innerShdw blurRad="76200" dist="38100" dir="16200000">
              <a:prstClr val="black">
                <a:alpha val="37000"/>
              </a:prst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p>
        </p:txBody>
      </p:sp>
      <p:sp>
        <p:nvSpPr>
          <p:cNvPr id="13" name="矩形 12"/>
          <p:cNvSpPr/>
          <p:nvPr/>
        </p:nvSpPr>
        <p:spPr>
          <a:xfrm rot="8603510">
            <a:off x="2019741" y="1883278"/>
            <a:ext cx="2750400" cy="2750401"/>
          </a:xfrm>
          <a:prstGeom prst="rect">
            <a:avLst/>
          </a:prstGeom>
          <a:noFill/>
          <a:ln w="25400" cap="flat" cmpd="sng" algn="ctr">
            <a:noFill/>
            <a:prstDash val="solid"/>
          </a:ln>
          <a:effectLst/>
        </p:spPr>
        <p:txBody>
          <a:bodyPr spcFirstLastPara="1" lIns="89611" tIns="44807" rIns="89611" bIns="44807" numCol="1" anchor="ctr">
            <a:prstTxWarp prst="textArchUp">
              <a:avLst/>
            </a:prstTxWarp>
          </a:bodyPr>
          <a:lstStyle/>
          <a:p>
            <a:pPr algn="ctr" defTabSz="914400">
              <a:defRPr/>
            </a:pPr>
            <a:r>
              <a:rPr lang="zh-CN" altLang="en-US" kern="0" dirty="0">
                <a:solidFill>
                  <a:schemeClr val="bg1"/>
                </a:solidFill>
                <a:latin typeface="微软雅黑" panose="020B0503020204020204" pitchFamily="34" charset="-122"/>
                <a:ea typeface="微软雅黑" panose="020B0503020204020204" pitchFamily="34" charset="-122"/>
              </a:rPr>
              <a:t>此处添加文本</a:t>
            </a:r>
          </a:p>
        </p:txBody>
      </p:sp>
      <p:sp>
        <p:nvSpPr>
          <p:cNvPr id="14" name="椭圆 13"/>
          <p:cNvSpPr/>
          <p:nvPr/>
        </p:nvSpPr>
        <p:spPr>
          <a:xfrm>
            <a:off x="2647125" y="2482326"/>
            <a:ext cx="1526391" cy="1526391"/>
          </a:xfrm>
          <a:prstGeom prst="ellipse">
            <a:avLst/>
          </a:prstGeom>
          <a:solidFill>
            <a:srgbClr val="F5F5F5"/>
          </a:solidFill>
          <a:ln w="22225">
            <a:gradFill flip="none" rotWithShape="1">
              <a:gsLst>
                <a:gs pos="39000">
                  <a:schemeClr val="bg1"/>
                </a:gs>
                <a:gs pos="100000">
                  <a:schemeClr val="bg1">
                    <a:lumMod val="85000"/>
                  </a:schemeClr>
                </a:gs>
              </a:gsLst>
              <a:lin ang="2700000" scaled="1"/>
              <a:tileRect/>
            </a:gradFill>
          </a:ln>
          <a:effectLst>
            <a:outerShdw blurRad="139700" dist="88900" dir="2700000" algn="tl" rotWithShape="0">
              <a:prstClr val="black">
                <a:alpha val="14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任意多边形 14"/>
          <p:cNvSpPr/>
          <p:nvPr/>
        </p:nvSpPr>
        <p:spPr>
          <a:xfrm>
            <a:off x="2961283" y="2865679"/>
            <a:ext cx="898071" cy="658587"/>
          </a:xfrm>
          <a:custGeom>
            <a:avLst/>
            <a:gdLst/>
            <a:ahLst/>
            <a:cxnLst/>
            <a:rect l="l" t="t" r="r" b="b"/>
            <a:pathLst>
              <a:path w="898071" h="658586">
                <a:moveTo>
                  <a:pt x="359228" y="0"/>
                </a:moveTo>
                <a:cubicBezTo>
                  <a:pt x="407874" y="0"/>
                  <a:pt x="452388" y="13565"/>
                  <a:pt x="492770" y="40694"/>
                </a:cubicBezTo>
                <a:cubicBezTo>
                  <a:pt x="533152" y="67824"/>
                  <a:pt x="562542" y="103840"/>
                  <a:pt x="580939" y="148744"/>
                </a:cubicBezTo>
                <a:cubicBezTo>
                  <a:pt x="603080" y="129410"/>
                  <a:pt x="628962" y="119743"/>
                  <a:pt x="658585" y="119743"/>
                </a:cubicBezTo>
                <a:cubicBezTo>
                  <a:pt x="691640" y="119743"/>
                  <a:pt x="719860" y="131437"/>
                  <a:pt x="743247" y="154824"/>
                </a:cubicBezTo>
                <a:cubicBezTo>
                  <a:pt x="766634" y="178212"/>
                  <a:pt x="778328" y="206432"/>
                  <a:pt x="778328" y="239486"/>
                </a:cubicBezTo>
                <a:cubicBezTo>
                  <a:pt x="778328" y="263185"/>
                  <a:pt x="771936" y="284702"/>
                  <a:pt x="759151" y="304035"/>
                </a:cubicBezTo>
                <a:cubicBezTo>
                  <a:pt x="799689" y="313702"/>
                  <a:pt x="832977" y="334828"/>
                  <a:pt x="859014" y="367415"/>
                </a:cubicBezTo>
                <a:cubicBezTo>
                  <a:pt x="885053" y="400001"/>
                  <a:pt x="898071" y="437186"/>
                  <a:pt x="898071" y="478972"/>
                </a:cubicBezTo>
                <a:cubicBezTo>
                  <a:pt x="898071" y="528553"/>
                  <a:pt x="880530" y="570884"/>
                  <a:pt x="845449" y="605965"/>
                </a:cubicBezTo>
                <a:cubicBezTo>
                  <a:pt x="810369" y="641046"/>
                  <a:pt x="768038" y="658586"/>
                  <a:pt x="718456" y="658586"/>
                </a:cubicBezTo>
                <a:lnTo>
                  <a:pt x="209550" y="658586"/>
                </a:lnTo>
                <a:cubicBezTo>
                  <a:pt x="151861" y="658586"/>
                  <a:pt x="102514" y="638083"/>
                  <a:pt x="61508" y="597078"/>
                </a:cubicBezTo>
                <a:cubicBezTo>
                  <a:pt x="20503" y="556072"/>
                  <a:pt x="0" y="506725"/>
                  <a:pt x="0" y="449036"/>
                </a:cubicBezTo>
                <a:cubicBezTo>
                  <a:pt x="0" y="408498"/>
                  <a:pt x="10914" y="371079"/>
                  <a:pt x="32742" y="336777"/>
                </a:cubicBezTo>
                <a:cubicBezTo>
                  <a:pt x="54570" y="302476"/>
                  <a:pt x="83882" y="276750"/>
                  <a:pt x="120678" y="259599"/>
                </a:cubicBezTo>
                <a:cubicBezTo>
                  <a:pt x="120055" y="250244"/>
                  <a:pt x="119742" y="243540"/>
                  <a:pt x="119742" y="239486"/>
                </a:cubicBezTo>
                <a:cubicBezTo>
                  <a:pt x="119742" y="173378"/>
                  <a:pt x="143129" y="116937"/>
                  <a:pt x="189904" y="70162"/>
                </a:cubicBezTo>
                <a:cubicBezTo>
                  <a:pt x="236679" y="23388"/>
                  <a:pt x="293121" y="0"/>
                  <a:pt x="359228" y="0"/>
                </a:cubicBezTo>
                <a:close/>
                <a:moveTo>
                  <a:pt x="419100" y="164647"/>
                </a:moveTo>
                <a:cubicBezTo>
                  <a:pt x="414734" y="164647"/>
                  <a:pt x="411148" y="166050"/>
                  <a:pt x="408341" y="168857"/>
                </a:cubicBezTo>
                <a:lnTo>
                  <a:pt x="244163" y="333035"/>
                </a:lnTo>
                <a:cubicBezTo>
                  <a:pt x="241045" y="336777"/>
                  <a:pt x="239485" y="340519"/>
                  <a:pt x="239485" y="344261"/>
                </a:cubicBezTo>
                <a:cubicBezTo>
                  <a:pt x="239485" y="348627"/>
                  <a:pt x="240889" y="352213"/>
                  <a:pt x="243695" y="355019"/>
                </a:cubicBezTo>
                <a:cubicBezTo>
                  <a:pt x="246502" y="357826"/>
                  <a:pt x="250088" y="359229"/>
                  <a:pt x="254453" y="359229"/>
                </a:cubicBezTo>
                <a:lnTo>
                  <a:pt x="359228" y="359229"/>
                </a:lnTo>
                <a:lnTo>
                  <a:pt x="359228" y="523875"/>
                </a:lnTo>
                <a:cubicBezTo>
                  <a:pt x="359228" y="527929"/>
                  <a:pt x="360710" y="531437"/>
                  <a:pt x="363672" y="534400"/>
                </a:cubicBezTo>
                <a:cubicBezTo>
                  <a:pt x="366634" y="537362"/>
                  <a:pt x="370142" y="538843"/>
                  <a:pt x="374196" y="538843"/>
                </a:cubicBezTo>
                <a:lnTo>
                  <a:pt x="464003" y="538843"/>
                </a:lnTo>
                <a:cubicBezTo>
                  <a:pt x="468057" y="538843"/>
                  <a:pt x="471566" y="537362"/>
                  <a:pt x="474527" y="534400"/>
                </a:cubicBezTo>
                <a:cubicBezTo>
                  <a:pt x="477490" y="531437"/>
                  <a:pt x="478971" y="527929"/>
                  <a:pt x="478971" y="523875"/>
                </a:cubicBezTo>
                <a:lnTo>
                  <a:pt x="478971" y="359229"/>
                </a:lnTo>
                <a:lnTo>
                  <a:pt x="583746" y="359229"/>
                </a:lnTo>
                <a:cubicBezTo>
                  <a:pt x="587801" y="359229"/>
                  <a:pt x="591308" y="357748"/>
                  <a:pt x="594270" y="354785"/>
                </a:cubicBezTo>
                <a:cubicBezTo>
                  <a:pt x="597233" y="351823"/>
                  <a:pt x="598714" y="348315"/>
                  <a:pt x="598714" y="344261"/>
                </a:cubicBezTo>
                <a:cubicBezTo>
                  <a:pt x="598714" y="339896"/>
                  <a:pt x="597310" y="336309"/>
                  <a:pt x="594504" y="333503"/>
                </a:cubicBezTo>
                <a:lnTo>
                  <a:pt x="429858" y="168857"/>
                </a:lnTo>
                <a:cubicBezTo>
                  <a:pt x="427051" y="166050"/>
                  <a:pt x="423465" y="164647"/>
                  <a:pt x="419100" y="164647"/>
                </a:cubicBezTo>
                <a:close/>
              </a:path>
            </a:pathLst>
          </a:cu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32" name="组合 31"/>
          <p:cNvGrpSpPr/>
          <p:nvPr/>
        </p:nvGrpSpPr>
        <p:grpSpPr>
          <a:xfrm>
            <a:off x="6174993" y="1580310"/>
            <a:ext cx="579005" cy="626655"/>
            <a:chOff x="6242320" y="1105727"/>
            <a:chExt cx="579005" cy="626656"/>
          </a:xfrm>
        </p:grpSpPr>
        <p:sp>
          <p:nvSpPr>
            <p:cNvPr id="19" name="TextBox 6"/>
            <p:cNvSpPr txBox="1"/>
            <p:nvPr/>
          </p:nvSpPr>
          <p:spPr>
            <a:xfrm>
              <a:off x="6327224" y="1105727"/>
              <a:ext cx="448425" cy="492443"/>
            </a:xfrm>
            <a:prstGeom prst="rect">
              <a:avLst/>
            </a:prstGeom>
            <a:noFill/>
          </p:spPr>
          <p:txBody>
            <a:bodyPr vert="horz" wrap="square" lIns="0" tIns="0" rIns="0" bIns="0" rtlCol="0" anchor="ctr">
              <a:spAutoFit/>
            </a:bodyPr>
            <a:lstStyle/>
            <a:p>
              <a:pPr algn="l"/>
              <a:r>
                <a:rPr lang="en-US" altLang="zh-CN" sz="3200" dirty="0">
                  <a:solidFill>
                    <a:srgbClr val="FFB850"/>
                  </a:solidFill>
                  <a:latin typeface="Impact" panose="020B0806030902050204" pitchFamily="34" charset="0"/>
                  <a:ea typeface="微软雅黑" panose="020B0503020204020204" pitchFamily="34" charset="-122"/>
                </a:rPr>
                <a:t>01</a:t>
              </a:r>
              <a:endParaRPr lang="zh-CN" altLang="en-US" sz="3200" dirty="0">
                <a:solidFill>
                  <a:srgbClr val="FFB850"/>
                </a:solidFill>
                <a:latin typeface="微软雅黑" panose="020B0503020204020204" pitchFamily="34" charset="-122"/>
                <a:ea typeface="微软雅黑" panose="020B0503020204020204" pitchFamily="34" charset="-122"/>
              </a:endParaRPr>
            </a:p>
          </p:txBody>
        </p:sp>
        <p:sp>
          <p:nvSpPr>
            <p:cNvPr id="23" name="文本框 22"/>
            <p:cNvSpPr txBox="1"/>
            <p:nvPr/>
          </p:nvSpPr>
          <p:spPr>
            <a:xfrm>
              <a:off x="6242320" y="1516939"/>
              <a:ext cx="579005" cy="215444"/>
            </a:xfrm>
            <a:prstGeom prst="rect">
              <a:avLst/>
            </a:prstGeom>
            <a:noFill/>
          </p:spPr>
          <p:txBody>
            <a:bodyPr wrap="none" rtlCol="0">
              <a:spAutoFit/>
            </a:bodyPr>
            <a:lstStyle/>
            <a:p>
              <a:r>
                <a:rPr lang="en-US" altLang="zh-CN" sz="800" b="1" dirty="0">
                  <a:solidFill>
                    <a:srgbClr val="818181"/>
                  </a:solidFill>
                  <a:latin typeface="Leelawadee" panose="020B0502040204020203" pitchFamily="34" charset="-34"/>
                  <a:cs typeface="Leelawadee" panose="020B0502040204020203" pitchFamily="34" charset="-34"/>
                </a:rPr>
                <a:t>OPTION</a:t>
              </a:r>
              <a:endParaRPr lang="zh-CN" altLang="en-US" sz="800" b="1" dirty="0">
                <a:solidFill>
                  <a:srgbClr val="818181"/>
                </a:solidFill>
                <a:latin typeface="Leelawadee" panose="020B0502040204020203" pitchFamily="34" charset="-34"/>
                <a:cs typeface="Leelawadee" panose="020B0502040204020203" pitchFamily="34" charset="-34"/>
              </a:endParaRPr>
            </a:p>
          </p:txBody>
        </p:sp>
      </p:grpSp>
      <p:grpSp>
        <p:nvGrpSpPr>
          <p:cNvPr id="33" name="组合 32"/>
          <p:cNvGrpSpPr/>
          <p:nvPr/>
        </p:nvGrpSpPr>
        <p:grpSpPr>
          <a:xfrm>
            <a:off x="6174993" y="2549731"/>
            <a:ext cx="579005" cy="631762"/>
            <a:chOff x="6242320" y="2373233"/>
            <a:chExt cx="579005" cy="631762"/>
          </a:xfrm>
        </p:grpSpPr>
        <p:sp>
          <p:nvSpPr>
            <p:cNvPr id="20" name="TextBox 6"/>
            <p:cNvSpPr txBox="1"/>
            <p:nvPr/>
          </p:nvSpPr>
          <p:spPr>
            <a:xfrm>
              <a:off x="6327224" y="2373233"/>
              <a:ext cx="448425" cy="492443"/>
            </a:xfrm>
            <a:prstGeom prst="rect">
              <a:avLst/>
            </a:prstGeom>
            <a:noFill/>
          </p:spPr>
          <p:txBody>
            <a:bodyPr vert="horz" wrap="square" lIns="0" tIns="0" rIns="0" bIns="0" rtlCol="0" anchor="ctr">
              <a:spAutoFit/>
            </a:bodyPr>
            <a:lstStyle/>
            <a:p>
              <a:pPr algn="l"/>
              <a:r>
                <a:rPr lang="en-US" altLang="zh-CN" sz="3200" dirty="0">
                  <a:solidFill>
                    <a:srgbClr val="01ACBE"/>
                  </a:solidFill>
                  <a:latin typeface="Impact" panose="020B0806030902050204" pitchFamily="34" charset="0"/>
                  <a:ea typeface="微软雅黑" panose="020B0503020204020204" pitchFamily="34" charset="-122"/>
                </a:rPr>
                <a:t>02</a:t>
              </a:r>
              <a:endParaRPr lang="zh-CN" altLang="en-US" sz="3200" dirty="0">
                <a:solidFill>
                  <a:srgbClr val="01ACBE"/>
                </a:solidFill>
                <a:latin typeface="微软雅黑" panose="020B0503020204020204" pitchFamily="34" charset="-122"/>
                <a:ea typeface="微软雅黑" panose="020B0503020204020204" pitchFamily="34" charset="-122"/>
              </a:endParaRPr>
            </a:p>
          </p:txBody>
        </p:sp>
        <p:sp>
          <p:nvSpPr>
            <p:cNvPr id="24" name="文本框 23"/>
            <p:cNvSpPr txBox="1"/>
            <p:nvPr/>
          </p:nvSpPr>
          <p:spPr>
            <a:xfrm>
              <a:off x="6242320" y="2789551"/>
              <a:ext cx="579005" cy="215444"/>
            </a:xfrm>
            <a:prstGeom prst="rect">
              <a:avLst/>
            </a:prstGeom>
            <a:noFill/>
          </p:spPr>
          <p:txBody>
            <a:bodyPr wrap="none" rtlCol="0">
              <a:spAutoFit/>
            </a:bodyPr>
            <a:lstStyle/>
            <a:p>
              <a:r>
                <a:rPr lang="en-US" altLang="zh-CN" sz="800" b="1" dirty="0">
                  <a:solidFill>
                    <a:srgbClr val="818181"/>
                  </a:solidFill>
                  <a:latin typeface="Leelawadee" panose="020B0502040204020203" pitchFamily="34" charset="-34"/>
                  <a:cs typeface="Leelawadee" panose="020B0502040204020203" pitchFamily="34" charset="-34"/>
                </a:rPr>
                <a:t>OPTION</a:t>
              </a:r>
              <a:endParaRPr lang="zh-CN" altLang="en-US" sz="800" b="1" dirty="0">
                <a:solidFill>
                  <a:srgbClr val="818181"/>
                </a:solidFill>
                <a:latin typeface="Leelawadee" panose="020B0502040204020203" pitchFamily="34" charset="-34"/>
                <a:cs typeface="Leelawadee" panose="020B0502040204020203" pitchFamily="34" charset="-34"/>
              </a:endParaRPr>
            </a:p>
          </p:txBody>
        </p:sp>
      </p:grpSp>
      <p:grpSp>
        <p:nvGrpSpPr>
          <p:cNvPr id="34" name="组合 33"/>
          <p:cNvGrpSpPr/>
          <p:nvPr/>
        </p:nvGrpSpPr>
        <p:grpSpPr>
          <a:xfrm>
            <a:off x="6174993" y="3524260"/>
            <a:ext cx="579005" cy="620494"/>
            <a:chOff x="6242320" y="3640739"/>
            <a:chExt cx="579005" cy="620494"/>
          </a:xfrm>
        </p:grpSpPr>
        <p:sp>
          <p:nvSpPr>
            <p:cNvPr id="21" name="TextBox 6"/>
            <p:cNvSpPr txBox="1"/>
            <p:nvPr/>
          </p:nvSpPr>
          <p:spPr>
            <a:xfrm>
              <a:off x="6327224" y="3640739"/>
              <a:ext cx="448425" cy="492443"/>
            </a:xfrm>
            <a:prstGeom prst="rect">
              <a:avLst/>
            </a:prstGeom>
            <a:noFill/>
          </p:spPr>
          <p:txBody>
            <a:bodyPr vert="horz" wrap="square" lIns="0" tIns="0" rIns="0" bIns="0" rtlCol="0" anchor="ctr">
              <a:spAutoFit/>
            </a:bodyPr>
            <a:lstStyle/>
            <a:p>
              <a:pPr algn="l"/>
              <a:r>
                <a:rPr lang="en-US" altLang="zh-CN" sz="3200" dirty="0">
                  <a:solidFill>
                    <a:srgbClr val="E87071"/>
                  </a:solidFill>
                  <a:latin typeface="Impact" panose="020B0806030902050204" pitchFamily="34" charset="0"/>
                  <a:ea typeface="微软雅黑" panose="020B0503020204020204" pitchFamily="34" charset="-122"/>
                </a:rPr>
                <a:t>03</a:t>
              </a:r>
              <a:endParaRPr lang="zh-CN" altLang="en-US" sz="3200" dirty="0">
                <a:solidFill>
                  <a:srgbClr val="E87071"/>
                </a:solidFill>
                <a:latin typeface="微软雅黑" panose="020B0503020204020204" pitchFamily="34" charset="-122"/>
                <a:ea typeface="微软雅黑" panose="020B0503020204020204" pitchFamily="34" charset="-122"/>
              </a:endParaRPr>
            </a:p>
          </p:txBody>
        </p:sp>
        <p:sp>
          <p:nvSpPr>
            <p:cNvPr id="25" name="文本框 24"/>
            <p:cNvSpPr txBox="1"/>
            <p:nvPr/>
          </p:nvSpPr>
          <p:spPr>
            <a:xfrm>
              <a:off x="6242320" y="4045789"/>
              <a:ext cx="579005" cy="215444"/>
            </a:xfrm>
            <a:prstGeom prst="rect">
              <a:avLst/>
            </a:prstGeom>
            <a:noFill/>
          </p:spPr>
          <p:txBody>
            <a:bodyPr wrap="none" rtlCol="0">
              <a:spAutoFit/>
            </a:bodyPr>
            <a:lstStyle/>
            <a:p>
              <a:r>
                <a:rPr lang="en-US" altLang="zh-CN" sz="800" b="1" dirty="0">
                  <a:solidFill>
                    <a:srgbClr val="818181"/>
                  </a:solidFill>
                  <a:latin typeface="Leelawadee" panose="020B0502040204020203" pitchFamily="34" charset="-34"/>
                  <a:cs typeface="Leelawadee" panose="020B0502040204020203" pitchFamily="34" charset="-34"/>
                </a:rPr>
                <a:t>OPTION</a:t>
              </a:r>
              <a:endParaRPr lang="zh-CN" altLang="en-US" sz="800" b="1" dirty="0">
                <a:solidFill>
                  <a:srgbClr val="818181"/>
                </a:solidFill>
                <a:latin typeface="Leelawadee" panose="020B0502040204020203" pitchFamily="34" charset="-34"/>
                <a:cs typeface="Leelawadee" panose="020B0502040204020203" pitchFamily="34" charset="-34"/>
              </a:endParaRPr>
            </a:p>
          </p:txBody>
        </p:sp>
      </p:grpSp>
      <p:grpSp>
        <p:nvGrpSpPr>
          <p:cNvPr id="35" name="组合 34"/>
          <p:cNvGrpSpPr/>
          <p:nvPr/>
        </p:nvGrpSpPr>
        <p:grpSpPr>
          <a:xfrm>
            <a:off x="6174993" y="4487522"/>
            <a:ext cx="579005" cy="609226"/>
            <a:chOff x="6250444" y="4908245"/>
            <a:chExt cx="579005" cy="609226"/>
          </a:xfrm>
        </p:grpSpPr>
        <p:sp>
          <p:nvSpPr>
            <p:cNvPr id="22" name="TextBox 6"/>
            <p:cNvSpPr txBox="1"/>
            <p:nvPr/>
          </p:nvSpPr>
          <p:spPr>
            <a:xfrm>
              <a:off x="6327224" y="4908245"/>
              <a:ext cx="448425" cy="492443"/>
            </a:xfrm>
            <a:prstGeom prst="rect">
              <a:avLst/>
            </a:prstGeom>
            <a:noFill/>
          </p:spPr>
          <p:txBody>
            <a:bodyPr vert="horz" wrap="square" lIns="0" tIns="0" rIns="0" bIns="0" rtlCol="0" anchor="ctr">
              <a:spAutoFit/>
            </a:bodyPr>
            <a:lstStyle/>
            <a:p>
              <a:pPr algn="l"/>
              <a:r>
                <a:rPr lang="en-US" altLang="zh-CN" sz="3200" dirty="0">
                  <a:solidFill>
                    <a:srgbClr val="663A77"/>
                  </a:solidFill>
                  <a:latin typeface="Impact" panose="020B0806030902050204" pitchFamily="34" charset="0"/>
                  <a:ea typeface="微软雅黑" panose="020B0503020204020204" pitchFamily="34" charset="-122"/>
                </a:rPr>
                <a:t>04</a:t>
              </a:r>
              <a:endParaRPr lang="zh-CN" altLang="en-US" sz="3200" dirty="0">
                <a:solidFill>
                  <a:srgbClr val="663A77"/>
                </a:solidFill>
                <a:latin typeface="微软雅黑" panose="020B0503020204020204" pitchFamily="34" charset="-122"/>
                <a:ea typeface="微软雅黑" panose="020B0503020204020204" pitchFamily="34" charset="-122"/>
              </a:endParaRPr>
            </a:p>
          </p:txBody>
        </p:sp>
        <p:sp>
          <p:nvSpPr>
            <p:cNvPr id="26" name="文本框 25"/>
            <p:cNvSpPr txBox="1"/>
            <p:nvPr/>
          </p:nvSpPr>
          <p:spPr>
            <a:xfrm>
              <a:off x="6250444" y="5302027"/>
              <a:ext cx="579005" cy="215444"/>
            </a:xfrm>
            <a:prstGeom prst="rect">
              <a:avLst/>
            </a:prstGeom>
            <a:noFill/>
          </p:spPr>
          <p:txBody>
            <a:bodyPr wrap="none" rtlCol="0">
              <a:spAutoFit/>
            </a:bodyPr>
            <a:lstStyle/>
            <a:p>
              <a:r>
                <a:rPr lang="en-US" altLang="zh-CN" sz="800" b="1" dirty="0">
                  <a:solidFill>
                    <a:srgbClr val="818181"/>
                  </a:solidFill>
                  <a:latin typeface="Leelawadee" panose="020B0502040204020203" pitchFamily="34" charset="-34"/>
                  <a:cs typeface="Leelawadee" panose="020B0502040204020203" pitchFamily="34" charset="-34"/>
                </a:rPr>
                <a:t>OPTION</a:t>
              </a:r>
              <a:endParaRPr lang="zh-CN" altLang="en-US" sz="800" b="1" dirty="0">
                <a:solidFill>
                  <a:srgbClr val="818181"/>
                </a:solidFill>
                <a:latin typeface="Leelawadee" panose="020B0502040204020203" pitchFamily="34" charset="-34"/>
                <a:cs typeface="Leelawadee" panose="020B0502040204020203" pitchFamily="34" charset="-34"/>
              </a:endParaRPr>
            </a:p>
          </p:txBody>
        </p:sp>
      </p:grpSp>
      <p:grpSp>
        <p:nvGrpSpPr>
          <p:cNvPr id="31" name="组合 30"/>
          <p:cNvGrpSpPr/>
          <p:nvPr/>
        </p:nvGrpSpPr>
        <p:grpSpPr>
          <a:xfrm>
            <a:off x="6259899" y="2301646"/>
            <a:ext cx="3312000" cy="9524"/>
            <a:chOff x="6327224" y="1896619"/>
            <a:chExt cx="2624395" cy="9524"/>
          </a:xfrm>
        </p:grpSpPr>
        <p:cxnSp>
          <p:nvCxnSpPr>
            <p:cNvPr id="27" name="直接连接符 26"/>
            <p:cNvCxnSpPr/>
            <p:nvPr/>
          </p:nvCxnSpPr>
          <p:spPr>
            <a:xfrm>
              <a:off x="6327224" y="1896619"/>
              <a:ext cx="2624395" cy="0"/>
            </a:xfrm>
            <a:prstGeom prst="line">
              <a:avLst/>
            </a:prstGeom>
            <a:ln w="12700">
              <a:solidFill>
                <a:schemeClr val="bg1">
                  <a:lumMod val="65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9" name="直接连接符 28"/>
            <p:cNvCxnSpPr/>
            <p:nvPr/>
          </p:nvCxnSpPr>
          <p:spPr>
            <a:xfrm>
              <a:off x="6327224" y="1906143"/>
              <a:ext cx="2624395" cy="0"/>
            </a:xfrm>
            <a:prstGeom prst="line">
              <a:avLst/>
            </a:prstGeom>
            <a:ln w="12700">
              <a:solidFill>
                <a:schemeClr val="bg1"/>
              </a:solidFill>
              <a:headEnd type="none"/>
              <a:tailEnd type="none"/>
            </a:ln>
          </p:spPr>
          <p:style>
            <a:lnRef idx="1">
              <a:schemeClr val="accent1"/>
            </a:lnRef>
            <a:fillRef idx="0">
              <a:schemeClr val="accent1"/>
            </a:fillRef>
            <a:effectRef idx="0">
              <a:schemeClr val="accent1"/>
            </a:effectRef>
            <a:fontRef idx="minor">
              <a:schemeClr val="tx1"/>
            </a:fontRef>
          </p:style>
        </p:cxnSp>
      </p:grpSp>
      <p:grpSp>
        <p:nvGrpSpPr>
          <p:cNvPr id="36" name="组合 35"/>
          <p:cNvGrpSpPr/>
          <p:nvPr/>
        </p:nvGrpSpPr>
        <p:grpSpPr>
          <a:xfrm>
            <a:off x="6259899" y="3233347"/>
            <a:ext cx="3312000" cy="9524"/>
            <a:chOff x="6327224" y="1896619"/>
            <a:chExt cx="2624395" cy="9524"/>
          </a:xfrm>
        </p:grpSpPr>
        <p:cxnSp>
          <p:nvCxnSpPr>
            <p:cNvPr id="37" name="直接连接符 36"/>
            <p:cNvCxnSpPr/>
            <p:nvPr/>
          </p:nvCxnSpPr>
          <p:spPr>
            <a:xfrm>
              <a:off x="6327224" y="1896619"/>
              <a:ext cx="2624395" cy="0"/>
            </a:xfrm>
            <a:prstGeom prst="line">
              <a:avLst/>
            </a:prstGeom>
            <a:ln w="12700">
              <a:solidFill>
                <a:schemeClr val="bg1">
                  <a:lumMod val="65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38" name="直接连接符 37"/>
            <p:cNvCxnSpPr/>
            <p:nvPr/>
          </p:nvCxnSpPr>
          <p:spPr>
            <a:xfrm>
              <a:off x="6327224" y="1906143"/>
              <a:ext cx="2624395" cy="0"/>
            </a:xfrm>
            <a:prstGeom prst="line">
              <a:avLst/>
            </a:prstGeom>
            <a:ln w="12700">
              <a:solidFill>
                <a:schemeClr val="bg1"/>
              </a:solidFill>
              <a:headEnd type="none"/>
              <a:tailEnd type="none"/>
            </a:ln>
          </p:spPr>
          <p:style>
            <a:lnRef idx="1">
              <a:schemeClr val="accent1"/>
            </a:lnRef>
            <a:fillRef idx="0">
              <a:schemeClr val="accent1"/>
            </a:fillRef>
            <a:effectRef idx="0">
              <a:schemeClr val="accent1"/>
            </a:effectRef>
            <a:fontRef idx="minor">
              <a:schemeClr val="tx1"/>
            </a:fontRef>
          </p:style>
        </p:cxnSp>
      </p:grpSp>
      <p:grpSp>
        <p:nvGrpSpPr>
          <p:cNvPr id="39" name="组合 38"/>
          <p:cNvGrpSpPr/>
          <p:nvPr/>
        </p:nvGrpSpPr>
        <p:grpSpPr>
          <a:xfrm>
            <a:off x="6259899" y="4165047"/>
            <a:ext cx="3312000" cy="9524"/>
            <a:chOff x="6327224" y="1896619"/>
            <a:chExt cx="2624395" cy="9524"/>
          </a:xfrm>
        </p:grpSpPr>
        <p:cxnSp>
          <p:nvCxnSpPr>
            <p:cNvPr id="40" name="直接连接符 39"/>
            <p:cNvCxnSpPr/>
            <p:nvPr/>
          </p:nvCxnSpPr>
          <p:spPr>
            <a:xfrm>
              <a:off x="6327224" y="1896619"/>
              <a:ext cx="2624395" cy="0"/>
            </a:xfrm>
            <a:prstGeom prst="line">
              <a:avLst/>
            </a:prstGeom>
            <a:ln w="12700">
              <a:solidFill>
                <a:schemeClr val="bg1">
                  <a:lumMod val="65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41" name="直接连接符 40"/>
            <p:cNvCxnSpPr/>
            <p:nvPr/>
          </p:nvCxnSpPr>
          <p:spPr>
            <a:xfrm>
              <a:off x="6327224" y="1906143"/>
              <a:ext cx="2624395" cy="0"/>
            </a:xfrm>
            <a:prstGeom prst="line">
              <a:avLst/>
            </a:prstGeom>
            <a:ln w="12700">
              <a:solidFill>
                <a:schemeClr val="bg1"/>
              </a:solidFill>
              <a:headEnd type="none"/>
              <a:tailEnd type="none"/>
            </a:ln>
          </p:spPr>
          <p:style>
            <a:lnRef idx="1">
              <a:schemeClr val="accent1"/>
            </a:lnRef>
            <a:fillRef idx="0">
              <a:schemeClr val="accent1"/>
            </a:fillRef>
            <a:effectRef idx="0">
              <a:schemeClr val="accent1"/>
            </a:effectRef>
            <a:fontRef idx="minor">
              <a:schemeClr val="tx1"/>
            </a:fontRef>
          </p:style>
        </p:cxnSp>
      </p:grpSp>
      <p:grpSp>
        <p:nvGrpSpPr>
          <p:cNvPr id="42" name="组合 41"/>
          <p:cNvGrpSpPr/>
          <p:nvPr/>
        </p:nvGrpSpPr>
        <p:grpSpPr>
          <a:xfrm>
            <a:off x="6259899" y="5096750"/>
            <a:ext cx="3312000" cy="9524"/>
            <a:chOff x="6327224" y="1896619"/>
            <a:chExt cx="2624395" cy="9524"/>
          </a:xfrm>
        </p:grpSpPr>
        <p:cxnSp>
          <p:nvCxnSpPr>
            <p:cNvPr id="43" name="直接连接符 42"/>
            <p:cNvCxnSpPr/>
            <p:nvPr/>
          </p:nvCxnSpPr>
          <p:spPr>
            <a:xfrm>
              <a:off x="6327224" y="1896619"/>
              <a:ext cx="2624395" cy="0"/>
            </a:xfrm>
            <a:prstGeom prst="line">
              <a:avLst/>
            </a:prstGeom>
            <a:ln w="12700">
              <a:solidFill>
                <a:schemeClr val="bg1">
                  <a:lumMod val="65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44" name="直接连接符 43"/>
            <p:cNvCxnSpPr/>
            <p:nvPr/>
          </p:nvCxnSpPr>
          <p:spPr>
            <a:xfrm>
              <a:off x="6327224" y="1906143"/>
              <a:ext cx="2624395" cy="0"/>
            </a:xfrm>
            <a:prstGeom prst="line">
              <a:avLst/>
            </a:prstGeom>
            <a:ln w="12700">
              <a:solidFill>
                <a:schemeClr val="bg1"/>
              </a:solidFill>
              <a:headEnd type="none"/>
              <a:tailEnd type="none"/>
            </a:ln>
          </p:spPr>
          <p:style>
            <a:lnRef idx="1">
              <a:schemeClr val="accent1"/>
            </a:lnRef>
            <a:fillRef idx="0">
              <a:schemeClr val="accent1"/>
            </a:fillRef>
            <a:effectRef idx="0">
              <a:schemeClr val="accent1"/>
            </a:effectRef>
            <a:fontRef idx="minor">
              <a:schemeClr val="tx1"/>
            </a:fontRef>
          </p:style>
        </p:cxnSp>
      </p:grpSp>
      <p:sp>
        <p:nvSpPr>
          <p:cNvPr id="45" name="文本框 44"/>
          <p:cNvSpPr txBox="1"/>
          <p:nvPr/>
        </p:nvSpPr>
        <p:spPr>
          <a:xfrm>
            <a:off x="7019047" y="1604440"/>
            <a:ext cx="2552852" cy="535531"/>
          </a:xfrm>
          <a:prstGeom prst="rect">
            <a:avLst/>
          </a:prstGeom>
          <a:noFill/>
        </p:spPr>
        <p:txBody>
          <a:bodyPr wrap="square" rtlCol="0">
            <a:spAutoFit/>
          </a:bodyPr>
          <a:lstStyle/>
          <a:p>
            <a:pPr>
              <a:lnSpc>
                <a:spcPct val="120000"/>
              </a:lnSpc>
            </a:pPr>
            <a:r>
              <a:rPr lang="zh-CN" altLang="en-US" sz="1200" dirty="0">
                <a:solidFill>
                  <a:schemeClr val="tx1">
                    <a:lumMod val="65000"/>
                    <a:lumOff val="35000"/>
                  </a:schemeClr>
                </a:solidFill>
                <a:latin typeface="微软雅黑" panose="020B0503020204020204" pitchFamily="34" charset="-122"/>
                <a:ea typeface="微软雅黑" panose="020B0503020204020204" pitchFamily="34" charset="-122"/>
                <a:cs typeface="Leelawadee" panose="020B0502040204020203" pitchFamily="34" charset="-34"/>
              </a:rPr>
              <a:t>在此添加内容在此添加内容在此添加内容在此添加内容在此添加内容</a:t>
            </a:r>
          </a:p>
        </p:txBody>
      </p:sp>
      <p:sp>
        <p:nvSpPr>
          <p:cNvPr id="46" name="文本框 45"/>
          <p:cNvSpPr txBox="1"/>
          <p:nvPr/>
        </p:nvSpPr>
        <p:spPr>
          <a:xfrm>
            <a:off x="7019047" y="2599621"/>
            <a:ext cx="2552852" cy="535531"/>
          </a:xfrm>
          <a:prstGeom prst="rect">
            <a:avLst/>
          </a:prstGeom>
          <a:noFill/>
        </p:spPr>
        <p:txBody>
          <a:bodyPr wrap="square" rtlCol="0">
            <a:spAutoFit/>
          </a:bodyPr>
          <a:lstStyle/>
          <a:p>
            <a:pPr>
              <a:lnSpc>
                <a:spcPct val="120000"/>
              </a:lnSpc>
            </a:pPr>
            <a:r>
              <a:rPr lang="zh-CN" altLang="en-US" sz="1200" dirty="0">
                <a:solidFill>
                  <a:schemeClr val="tx1">
                    <a:lumMod val="65000"/>
                    <a:lumOff val="35000"/>
                  </a:schemeClr>
                </a:solidFill>
                <a:latin typeface="微软雅黑" panose="020B0503020204020204" pitchFamily="34" charset="-122"/>
                <a:ea typeface="微软雅黑" panose="020B0503020204020204" pitchFamily="34" charset="-122"/>
                <a:cs typeface="Leelawadee" panose="020B0502040204020203" pitchFamily="34" charset="-34"/>
              </a:rPr>
              <a:t>在此添加内容在此添加内容在此添加内容在此添加内容在此添加内容</a:t>
            </a:r>
          </a:p>
        </p:txBody>
      </p:sp>
      <p:sp>
        <p:nvSpPr>
          <p:cNvPr id="47" name="文本框 46"/>
          <p:cNvSpPr txBox="1"/>
          <p:nvPr/>
        </p:nvSpPr>
        <p:spPr>
          <a:xfrm>
            <a:off x="7019047" y="3524265"/>
            <a:ext cx="2552852" cy="535531"/>
          </a:xfrm>
          <a:prstGeom prst="rect">
            <a:avLst/>
          </a:prstGeom>
          <a:noFill/>
        </p:spPr>
        <p:txBody>
          <a:bodyPr wrap="square" rtlCol="0">
            <a:spAutoFit/>
          </a:bodyPr>
          <a:lstStyle/>
          <a:p>
            <a:pPr>
              <a:lnSpc>
                <a:spcPct val="120000"/>
              </a:lnSpc>
            </a:pPr>
            <a:r>
              <a:rPr lang="zh-CN" altLang="en-US" sz="1200" dirty="0">
                <a:solidFill>
                  <a:schemeClr val="tx1">
                    <a:lumMod val="65000"/>
                    <a:lumOff val="35000"/>
                  </a:schemeClr>
                </a:solidFill>
                <a:latin typeface="微软雅黑" panose="020B0503020204020204" pitchFamily="34" charset="-122"/>
                <a:ea typeface="微软雅黑" panose="020B0503020204020204" pitchFamily="34" charset="-122"/>
                <a:cs typeface="Leelawadee" panose="020B0502040204020203" pitchFamily="34" charset="-34"/>
              </a:rPr>
              <a:t>在此添加内容在此添加内容在此添加内容在此添加内容在此添加内容</a:t>
            </a:r>
          </a:p>
        </p:txBody>
      </p:sp>
      <p:sp>
        <p:nvSpPr>
          <p:cNvPr id="48" name="文本框 47"/>
          <p:cNvSpPr txBox="1"/>
          <p:nvPr/>
        </p:nvSpPr>
        <p:spPr>
          <a:xfrm>
            <a:off x="7019047" y="4465983"/>
            <a:ext cx="2552852" cy="535531"/>
          </a:xfrm>
          <a:prstGeom prst="rect">
            <a:avLst/>
          </a:prstGeom>
          <a:noFill/>
        </p:spPr>
        <p:txBody>
          <a:bodyPr wrap="square" rtlCol="0">
            <a:spAutoFit/>
          </a:bodyPr>
          <a:lstStyle/>
          <a:p>
            <a:pPr>
              <a:lnSpc>
                <a:spcPct val="120000"/>
              </a:lnSpc>
            </a:pPr>
            <a:r>
              <a:rPr lang="zh-CN" altLang="en-US" sz="1200" dirty="0">
                <a:solidFill>
                  <a:schemeClr val="tx1">
                    <a:lumMod val="65000"/>
                    <a:lumOff val="35000"/>
                  </a:schemeClr>
                </a:solidFill>
                <a:latin typeface="微软雅黑" panose="020B0503020204020204" pitchFamily="34" charset="-122"/>
                <a:ea typeface="微软雅黑" panose="020B0503020204020204" pitchFamily="34" charset="-122"/>
                <a:cs typeface="Leelawadee" panose="020B0502040204020203" pitchFamily="34" charset="-34"/>
              </a:rPr>
              <a:t>在此添加内容在此添加内容在此添加内容在此添加内容在此添加内容</a:t>
            </a:r>
          </a:p>
        </p:txBody>
      </p:sp>
      <p:sp>
        <p:nvSpPr>
          <p:cNvPr id="49" name="椭圆 48"/>
          <p:cNvSpPr/>
          <p:nvPr/>
        </p:nvSpPr>
        <p:spPr>
          <a:xfrm>
            <a:off x="709696" y="497792"/>
            <a:ext cx="4015519" cy="466634"/>
          </a:xfrm>
          <a:prstGeom prst="ellipse">
            <a:avLst/>
          </a:prstGeom>
          <a:gradFill flip="none" rotWithShape="1">
            <a:gsLst>
              <a:gs pos="100000">
                <a:srgbClr val="C9C9C9">
                  <a:alpha val="0"/>
                </a:srgbClr>
              </a:gs>
              <a:gs pos="20000">
                <a:schemeClr val="bg1">
                  <a:lumMod val="50000"/>
                </a:schemeClr>
              </a:gs>
            </a:gsLst>
            <a:path path="shap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50" name="组合 49"/>
          <p:cNvGrpSpPr/>
          <p:nvPr/>
        </p:nvGrpSpPr>
        <p:grpSpPr>
          <a:xfrm>
            <a:off x="640284" y="184024"/>
            <a:ext cx="4021131" cy="613991"/>
            <a:chOff x="3418293" y="305852"/>
            <a:chExt cx="4844075" cy="872774"/>
          </a:xfrm>
        </p:grpSpPr>
        <p:sp>
          <p:nvSpPr>
            <p:cNvPr id="51" name="椭圆 50"/>
            <p:cNvSpPr/>
            <p:nvPr/>
          </p:nvSpPr>
          <p:spPr>
            <a:xfrm>
              <a:off x="3418293" y="305852"/>
              <a:ext cx="4844075" cy="466634"/>
            </a:xfrm>
            <a:prstGeom prst="ellipse">
              <a:avLst/>
            </a:prstGeom>
            <a:gradFill flip="none" rotWithShape="1">
              <a:gsLst>
                <a:gs pos="100000">
                  <a:srgbClr val="C9C9C9">
                    <a:alpha val="0"/>
                  </a:srgbClr>
                </a:gs>
                <a:gs pos="20000">
                  <a:schemeClr val="bg1">
                    <a:lumMod val="50000"/>
                  </a:schemeClr>
                </a:gs>
              </a:gsLst>
              <a:path path="shap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2" name="矩形 51"/>
            <p:cNvSpPr/>
            <p:nvPr/>
          </p:nvSpPr>
          <p:spPr>
            <a:xfrm>
              <a:off x="3502027" y="470122"/>
              <a:ext cx="4499303" cy="708504"/>
            </a:xfrm>
            <a:prstGeom prst="rect">
              <a:avLst/>
            </a:prstGeom>
            <a:gradFill>
              <a:gsLst>
                <a:gs pos="0">
                  <a:schemeClr val="bg1"/>
                </a:gs>
                <a:gs pos="100000">
                  <a:schemeClr val="bg1">
                    <a:lumMod val="95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53" name="组合 52"/>
          <p:cNvGrpSpPr/>
          <p:nvPr/>
        </p:nvGrpSpPr>
        <p:grpSpPr>
          <a:xfrm>
            <a:off x="574288" y="185585"/>
            <a:ext cx="970204" cy="1019136"/>
            <a:chOff x="1003288" y="1798087"/>
            <a:chExt cx="3398850" cy="3383513"/>
          </a:xfrm>
        </p:grpSpPr>
        <p:sp>
          <p:nvSpPr>
            <p:cNvPr id="54" name="AutoShape 3"/>
            <p:cNvSpPr>
              <a:spLocks noChangeAspect="1" noChangeArrowheads="1" noTextEdit="1"/>
            </p:cNvSpPr>
            <p:nvPr/>
          </p:nvSpPr>
          <p:spPr bwMode="auto">
            <a:xfrm>
              <a:off x="1566863" y="1863725"/>
              <a:ext cx="2835275" cy="3317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55" name="AutoShape 11"/>
            <p:cNvSpPr>
              <a:spLocks noChangeAspect="1" noChangeArrowheads="1" noTextEdit="1"/>
            </p:cNvSpPr>
            <p:nvPr/>
          </p:nvSpPr>
          <p:spPr bwMode="auto">
            <a:xfrm>
              <a:off x="1028024" y="1798087"/>
              <a:ext cx="2896276" cy="19966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grpSp>
          <p:nvGrpSpPr>
            <p:cNvPr id="56" name="组合 55"/>
            <p:cNvGrpSpPr/>
            <p:nvPr/>
          </p:nvGrpSpPr>
          <p:grpSpPr>
            <a:xfrm>
              <a:off x="1003288" y="1856944"/>
              <a:ext cx="3119221" cy="1919931"/>
              <a:chOff x="1028026" y="1617975"/>
              <a:chExt cx="3119221" cy="1919931"/>
            </a:xfrm>
          </p:grpSpPr>
          <p:sp>
            <p:nvSpPr>
              <p:cNvPr id="57" name="Freeform 13"/>
              <p:cNvSpPr/>
              <p:nvPr/>
            </p:nvSpPr>
            <p:spPr bwMode="auto">
              <a:xfrm>
                <a:off x="1028026" y="1617975"/>
                <a:ext cx="3119221" cy="1832376"/>
              </a:xfrm>
              <a:custGeom>
                <a:avLst/>
                <a:gdLst>
                  <a:gd name="T0" fmla="*/ 264 w 306"/>
                  <a:gd name="T1" fmla="*/ 91 h 210"/>
                  <a:gd name="T2" fmla="*/ 266 w 306"/>
                  <a:gd name="T3" fmla="*/ 73 h 210"/>
                  <a:gd name="T4" fmla="*/ 194 w 306"/>
                  <a:gd name="T5" fmla="*/ 0 h 210"/>
                  <a:gd name="T6" fmla="*/ 127 w 306"/>
                  <a:gd name="T7" fmla="*/ 43 h 210"/>
                  <a:gd name="T8" fmla="*/ 90 w 306"/>
                  <a:gd name="T9" fmla="*/ 27 h 210"/>
                  <a:gd name="T10" fmla="*/ 37 w 306"/>
                  <a:gd name="T11" fmla="*/ 80 h 210"/>
                  <a:gd name="T12" fmla="*/ 39 w 306"/>
                  <a:gd name="T13" fmla="*/ 92 h 210"/>
                  <a:gd name="T14" fmla="*/ 0 w 306"/>
                  <a:gd name="T15" fmla="*/ 149 h 210"/>
                  <a:gd name="T16" fmla="*/ 61 w 306"/>
                  <a:gd name="T17" fmla="*/ 210 h 210"/>
                  <a:gd name="T18" fmla="*/ 245 w 306"/>
                  <a:gd name="T19" fmla="*/ 210 h 210"/>
                  <a:gd name="T20" fmla="*/ 306 w 306"/>
                  <a:gd name="T21" fmla="*/ 149 h 210"/>
                  <a:gd name="T22" fmla="*/ 264 w 306"/>
                  <a:gd name="T23" fmla="*/ 91 h 2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06" h="210">
                    <a:moveTo>
                      <a:pt x="264" y="91"/>
                    </a:moveTo>
                    <a:cubicBezTo>
                      <a:pt x="265" y="85"/>
                      <a:pt x="266" y="79"/>
                      <a:pt x="266" y="73"/>
                    </a:cubicBezTo>
                    <a:cubicBezTo>
                      <a:pt x="266" y="33"/>
                      <a:pt x="234" y="0"/>
                      <a:pt x="194" y="0"/>
                    </a:cubicBezTo>
                    <a:cubicBezTo>
                      <a:pt x="164" y="0"/>
                      <a:pt x="139" y="18"/>
                      <a:pt x="127" y="43"/>
                    </a:cubicBezTo>
                    <a:cubicBezTo>
                      <a:pt x="118" y="33"/>
                      <a:pt x="104" y="27"/>
                      <a:pt x="90" y="27"/>
                    </a:cubicBezTo>
                    <a:cubicBezTo>
                      <a:pt x="61" y="27"/>
                      <a:pt x="37" y="50"/>
                      <a:pt x="37" y="80"/>
                    </a:cubicBezTo>
                    <a:cubicBezTo>
                      <a:pt x="37" y="84"/>
                      <a:pt x="38" y="88"/>
                      <a:pt x="39" y="92"/>
                    </a:cubicBezTo>
                    <a:cubicBezTo>
                      <a:pt x="16" y="101"/>
                      <a:pt x="0" y="123"/>
                      <a:pt x="0" y="149"/>
                    </a:cubicBezTo>
                    <a:cubicBezTo>
                      <a:pt x="0" y="183"/>
                      <a:pt x="28" y="210"/>
                      <a:pt x="61" y="210"/>
                    </a:cubicBezTo>
                    <a:cubicBezTo>
                      <a:pt x="245" y="210"/>
                      <a:pt x="245" y="210"/>
                      <a:pt x="245" y="210"/>
                    </a:cubicBezTo>
                    <a:cubicBezTo>
                      <a:pt x="278" y="210"/>
                      <a:pt x="306" y="183"/>
                      <a:pt x="306" y="149"/>
                    </a:cubicBezTo>
                    <a:cubicBezTo>
                      <a:pt x="306" y="122"/>
                      <a:pt x="288" y="99"/>
                      <a:pt x="264" y="91"/>
                    </a:cubicBezTo>
                    <a:close/>
                  </a:path>
                </a:pathLst>
              </a:custGeom>
              <a:gradFill flip="none" rotWithShape="1">
                <a:gsLst>
                  <a:gs pos="0">
                    <a:srgbClr val="9CCCC9"/>
                  </a:gs>
                  <a:gs pos="87000">
                    <a:srgbClr val="68B0AB"/>
                  </a:gs>
                </a:gsLst>
                <a:lin ang="0" scaled="0"/>
                <a:tileRect/>
              </a:gradFill>
              <a:ln w="101600">
                <a:gradFill>
                  <a:gsLst>
                    <a:gs pos="0">
                      <a:srgbClr val="81BDB9"/>
                    </a:gs>
                    <a:gs pos="100000">
                      <a:srgbClr val="9CCCC9"/>
                    </a:gs>
                  </a:gsLst>
                  <a:lin ang="0" scaled="0"/>
                </a:gradFill>
              </a:ln>
              <a:effectLst>
                <a:outerShdw blurRad="127000" dist="63500" dir="8100000" algn="tr" rotWithShape="0">
                  <a:prstClr val="black">
                    <a:alpha val="30000"/>
                  </a:prstClr>
                </a:outerShdw>
              </a:effectLst>
            </p:spPr>
            <p:txBody>
              <a:bodyPr vert="horz" wrap="square" lIns="91440" tIns="45720" rIns="91440" bIns="45720" numCol="1" anchor="t" anchorCtr="0" compatLnSpc="1"/>
              <a:lstStyle/>
              <a:p>
                <a:endParaRPr lang="zh-CN" altLang="en-US"/>
              </a:p>
            </p:txBody>
          </p:sp>
          <p:sp>
            <p:nvSpPr>
              <p:cNvPr id="58" name="Freeform 13"/>
              <p:cNvSpPr/>
              <p:nvPr/>
            </p:nvSpPr>
            <p:spPr bwMode="auto">
              <a:xfrm>
                <a:off x="1441600" y="1876870"/>
                <a:ext cx="2507439" cy="1661036"/>
              </a:xfrm>
              <a:custGeom>
                <a:avLst/>
                <a:gdLst>
                  <a:gd name="T0" fmla="*/ 264 w 306"/>
                  <a:gd name="T1" fmla="*/ 91 h 210"/>
                  <a:gd name="T2" fmla="*/ 266 w 306"/>
                  <a:gd name="T3" fmla="*/ 73 h 210"/>
                  <a:gd name="T4" fmla="*/ 194 w 306"/>
                  <a:gd name="T5" fmla="*/ 0 h 210"/>
                  <a:gd name="T6" fmla="*/ 127 w 306"/>
                  <a:gd name="T7" fmla="*/ 43 h 210"/>
                  <a:gd name="T8" fmla="*/ 90 w 306"/>
                  <a:gd name="T9" fmla="*/ 27 h 210"/>
                  <a:gd name="T10" fmla="*/ 37 w 306"/>
                  <a:gd name="T11" fmla="*/ 80 h 210"/>
                  <a:gd name="T12" fmla="*/ 39 w 306"/>
                  <a:gd name="T13" fmla="*/ 92 h 210"/>
                  <a:gd name="T14" fmla="*/ 0 w 306"/>
                  <a:gd name="T15" fmla="*/ 149 h 210"/>
                  <a:gd name="T16" fmla="*/ 61 w 306"/>
                  <a:gd name="T17" fmla="*/ 210 h 210"/>
                  <a:gd name="T18" fmla="*/ 245 w 306"/>
                  <a:gd name="T19" fmla="*/ 210 h 210"/>
                  <a:gd name="T20" fmla="*/ 306 w 306"/>
                  <a:gd name="T21" fmla="*/ 149 h 210"/>
                  <a:gd name="T22" fmla="*/ 264 w 306"/>
                  <a:gd name="T23" fmla="*/ 91 h 2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06" h="210">
                    <a:moveTo>
                      <a:pt x="264" y="91"/>
                    </a:moveTo>
                    <a:cubicBezTo>
                      <a:pt x="265" y="85"/>
                      <a:pt x="266" y="79"/>
                      <a:pt x="266" y="73"/>
                    </a:cubicBezTo>
                    <a:cubicBezTo>
                      <a:pt x="266" y="33"/>
                      <a:pt x="234" y="0"/>
                      <a:pt x="194" y="0"/>
                    </a:cubicBezTo>
                    <a:cubicBezTo>
                      <a:pt x="164" y="0"/>
                      <a:pt x="139" y="18"/>
                      <a:pt x="127" y="43"/>
                    </a:cubicBezTo>
                    <a:cubicBezTo>
                      <a:pt x="118" y="33"/>
                      <a:pt x="104" y="27"/>
                      <a:pt x="90" y="27"/>
                    </a:cubicBezTo>
                    <a:cubicBezTo>
                      <a:pt x="61" y="27"/>
                      <a:pt x="37" y="50"/>
                      <a:pt x="37" y="80"/>
                    </a:cubicBezTo>
                    <a:cubicBezTo>
                      <a:pt x="37" y="84"/>
                      <a:pt x="38" y="88"/>
                      <a:pt x="39" y="92"/>
                    </a:cubicBezTo>
                    <a:cubicBezTo>
                      <a:pt x="16" y="101"/>
                      <a:pt x="0" y="123"/>
                      <a:pt x="0" y="149"/>
                    </a:cubicBezTo>
                    <a:cubicBezTo>
                      <a:pt x="0" y="183"/>
                      <a:pt x="28" y="210"/>
                      <a:pt x="61" y="210"/>
                    </a:cubicBezTo>
                    <a:cubicBezTo>
                      <a:pt x="245" y="210"/>
                      <a:pt x="245" y="210"/>
                      <a:pt x="245" y="210"/>
                    </a:cubicBezTo>
                    <a:cubicBezTo>
                      <a:pt x="278" y="210"/>
                      <a:pt x="306" y="183"/>
                      <a:pt x="306" y="149"/>
                    </a:cubicBezTo>
                    <a:cubicBezTo>
                      <a:pt x="306" y="122"/>
                      <a:pt x="288" y="99"/>
                      <a:pt x="264" y="91"/>
                    </a:cubicBezTo>
                    <a:close/>
                  </a:path>
                </a:pathLst>
              </a:custGeom>
              <a:gradFill flip="none" rotWithShape="1">
                <a:gsLst>
                  <a:gs pos="0">
                    <a:schemeClr val="bg1"/>
                  </a:gs>
                  <a:gs pos="87000">
                    <a:schemeClr val="bg1">
                      <a:lumMod val="85000"/>
                    </a:schemeClr>
                  </a:gs>
                </a:gsLst>
                <a:lin ang="0" scaled="0"/>
                <a:tileRect/>
              </a:gradFill>
              <a:ln w="63500">
                <a:gradFill>
                  <a:gsLst>
                    <a:gs pos="0">
                      <a:schemeClr val="bg1">
                        <a:lumMod val="85000"/>
                      </a:schemeClr>
                    </a:gs>
                    <a:gs pos="100000">
                      <a:schemeClr val="bg1"/>
                    </a:gs>
                  </a:gsLst>
                  <a:lin ang="5400000" scaled="1"/>
                </a:gradFill>
              </a:ln>
              <a:effectLst>
                <a:outerShdw blurRad="127000" dist="63500" dir="8100000" algn="tr" rotWithShape="0">
                  <a:prstClr val="black">
                    <a:alpha val="30000"/>
                  </a:prstClr>
                </a:outerShdw>
              </a:effectLst>
            </p:spPr>
            <p:txBody>
              <a:bodyPr vert="horz" wrap="square" lIns="91440" tIns="45720" rIns="91440" bIns="45720" numCol="1" anchor="t" anchorCtr="0" compatLnSpc="1"/>
              <a:lstStyle/>
              <a:p>
                <a:endParaRPr lang="zh-CN" altLang="en-US"/>
              </a:p>
            </p:txBody>
          </p:sp>
        </p:grpSp>
      </p:grpSp>
      <p:sp>
        <p:nvSpPr>
          <p:cNvPr id="59" name="文本框 58"/>
          <p:cNvSpPr txBox="1"/>
          <p:nvPr/>
        </p:nvSpPr>
        <p:spPr>
          <a:xfrm>
            <a:off x="1723411" y="299043"/>
            <a:ext cx="2645285" cy="461665"/>
          </a:xfrm>
          <a:prstGeom prst="rect">
            <a:avLst/>
          </a:prstGeom>
          <a:noFill/>
        </p:spPr>
        <p:txBody>
          <a:bodyPr wrap="square" rtlCol="0">
            <a:spAutoFit/>
          </a:bodyPr>
          <a:lstStyle/>
          <a:p>
            <a:r>
              <a:rPr lang="zh-CN" altLang="en-US" sz="2400" b="1" dirty="0">
                <a:solidFill>
                  <a:srgbClr val="3A6461"/>
                </a:solidFill>
                <a:latin typeface="微软雅黑" panose="020B0503020204020204" pitchFamily="34" charset="-122"/>
                <a:ea typeface="微软雅黑" panose="020B0503020204020204" pitchFamily="34" charset="-122"/>
              </a:rPr>
              <a:t>并列关系图表</a:t>
            </a:r>
          </a:p>
        </p:txBody>
      </p:sp>
    </p:spTree>
  </p:cSld>
  <p:clrMapOvr>
    <a:masterClrMapping/>
  </p:clrMapOvr>
  <p:transition spd="slow">
    <p:fad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rot="10800000" flipV="1">
            <a:off x="7575554" y="1754193"/>
            <a:ext cx="1595439" cy="1582737"/>
          </a:xfrm>
          <a:prstGeom prst="rect">
            <a:avLst/>
          </a:prstGeom>
          <a:solidFill>
            <a:srgbClr val="F5F5F5"/>
          </a:solidFill>
          <a:ln w="22225">
            <a:gradFill flip="none" rotWithShape="1">
              <a:gsLst>
                <a:gs pos="39000">
                  <a:schemeClr val="bg1"/>
                </a:gs>
                <a:gs pos="100000">
                  <a:schemeClr val="bg1">
                    <a:lumMod val="85000"/>
                  </a:schemeClr>
                </a:gs>
              </a:gsLst>
              <a:lin ang="2700000" scaled="1"/>
              <a:tileRect/>
            </a:gradFill>
          </a:ln>
          <a:effectLst>
            <a:outerShdw blurRad="139700" dist="88900" dir="2700000" algn="tl" rotWithShape="0">
              <a:prstClr val="black">
                <a:alpha val="14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dirty="0"/>
          </a:p>
        </p:txBody>
      </p:sp>
      <p:sp>
        <p:nvSpPr>
          <p:cNvPr id="3" name="AutoShape 3"/>
          <p:cNvSpPr>
            <a:spLocks noChangeArrowheads="1"/>
          </p:cNvSpPr>
          <p:nvPr/>
        </p:nvSpPr>
        <p:spPr bwMode="auto">
          <a:xfrm rot="10800000">
            <a:off x="7396163" y="3376618"/>
            <a:ext cx="1955800" cy="238125"/>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0 h 21600"/>
              <a:gd name="T8" fmla="*/ 0 60000 65536"/>
              <a:gd name="T9" fmla="*/ 0 60000 65536"/>
              <a:gd name="T10" fmla="*/ 0 60000 65536"/>
              <a:gd name="T11" fmla="*/ 0 60000 65536"/>
              <a:gd name="T12" fmla="*/ 2665 w 21600"/>
              <a:gd name="T13" fmla="*/ 2665 h 21600"/>
              <a:gd name="T14" fmla="*/ 18935 w 21600"/>
              <a:gd name="T15" fmla="*/ 18935 h 21600"/>
            </a:gdLst>
            <a:ahLst/>
            <a:cxnLst>
              <a:cxn ang="T8">
                <a:pos x="T0" y="T1"/>
              </a:cxn>
              <a:cxn ang="T9">
                <a:pos x="T2" y="T3"/>
              </a:cxn>
              <a:cxn ang="T10">
                <a:pos x="T4" y="T5"/>
              </a:cxn>
              <a:cxn ang="T11">
                <a:pos x="T6" y="T7"/>
              </a:cxn>
            </a:cxnLst>
            <a:rect l="T12" t="T13" r="T14" b="T15"/>
            <a:pathLst>
              <a:path w="21600" h="21600">
                <a:moveTo>
                  <a:pt x="0" y="0"/>
                </a:moveTo>
                <a:lnTo>
                  <a:pt x="1730" y="21600"/>
                </a:lnTo>
                <a:lnTo>
                  <a:pt x="19870" y="21600"/>
                </a:lnTo>
                <a:lnTo>
                  <a:pt x="21600" y="0"/>
                </a:lnTo>
                <a:lnTo>
                  <a:pt x="0" y="0"/>
                </a:lnTo>
                <a:close/>
              </a:path>
            </a:pathLst>
          </a:custGeom>
          <a:gradFill rotWithShape="1">
            <a:gsLst>
              <a:gs pos="0">
                <a:srgbClr val="663A77">
                  <a:alpha val="0"/>
                </a:srgbClr>
              </a:gs>
              <a:gs pos="100000">
                <a:srgbClr val="663A77"/>
              </a:gs>
            </a:gsLst>
            <a:lin ang="5400000" scaled="1"/>
          </a:gradFill>
          <a:ln>
            <a:noFill/>
          </a:ln>
          <a:effectLst/>
        </p:spPr>
        <p:txBody>
          <a:bodyPr wrap="none" anchor="ctr"/>
          <a:lstStyle/>
          <a:p>
            <a:pPr defTabSz="914400">
              <a:defRPr/>
            </a:pPr>
            <a:endParaRPr lang="zh-CN" altLang="en-US" kern="0" dirty="0">
              <a:solidFill>
                <a:sysClr val="windowText" lastClr="000000"/>
              </a:solidFill>
              <a:latin typeface="Impact" panose="020B0806030902050204" pitchFamily="34" charset="0"/>
              <a:ea typeface="微软雅黑" panose="020B0503020204020204" pitchFamily="34" charset="-122"/>
            </a:endParaRPr>
          </a:p>
        </p:txBody>
      </p:sp>
      <p:sp>
        <p:nvSpPr>
          <p:cNvPr id="4" name="Rectangle 4"/>
          <p:cNvSpPr>
            <a:spLocks noChangeArrowheads="1"/>
          </p:cNvSpPr>
          <p:nvPr/>
        </p:nvSpPr>
        <p:spPr bwMode="auto">
          <a:xfrm rot="10800000" flipV="1">
            <a:off x="5956304" y="2411418"/>
            <a:ext cx="1771651" cy="1755775"/>
          </a:xfrm>
          <a:prstGeom prst="rect">
            <a:avLst/>
          </a:prstGeom>
          <a:solidFill>
            <a:srgbClr val="F5F5F5"/>
          </a:solidFill>
          <a:ln w="22225">
            <a:gradFill flip="none" rotWithShape="1">
              <a:gsLst>
                <a:gs pos="39000">
                  <a:schemeClr val="bg1"/>
                </a:gs>
                <a:gs pos="100000">
                  <a:schemeClr val="bg1">
                    <a:lumMod val="85000"/>
                  </a:schemeClr>
                </a:gs>
              </a:gsLst>
              <a:lin ang="2700000" scaled="1"/>
              <a:tileRect/>
            </a:gradFill>
          </a:ln>
          <a:effectLst>
            <a:outerShdw blurRad="139700" dist="88900" dir="2700000" algn="tl" rotWithShape="0">
              <a:prstClr val="black">
                <a:alpha val="14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dirty="0"/>
          </a:p>
        </p:txBody>
      </p:sp>
      <p:sp>
        <p:nvSpPr>
          <p:cNvPr id="5" name="AutoShape 5"/>
          <p:cNvSpPr>
            <a:spLocks noChangeArrowheads="1"/>
          </p:cNvSpPr>
          <p:nvPr/>
        </p:nvSpPr>
        <p:spPr bwMode="auto">
          <a:xfrm rot="10800000">
            <a:off x="5757863" y="4211643"/>
            <a:ext cx="2170112" cy="263525"/>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0 h 21600"/>
              <a:gd name="T8" fmla="*/ 0 60000 65536"/>
              <a:gd name="T9" fmla="*/ 0 60000 65536"/>
              <a:gd name="T10" fmla="*/ 0 60000 65536"/>
              <a:gd name="T11" fmla="*/ 0 60000 65536"/>
              <a:gd name="T12" fmla="*/ 2665 w 21600"/>
              <a:gd name="T13" fmla="*/ 2665 h 21600"/>
              <a:gd name="T14" fmla="*/ 18935 w 21600"/>
              <a:gd name="T15" fmla="*/ 18935 h 21600"/>
            </a:gdLst>
            <a:ahLst/>
            <a:cxnLst>
              <a:cxn ang="T8">
                <a:pos x="T0" y="T1"/>
              </a:cxn>
              <a:cxn ang="T9">
                <a:pos x="T2" y="T3"/>
              </a:cxn>
              <a:cxn ang="T10">
                <a:pos x="T4" y="T5"/>
              </a:cxn>
              <a:cxn ang="T11">
                <a:pos x="T6" y="T7"/>
              </a:cxn>
            </a:cxnLst>
            <a:rect l="T12" t="T13" r="T14" b="T15"/>
            <a:pathLst>
              <a:path w="21600" h="21600">
                <a:moveTo>
                  <a:pt x="0" y="0"/>
                </a:moveTo>
                <a:lnTo>
                  <a:pt x="1730" y="21600"/>
                </a:lnTo>
                <a:lnTo>
                  <a:pt x="19870" y="21600"/>
                </a:lnTo>
                <a:lnTo>
                  <a:pt x="21600" y="0"/>
                </a:lnTo>
                <a:lnTo>
                  <a:pt x="0" y="0"/>
                </a:lnTo>
                <a:close/>
              </a:path>
            </a:pathLst>
          </a:custGeom>
          <a:gradFill rotWithShape="1">
            <a:gsLst>
              <a:gs pos="0">
                <a:srgbClr val="E87071">
                  <a:alpha val="0"/>
                </a:srgbClr>
              </a:gs>
              <a:gs pos="100000">
                <a:srgbClr val="E87071"/>
              </a:gs>
            </a:gsLst>
            <a:lin ang="5400000" scaled="1"/>
          </a:gradFill>
          <a:ln>
            <a:noFill/>
          </a:ln>
          <a:effectLst/>
        </p:spPr>
        <p:txBody>
          <a:bodyPr wrap="none" anchor="ctr"/>
          <a:lstStyle/>
          <a:p>
            <a:pPr defTabSz="914400">
              <a:defRPr/>
            </a:pPr>
            <a:endParaRPr lang="zh-CN" altLang="en-US" kern="0" dirty="0">
              <a:solidFill>
                <a:sysClr val="windowText" lastClr="000000"/>
              </a:solidFill>
              <a:latin typeface="Impact" panose="020B0806030902050204" pitchFamily="34" charset="0"/>
              <a:ea typeface="微软雅黑" panose="020B0503020204020204" pitchFamily="34" charset="-122"/>
            </a:endParaRPr>
          </a:p>
        </p:txBody>
      </p:sp>
      <p:sp>
        <p:nvSpPr>
          <p:cNvPr id="6" name="Rectangle 8"/>
          <p:cNvSpPr>
            <a:spLocks noChangeArrowheads="1"/>
          </p:cNvSpPr>
          <p:nvPr/>
        </p:nvSpPr>
        <p:spPr bwMode="auto">
          <a:xfrm rot="10800000" flipV="1">
            <a:off x="2516192" y="2201867"/>
            <a:ext cx="1681163" cy="1670051"/>
          </a:xfrm>
          <a:prstGeom prst="rect">
            <a:avLst/>
          </a:prstGeom>
          <a:solidFill>
            <a:srgbClr val="F5F5F5"/>
          </a:solidFill>
          <a:ln w="22225">
            <a:gradFill flip="none" rotWithShape="1">
              <a:gsLst>
                <a:gs pos="39000">
                  <a:schemeClr val="bg1"/>
                </a:gs>
                <a:gs pos="100000">
                  <a:schemeClr val="bg1">
                    <a:lumMod val="85000"/>
                  </a:schemeClr>
                </a:gs>
              </a:gsLst>
              <a:lin ang="2700000" scaled="1"/>
              <a:tileRect/>
            </a:gradFill>
          </a:ln>
          <a:effectLst>
            <a:outerShdw blurRad="139700" dist="88900" dir="2700000" algn="tl" rotWithShape="0">
              <a:prstClr val="black">
                <a:alpha val="14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dirty="0"/>
          </a:p>
        </p:txBody>
      </p:sp>
      <p:sp>
        <p:nvSpPr>
          <p:cNvPr id="7" name="AutoShape 9"/>
          <p:cNvSpPr>
            <a:spLocks noChangeArrowheads="1"/>
          </p:cNvSpPr>
          <p:nvPr/>
        </p:nvSpPr>
        <p:spPr bwMode="auto">
          <a:xfrm rot="10800000">
            <a:off x="2327281" y="3914779"/>
            <a:ext cx="2060575" cy="249239"/>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0 h 21600"/>
              <a:gd name="T8" fmla="*/ 0 60000 65536"/>
              <a:gd name="T9" fmla="*/ 0 60000 65536"/>
              <a:gd name="T10" fmla="*/ 0 60000 65536"/>
              <a:gd name="T11" fmla="*/ 0 60000 65536"/>
              <a:gd name="T12" fmla="*/ 2665 w 21600"/>
              <a:gd name="T13" fmla="*/ 2665 h 21600"/>
              <a:gd name="T14" fmla="*/ 18935 w 21600"/>
              <a:gd name="T15" fmla="*/ 18935 h 21600"/>
            </a:gdLst>
            <a:ahLst/>
            <a:cxnLst>
              <a:cxn ang="T8">
                <a:pos x="T0" y="T1"/>
              </a:cxn>
              <a:cxn ang="T9">
                <a:pos x="T2" y="T3"/>
              </a:cxn>
              <a:cxn ang="T10">
                <a:pos x="T4" y="T5"/>
              </a:cxn>
              <a:cxn ang="T11">
                <a:pos x="T6" y="T7"/>
              </a:cxn>
            </a:cxnLst>
            <a:rect l="T12" t="T13" r="T14" b="T15"/>
            <a:pathLst>
              <a:path w="21600" h="21600">
                <a:moveTo>
                  <a:pt x="0" y="0"/>
                </a:moveTo>
                <a:lnTo>
                  <a:pt x="1730" y="21600"/>
                </a:lnTo>
                <a:lnTo>
                  <a:pt x="19870" y="21600"/>
                </a:lnTo>
                <a:lnTo>
                  <a:pt x="21600" y="0"/>
                </a:lnTo>
                <a:lnTo>
                  <a:pt x="0" y="0"/>
                </a:lnTo>
                <a:close/>
              </a:path>
            </a:pathLst>
          </a:custGeom>
          <a:gradFill rotWithShape="1">
            <a:gsLst>
              <a:gs pos="0">
                <a:srgbClr val="FFBF52">
                  <a:alpha val="0"/>
                </a:srgbClr>
              </a:gs>
              <a:gs pos="100000">
                <a:srgbClr val="FFBF52"/>
              </a:gs>
            </a:gsLst>
            <a:lin ang="5400000" scaled="1"/>
          </a:gradFill>
          <a:ln>
            <a:noFill/>
          </a:ln>
          <a:effectLst/>
        </p:spPr>
        <p:txBody>
          <a:bodyPr wrap="none" anchor="ctr"/>
          <a:lstStyle/>
          <a:p>
            <a:pPr defTabSz="914400">
              <a:defRPr/>
            </a:pPr>
            <a:endParaRPr lang="zh-CN" altLang="en-US" kern="0" dirty="0">
              <a:solidFill>
                <a:sysClr val="windowText" lastClr="000000"/>
              </a:solidFill>
              <a:latin typeface="Impact" panose="020B0806030902050204" pitchFamily="34" charset="0"/>
              <a:ea typeface="微软雅黑" panose="020B0503020204020204" pitchFamily="34" charset="-122"/>
            </a:endParaRPr>
          </a:p>
        </p:txBody>
      </p:sp>
      <p:sp>
        <p:nvSpPr>
          <p:cNvPr id="8" name="Rectangle 10"/>
          <p:cNvSpPr>
            <a:spLocks noChangeArrowheads="1"/>
          </p:cNvSpPr>
          <p:nvPr/>
        </p:nvSpPr>
        <p:spPr bwMode="auto">
          <a:xfrm rot="10800000" flipV="1">
            <a:off x="3998918" y="2636839"/>
            <a:ext cx="2217737" cy="2197100"/>
          </a:xfrm>
          <a:prstGeom prst="rect">
            <a:avLst/>
          </a:prstGeom>
          <a:solidFill>
            <a:srgbClr val="F5F5F5"/>
          </a:solidFill>
          <a:ln w="22225">
            <a:gradFill flip="none" rotWithShape="1">
              <a:gsLst>
                <a:gs pos="39000">
                  <a:schemeClr val="bg1"/>
                </a:gs>
                <a:gs pos="100000">
                  <a:schemeClr val="bg1">
                    <a:lumMod val="85000"/>
                  </a:schemeClr>
                </a:gs>
              </a:gsLst>
              <a:lin ang="2700000" scaled="1"/>
              <a:tileRect/>
            </a:gradFill>
          </a:ln>
          <a:effectLst>
            <a:outerShdw blurRad="228600" dist="88900" dir="2700000" algn="tl" rotWithShape="0">
              <a:prstClr val="black">
                <a:alpha val="14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dirty="0"/>
          </a:p>
        </p:txBody>
      </p:sp>
      <p:sp>
        <p:nvSpPr>
          <p:cNvPr id="9" name="AutoShape 11"/>
          <p:cNvSpPr>
            <a:spLocks noChangeArrowheads="1"/>
          </p:cNvSpPr>
          <p:nvPr/>
        </p:nvSpPr>
        <p:spPr bwMode="auto">
          <a:xfrm rot="10800000">
            <a:off x="3749675" y="4887913"/>
            <a:ext cx="2717800" cy="330200"/>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0 h 21600"/>
              <a:gd name="T8" fmla="*/ 0 60000 65536"/>
              <a:gd name="T9" fmla="*/ 0 60000 65536"/>
              <a:gd name="T10" fmla="*/ 0 60000 65536"/>
              <a:gd name="T11" fmla="*/ 0 60000 65536"/>
              <a:gd name="T12" fmla="*/ 2665 w 21600"/>
              <a:gd name="T13" fmla="*/ 2665 h 21600"/>
              <a:gd name="T14" fmla="*/ 18935 w 21600"/>
              <a:gd name="T15" fmla="*/ 18935 h 21600"/>
            </a:gdLst>
            <a:ahLst/>
            <a:cxnLst>
              <a:cxn ang="T8">
                <a:pos x="T0" y="T1"/>
              </a:cxn>
              <a:cxn ang="T9">
                <a:pos x="T2" y="T3"/>
              </a:cxn>
              <a:cxn ang="T10">
                <a:pos x="T4" y="T5"/>
              </a:cxn>
              <a:cxn ang="T11">
                <a:pos x="T6" y="T7"/>
              </a:cxn>
            </a:cxnLst>
            <a:rect l="T12" t="T13" r="T14" b="T15"/>
            <a:pathLst>
              <a:path w="21600" h="21600">
                <a:moveTo>
                  <a:pt x="0" y="0"/>
                </a:moveTo>
                <a:lnTo>
                  <a:pt x="1730" y="21600"/>
                </a:lnTo>
                <a:lnTo>
                  <a:pt x="19870" y="21600"/>
                </a:lnTo>
                <a:lnTo>
                  <a:pt x="21600" y="0"/>
                </a:lnTo>
                <a:lnTo>
                  <a:pt x="0" y="0"/>
                </a:lnTo>
                <a:close/>
              </a:path>
            </a:pathLst>
          </a:custGeom>
          <a:gradFill rotWithShape="1">
            <a:gsLst>
              <a:gs pos="99000">
                <a:srgbClr val="01ACBE"/>
              </a:gs>
              <a:gs pos="2000">
                <a:srgbClr val="01ACBE">
                  <a:alpha val="0"/>
                </a:srgbClr>
              </a:gs>
            </a:gsLst>
            <a:lin ang="5400000" scaled="0"/>
          </a:gradFill>
          <a:ln>
            <a:noFill/>
          </a:ln>
          <a:effectLst/>
        </p:spPr>
        <p:txBody>
          <a:bodyPr wrap="none" anchor="ctr"/>
          <a:lstStyle/>
          <a:p>
            <a:pPr defTabSz="914400">
              <a:defRPr/>
            </a:pPr>
            <a:endParaRPr lang="zh-CN" altLang="en-US" kern="0" dirty="0">
              <a:solidFill>
                <a:sysClr val="windowText" lastClr="000000"/>
              </a:solidFill>
              <a:latin typeface="Impact" panose="020B0806030902050204" pitchFamily="34" charset="0"/>
              <a:ea typeface="微软雅黑" panose="020B0503020204020204" pitchFamily="34" charset="-122"/>
            </a:endParaRPr>
          </a:p>
        </p:txBody>
      </p:sp>
      <p:sp>
        <p:nvSpPr>
          <p:cNvPr id="12" name="TextBox 6"/>
          <p:cNvSpPr txBox="1"/>
          <p:nvPr/>
        </p:nvSpPr>
        <p:spPr>
          <a:xfrm>
            <a:off x="2700302" y="3190877"/>
            <a:ext cx="1312943" cy="215444"/>
          </a:xfrm>
          <a:prstGeom prst="rect">
            <a:avLst/>
          </a:prstGeom>
          <a:noFill/>
        </p:spPr>
        <p:txBody>
          <a:bodyPr vert="horz" wrap="square" lIns="0" tIns="0" rIns="0" bIns="0" rtlCol="0" anchor="ctr">
            <a:spAutoFit/>
          </a:bodyPr>
          <a:lstStyle/>
          <a:p>
            <a:pPr algn="l"/>
            <a:r>
              <a:rPr lang="zh-CN" altLang="en-US" sz="1400" b="1" dirty="0">
                <a:solidFill>
                  <a:srgbClr val="FFB850"/>
                </a:solidFill>
                <a:latin typeface="微软雅黑" panose="020B0503020204020204" pitchFamily="34" charset="-122"/>
                <a:ea typeface="微软雅黑" panose="020B0503020204020204" pitchFamily="34" charset="-122"/>
              </a:rPr>
              <a:t>在此添加小标题</a:t>
            </a:r>
          </a:p>
        </p:txBody>
      </p:sp>
      <p:sp>
        <p:nvSpPr>
          <p:cNvPr id="13" name="TextBox 6"/>
          <p:cNvSpPr txBox="1"/>
          <p:nvPr/>
        </p:nvSpPr>
        <p:spPr>
          <a:xfrm>
            <a:off x="6320515" y="3190877"/>
            <a:ext cx="1312943" cy="215444"/>
          </a:xfrm>
          <a:prstGeom prst="rect">
            <a:avLst/>
          </a:prstGeom>
          <a:noFill/>
        </p:spPr>
        <p:txBody>
          <a:bodyPr vert="horz" wrap="square" lIns="0" tIns="0" rIns="0" bIns="0" rtlCol="0" anchor="ctr">
            <a:spAutoFit/>
          </a:bodyPr>
          <a:lstStyle/>
          <a:p>
            <a:pPr algn="l"/>
            <a:r>
              <a:rPr lang="zh-CN" altLang="en-US" sz="1400" b="1" dirty="0">
                <a:solidFill>
                  <a:srgbClr val="E87071"/>
                </a:solidFill>
                <a:latin typeface="微软雅黑" panose="020B0503020204020204" pitchFamily="34" charset="-122"/>
                <a:ea typeface="微软雅黑" panose="020B0503020204020204" pitchFamily="34" charset="-122"/>
              </a:rPr>
              <a:t>在此添加小标题</a:t>
            </a:r>
          </a:p>
        </p:txBody>
      </p:sp>
      <p:sp>
        <p:nvSpPr>
          <p:cNvPr id="14" name="TextBox 6"/>
          <p:cNvSpPr txBox="1"/>
          <p:nvPr/>
        </p:nvSpPr>
        <p:spPr>
          <a:xfrm>
            <a:off x="7829893" y="2671991"/>
            <a:ext cx="1312943" cy="215444"/>
          </a:xfrm>
          <a:prstGeom prst="rect">
            <a:avLst/>
          </a:prstGeom>
          <a:noFill/>
        </p:spPr>
        <p:txBody>
          <a:bodyPr vert="horz" wrap="square" lIns="0" tIns="0" rIns="0" bIns="0" rtlCol="0" anchor="ctr">
            <a:spAutoFit/>
          </a:bodyPr>
          <a:lstStyle/>
          <a:p>
            <a:pPr algn="l"/>
            <a:r>
              <a:rPr lang="zh-CN" altLang="en-US" sz="1400" b="1" dirty="0">
                <a:solidFill>
                  <a:srgbClr val="663A77"/>
                </a:solidFill>
                <a:latin typeface="微软雅黑" panose="020B0503020204020204" pitchFamily="34" charset="-122"/>
                <a:ea typeface="微软雅黑" panose="020B0503020204020204" pitchFamily="34" charset="-122"/>
              </a:rPr>
              <a:t>在此添加小标题</a:t>
            </a:r>
          </a:p>
        </p:txBody>
      </p:sp>
      <p:sp>
        <p:nvSpPr>
          <p:cNvPr id="15" name="TextBox 6"/>
          <p:cNvSpPr txBox="1"/>
          <p:nvPr/>
        </p:nvSpPr>
        <p:spPr>
          <a:xfrm>
            <a:off x="4306853" y="4129520"/>
            <a:ext cx="1752641" cy="276999"/>
          </a:xfrm>
          <a:prstGeom prst="rect">
            <a:avLst/>
          </a:prstGeom>
          <a:noFill/>
        </p:spPr>
        <p:txBody>
          <a:bodyPr vert="horz" wrap="square" lIns="0" tIns="0" rIns="0" bIns="0" rtlCol="0" anchor="ctr">
            <a:spAutoFit/>
          </a:bodyPr>
          <a:lstStyle/>
          <a:p>
            <a:pPr algn="l"/>
            <a:r>
              <a:rPr lang="zh-CN" altLang="en-US" b="1" dirty="0">
                <a:solidFill>
                  <a:srgbClr val="01ACBE"/>
                </a:solidFill>
                <a:latin typeface="微软雅黑" panose="020B0503020204020204" pitchFamily="34" charset="-122"/>
                <a:ea typeface="微软雅黑" panose="020B0503020204020204" pitchFamily="34" charset="-122"/>
              </a:rPr>
              <a:t>在此添加小标题</a:t>
            </a:r>
          </a:p>
        </p:txBody>
      </p:sp>
      <p:sp>
        <p:nvSpPr>
          <p:cNvPr id="19" name="任意多边形 18"/>
          <p:cNvSpPr/>
          <p:nvPr/>
        </p:nvSpPr>
        <p:spPr>
          <a:xfrm>
            <a:off x="6691715" y="2587835"/>
            <a:ext cx="426629" cy="426629"/>
          </a:xfrm>
          <a:custGeom>
            <a:avLst/>
            <a:gdLst/>
            <a:ahLst/>
            <a:cxnLst/>
            <a:rect l="l" t="t" r="r" b="b"/>
            <a:pathLst>
              <a:path w="718457" h="718457">
                <a:moveTo>
                  <a:pt x="307310" y="0"/>
                </a:moveTo>
                <a:lnTo>
                  <a:pt x="411148" y="0"/>
                </a:lnTo>
                <a:cubicBezTo>
                  <a:pt x="415514" y="0"/>
                  <a:pt x="419334" y="1325"/>
                  <a:pt x="422608" y="3975"/>
                </a:cubicBezTo>
                <a:cubicBezTo>
                  <a:pt x="425883" y="6626"/>
                  <a:pt x="427675" y="9978"/>
                  <a:pt x="427987" y="14032"/>
                </a:cubicBezTo>
                <a:lnTo>
                  <a:pt x="441084" y="100097"/>
                </a:lnTo>
                <a:cubicBezTo>
                  <a:pt x="456364" y="105086"/>
                  <a:pt x="470396" y="110855"/>
                  <a:pt x="483181" y="117404"/>
                </a:cubicBezTo>
                <a:lnTo>
                  <a:pt x="549601" y="67355"/>
                </a:lnTo>
                <a:cubicBezTo>
                  <a:pt x="552408" y="64548"/>
                  <a:pt x="556150" y="63145"/>
                  <a:pt x="560827" y="63145"/>
                </a:cubicBezTo>
                <a:cubicBezTo>
                  <a:pt x="564881" y="63145"/>
                  <a:pt x="568779" y="64704"/>
                  <a:pt x="572521" y="67822"/>
                </a:cubicBezTo>
                <a:cubicBezTo>
                  <a:pt x="612747" y="104930"/>
                  <a:pt x="638473" y="131436"/>
                  <a:pt x="649699" y="147339"/>
                </a:cubicBezTo>
                <a:cubicBezTo>
                  <a:pt x="651882" y="149834"/>
                  <a:pt x="652973" y="153264"/>
                  <a:pt x="652973" y="157630"/>
                </a:cubicBezTo>
                <a:cubicBezTo>
                  <a:pt x="652973" y="161372"/>
                  <a:pt x="651725" y="164958"/>
                  <a:pt x="649231" y="168388"/>
                </a:cubicBezTo>
                <a:cubicBezTo>
                  <a:pt x="644554" y="174936"/>
                  <a:pt x="636602" y="185305"/>
                  <a:pt x="625376" y="199493"/>
                </a:cubicBezTo>
                <a:cubicBezTo>
                  <a:pt x="614150" y="213681"/>
                  <a:pt x="605730" y="224673"/>
                  <a:pt x="600117" y="232469"/>
                </a:cubicBezTo>
                <a:cubicBezTo>
                  <a:pt x="608225" y="248061"/>
                  <a:pt x="614618" y="263340"/>
                  <a:pt x="619295" y="278308"/>
                </a:cubicBezTo>
                <a:lnTo>
                  <a:pt x="704892" y="291405"/>
                </a:lnTo>
                <a:cubicBezTo>
                  <a:pt x="708946" y="292029"/>
                  <a:pt x="712220" y="293977"/>
                  <a:pt x="714715" y="297252"/>
                </a:cubicBezTo>
                <a:cubicBezTo>
                  <a:pt x="717210" y="300526"/>
                  <a:pt x="718457" y="304190"/>
                  <a:pt x="718457" y="308244"/>
                </a:cubicBezTo>
                <a:lnTo>
                  <a:pt x="718457" y="412083"/>
                </a:lnTo>
                <a:cubicBezTo>
                  <a:pt x="718457" y="415825"/>
                  <a:pt x="717210" y="419411"/>
                  <a:pt x="714715" y="422842"/>
                </a:cubicBezTo>
                <a:cubicBezTo>
                  <a:pt x="712220" y="426272"/>
                  <a:pt x="709102" y="428298"/>
                  <a:pt x="705360" y="428922"/>
                </a:cubicBezTo>
                <a:lnTo>
                  <a:pt x="618827" y="442019"/>
                </a:lnTo>
                <a:cubicBezTo>
                  <a:pt x="612903" y="458858"/>
                  <a:pt x="606822" y="473046"/>
                  <a:pt x="600585" y="484584"/>
                </a:cubicBezTo>
                <a:cubicBezTo>
                  <a:pt x="611500" y="500175"/>
                  <a:pt x="628183" y="521692"/>
                  <a:pt x="650634" y="549133"/>
                </a:cubicBezTo>
                <a:cubicBezTo>
                  <a:pt x="653753" y="552875"/>
                  <a:pt x="655312" y="556773"/>
                  <a:pt x="655312" y="560826"/>
                </a:cubicBezTo>
                <a:cubicBezTo>
                  <a:pt x="655312" y="564880"/>
                  <a:pt x="653908" y="568466"/>
                  <a:pt x="651102" y="571584"/>
                </a:cubicBezTo>
                <a:cubicBezTo>
                  <a:pt x="642682" y="583122"/>
                  <a:pt x="627247" y="599961"/>
                  <a:pt x="604795" y="622101"/>
                </a:cubicBezTo>
                <a:cubicBezTo>
                  <a:pt x="582344" y="644241"/>
                  <a:pt x="567687" y="655311"/>
                  <a:pt x="560827" y="655311"/>
                </a:cubicBezTo>
                <a:cubicBezTo>
                  <a:pt x="557085" y="655311"/>
                  <a:pt x="553031" y="653908"/>
                  <a:pt x="548665" y="651101"/>
                </a:cubicBezTo>
                <a:lnTo>
                  <a:pt x="484117" y="600585"/>
                </a:lnTo>
                <a:cubicBezTo>
                  <a:pt x="470396" y="607757"/>
                  <a:pt x="456208" y="613682"/>
                  <a:pt x="441552" y="618359"/>
                </a:cubicBezTo>
                <a:cubicBezTo>
                  <a:pt x="436562" y="660768"/>
                  <a:pt x="432041" y="689768"/>
                  <a:pt x="427987" y="705360"/>
                </a:cubicBezTo>
                <a:cubicBezTo>
                  <a:pt x="425804" y="714091"/>
                  <a:pt x="420191" y="718457"/>
                  <a:pt x="411148" y="718457"/>
                </a:cubicBezTo>
                <a:lnTo>
                  <a:pt x="307310" y="718457"/>
                </a:lnTo>
                <a:cubicBezTo>
                  <a:pt x="302943" y="718457"/>
                  <a:pt x="299124" y="717132"/>
                  <a:pt x="295849" y="714481"/>
                </a:cubicBezTo>
                <a:cubicBezTo>
                  <a:pt x="292576" y="711830"/>
                  <a:pt x="290782" y="708478"/>
                  <a:pt x="290470" y="704424"/>
                </a:cubicBezTo>
                <a:lnTo>
                  <a:pt x="277373" y="618359"/>
                </a:lnTo>
                <a:cubicBezTo>
                  <a:pt x="262093" y="613370"/>
                  <a:pt x="248061" y="607601"/>
                  <a:pt x="235276" y="601052"/>
                </a:cubicBezTo>
                <a:lnTo>
                  <a:pt x="169324" y="651101"/>
                </a:lnTo>
                <a:cubicBezTo>
                  <a:pt x="166206" y="653908"/>
                  <a:pt x="162308" y="655311"/>
                  <a:pt x="157631" y="655311"/>
                </a:cubicBezTo>
                <a:cubicBezTo>
                  <a:pt x="153265" y="655311"/>
                  <a:pt x="149366" y="653596"/>
                  <a:pt x="145936" y="650166"/>
                </a:cubicBezTo>
                <a:cubicBezTo>
                  <a:pt x="106646" y="614617"/>
                  <a:pt x="80920" y="588423"/>
                  <a:pt x="68759" y="571584"/>
                </a:cubicBezTo>
                <a:cubicBezTo>
                  <a:pt x="66576" y="568466"/>
                  <a:pt x="65484" y="564880"/>
                  <a:pt x="65484" y="560826"/>
                </a:cubicBezTo>
                <a:cubicBezTo>
                  <a:pt x="65484" y="557084"/>
                  <a:pt x="66732" y="553498"/>
                  <a:pt x="69227" y="550068"/>
                </a:cubicBezTo>
                <a:cubicBezTo>
                  <a:pt x="73904" y="543520"/>
                  <a:pt x="81855" y="533151"/>
                  <a:pt x="93082" y="518963"/>
                </a:cubicBezTo>
                <a:cubicBezTo>
                  <a:pt x="104308" y="504775"/>
                  <a:pt x="112727" y="493783"/>
                  <a:pt x="118340" y="485987"/>
                </a:cubicBezTo>
                <a:cubicBezTo>
                  <a:pt x="109920" y="470396"/>
                  <a:pt x="103527" y="454960"/>
                  <a:pt x="99162" y="439680"/>
                </a:cubicBezTo>
                <a:lnTo>
                  <a:pt x="13565" y="427051"/>
                </a:lnTo>
                <a:cubicBezTo>
                  <a:pt x="9510" y="426427"/>
                  <a:pt x="6236" y="424479"/>
                  <a:pt x="3743" y="421204"/>
                </a:cubicBezTo>
                <a:cubicBezTo>
                  <a:pt x="1248" y="417930"/>
                  <a:pt x="0" y="414266"/>
                  <a:pt x="0" y="410212"/>
                </a:cubicBezTo>
                <a:lnTo>
                  <a:pt x="0" y="306373"/>
                </a:lnTo>
                <a:cubicBezTo>
                  <a:pt x="0" y="302631"/>
                  <a:pt x="1248" y="299045"/>
                  <a:pt x="3743" y="295615"/>
                </a:cubicBezTo>
                <a:cubicBezTo>
                  <a:pt x="6236" y="292184"/>
                  <a:pt x="9199" y="290158"/>
                  <a:pt x="12629" y="289534"/>
                </a:cubicBezTo>
                <a:lnTo>
                  <a:pt x="99630" y="276437"/>
                </a:lnTo>
                <a:cubicBezTo>
                  <a:pt x="103995" y="262093"/>
                  <a:pt x="110076" y="247749"/>
                  <a:pt x="117872" y="233404"/>
                </a:cubicBezTo>
                <a:cubicBezTo>
                  <a:pt x="105399" y="215630"/>
                  <a:pt x="88717" y="194114"/>
                  <a:pt x="67823" y="168856"/>
                </a:cubicBezTo>
                <a:cubicBezTo>
                  <a:pt x="64705" y="165114"/>
                  <a:pt x="63146" y="161372"/>
                  <a:pt x="63146" y="157630"/>
                </a:cubicBezTo>
                <a:cubicBezTo>
                  <a:pt x="63146" y="154511"/>
                  <a:pt x="64549" y="150925"/>
                  <a:pt x="67356" y="146872"/>
                </a:cubicBezTo>
                <a:cubicBezTo>
                  <a:pt x="75463" y="135646"/>
                  <a:pt x="90821" y="118885"/>
                  <a:pt x="113429" y="96589"/>
                </a:cubicBezTo>
                <a:cubicBezTo>
                  <a:pt x="136036" y="74293"/>
                  <a:pt x="150770" y="63145"/>
                  <a:pt x="157631" y="63145"/>
                </a:cubicBezTo>
                <a:cubicBezTo>
                  <a:pt x="161684" y="63145"/>
                  <a:pt x="165738" y="64704"/>
                  <a:pt x="169792" y="67822"/>
                </a:cubicBezTo>
                <a:lnTo>
                  <a:pt x="234340" y="117871"/>
                </a:lnTo>
                <a:cubicBezTo>
                  <a:pt x="248061" y="110699"/>
                  <a:pt x="262250" y="104774"/>
                  <a:pt x="276905" y="100097"/>
                </a:cubicBezTo>
                <a:cubicBezTo>
                  <a:pt x="281895" y="57688"/>
                  <a:pt x="286416" y="28688"/>
                  <a:pt x="290470" y="13096"/>
                </a:cubicBezTo>
                <a:cubicBezTo>
                  <a:pt x="292653" y="4365"/>
                  <a:pt x="298266" y="0"/>
                  <a:pt x="307310" y="0"/>
                </a:cubicBezTo>
                <a:close/>
                <a:moveTo>
                  <a:pt x="359229" y="239485"/>
                </a:moveTo>
                <a:cubicBezTo>
                  <a:pt x="326175" y="239485"/>
                  <a:pt x="297954" y="251179"/>
                  <a:pt x="274567" y="274566"/>
                </a:cubicBezTo>
                <a:cubicBezTo>
                  <a:pt x="251179" y="297954"/>
                  <a:pt x="239486" y="326174"/>
                  <a:pt x="239486" y="359228"/>
                </a:cubicBezTo>
                <a:cubicBezTo>
                  <a:pt x="239486" y="392282"/>
                  <a:pt x="251179" y="420503"/>
                  <a:pt x="274567" y="443890"/>
                </a:cubicBezTo>
                <a:cubicBezTo>
                  <a:pt x="297954" y="467277"/>
                  <a:pt x="326175" y="478971"/>
                  <a:pt x="359229" y="478971"/>
                </a:cubicBezTo>
                <a:cubicBezTo>
                  <a:pt x="392283" y="478971"/>
                  <a:pt x="420503" y="467277"/>
                  <a:pt x="443890" y="443890"/>
                </a:cubicBezTo>
                <a:cubicBezTo>
                  <a:pt x="467278" y="420503"/>
                  <a:pt x="478972" y="392282"/>
                  <a:pt x="478972" y="359228"/>
                </a:cubicBezTo>
                <a:cubicBezTo>
                  <a:pt x="478972" y="326174"/>
                  <a:pt x="467278" y="297954"/>
                  <a:pt x="443890" y="274566"/>
                </a:cubicBezTo>
                <a:cubicBezTo>
                  <a:pt x="420503" y="251179"/>
                  <a:pt x="392283" y="239485"/>
                  <a:pt x="359229" y="239485"/>
                </a:cubicBezTo>
                <a:close/>
              </a:path>
            </a:pathLst>
          </a:custGeom>
          <a:solidFill>
            <a:srgbClr val="E870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 name="任意多边形 19"/>
          <p:cNvSpPr/>
          <p:nvPr/>
        </p:nvSpPr>
        <p:spPr>
          <a:xfrm>
            <a:off x="3173150" y="2545560"/>
            <a:ext cx="447799" cy="356357"/>
          </a:xfrm>
          <a:custGeom>
            <a:avLst/>
            <a:gdLst>
              <a:gd name="connsiteX0" fmla="*/ 377054 w 754106"/>
              <a:gd name="connsiteY0" fmla="*/ 121146 h 600117"/>
              <a:gd name="connsiteX1" fmla="*/ 646005 w 754106"/>
              <a:gd name="connsiteY1" fmla="*/ 342857 h 600117"/>
              <a:gd name="connsiteX2" fmla="*/ 646473 w 754106"/>
              <a:gd name="connsiteY2" fmla="*/ 345664 h 600117"/>
              <a:gd name="connsiteX3" fmla="*/ 646473 w 754106"/>
              <a:gd name="connsiteY3" fmla="*/ 570182 h 600117"/>
              <a:gd name="connsiteX4" fmla="*/ 637586 w 754106"/>
              <a:gd name="connsiteY4" fmla="*/ 591230 h 600117"/>
              <a:gd name="connsiteX5" fmla="*/ 616537 w 754106"/>
              <a:gd name="connsiteY5" fmla="*/ 600117 h 600117"/>
              <a:gd name="connsiteX6" fmla="*/ 436924 w 754106"/>
              <a:gd name="connsiteY6" fmla="*/ 600117 h 600117"/>
              <a:gd name="connsiteX7" fmla="*/ 436924 w 754106"/>
              <a:gd name="connsiteY7" fmla="*/ 420503 h 600117"/>
              <a:gd name="connsiteX8" fmla="*/ 317182 w 754106"/>
              <a:gd name="connsiteY8" fmla="*/ 420503 h 600117"/>
              <a:gd name="connsiteX9" fmla="*/ 317182 w 754106"/>
              <a:gd name="connsiteY9" fmla="*/ 600117 h 600117"/>
              <a:gd name="connsiteX10" fmla="*/ 137569 w 754106"/>
              <a:gd name="connsiteY10" fmla="*/ 600117 h 600117"/>
              <a:gd name="connsiteX11" fmla="*/ 116520 w 754106"/>
              <a:gd name="connsiteY11" fmla="*/ 591230 h 600117"/>
              <a:gd name="connsiteX12" fmla="*/ 107632 w 754106"/>
              <a:gd name="connsiteY12" fmla="*/ 570182 h 600117"/>
              <a:gd name="connsiteX13" fmla="*/ 107632 w 754106"/>
              <a:gd name="connsiteY13" fmla="*/ 345664 h 600117"/>
              <a:gd name="connsiteX14" fmla="*/ 107867 w 754106"/>
              <a:gd name="connsiteY14" fmla="*/ 344260 h 600117"/>
              <a:gd name="connsiteX15" fmla="*/ 108101 w 754106"/>
              <a:gd name="connsiteY15" fmla="*/ 342857 h 600117"/>
              <a:gd name="connsiteX16" fmla="*/ 377054 w 754106"/>
              <a:gd name="connsiteY16" fmla="*/ 0 h 600117"/>
              <a:gd name="connsiteX17" fmla="*/ 412600 w 754106"/>
              <a:gd name="connsiteY17" fmla="*/ 12161 h 600117"/>
              <a:gd name="connsiteX18" fmla="*/ 526730 w 754106"/>
              <a:gd name="connsiteY18" fmla="*/ 107581 h 600117"/>
              <a:gd name="connsiteX19" fmla="*/ 526730 w 754106"/>
              <a:gd name="connsiteY19" fmla="*/ 16371 h 600117"/>
              <a:gd name="connsiteX20" fmla="*/ 530940 w 754106"/>
              <a:gd name="connsiteY20" fmla="*/ 5612 h 600117"/>
              <a:gd name="connsiteX21" fmla="*/ 541698 w 754106"/>
              <a:gd name="connsiteY21" fmla="*/ 1403 h 600117"/>
              <a:gd name="connsiteX22" fmla="*/ 631505 w 754106"/>
              <a:gd name="connsiteY22" fmla="*/ 1403 h 600117"/>
              <a:gd name="connsiteX23" fmla="*/ 642264 w 754106"/>
              <a:gd name="connsiteY23" fmla="*/ 5612 h 600117"/>
              <a:gd name="connsiteX24" fmla="*/ 646473 w 754106"/>
              <a:gd name="connsiteY24" fmla="*/ 16371 h 600117"/>
              <a:gd name="connsiteX25" fmla="*/ 646473 w 754106"/>
              <a:gd name="connsiteY25" fmla="*/ 207211 h 600117"/>
              <a:gd name="connsiteX26" fmla="*/ 748909 w 754106"/>
              <a:gd name="connsiteY26" fmla="*/ 292341 h 600117"/>
              <a:gd name="connsiteX27" fmla="*/ 754054 w 754106"/>
              <a:gd name="connsiteY27" fmla="*/ 302397 h 600117"/>
              <a:gd name="connsiteX28" fmla="*/ 750781 w 754106"/>
              <a:gd name="connsiteY28" fmla="*/ 313389 h 600117"/>
              <a:gd name="connsiteX29" fmla="*/ 721780 w 754106"/>
              <a:gd name="connsiteY29" fmla="*/ 348002 h 600117"/>
              <a:gd name="connsiteX30" fmla="*/ 711957 w 754106"/>
              <a:gd name="connsiteY30" fmla="*/ 353147 h 600117"/>
              <a:gd name="connsiteX31" fmla="*/ 710554 w 754106"/>
              <a:gd name="connsiteY31" fmla="*/ 353147 h 600117"/>
              <a:gd name="connsiteX32" fmla="*/ 700732 w 754106"/>
              <a:gd name="connsiteY32" fmla="*/ 349873 h 600117"/>
              <a:gd name="connsiteX33" fmla="*/ 377054 w 754106"/>
              <a:gd name="connsiteY33" fmla="*/ 79984 h 600117"/>
              <a:gd name="connsiteX34" fmla="*/ 53375 w 754106"/>
              <a:gd name="connsiteY34" fmla="*/ 349873 h 600117"/>
              <a:gd name="connsiteX35" fmla="*/ 42149 w 754106"/>
              <a:gd name="connsiteY35" fmla="*/ 353147 h 600117"/>
              <a:gd name="connsiteX36" fmla="*/ 32325 w 754106"/>
              <a:gd name="connsiteY36" fmla="*/ 348002 h 600117"/>
              <a:gd name="connsiteX37" fmla="*/ 3325 w 754106"/>
              <a:gd name="connsiteY37" fmla="*/ 313389 h 600117"/>
              <a:gd name="connsiteX38" fmla="*/ 51 w 754106"/>
              <a:gd name="connsiteY38" fmla="*/ 302397 h 600117"/>
              <a:gd name="connsiteX39" fmla="*/ 5196 w 754106"/>
              <a:gd name="connsiteY39" fmla="*/ 292341 h 600117"/>
              <a:gd name="connsiteX40" fmla="*/ 341506 w 754106"/>
              <a:gd name="connsiteY40" fmla="*/ 12161 h 600117"/>
              <a:gd name="connsiteX41" fmla="*/ 377054 w 754106"/>
              <a:gd name="connsiteY41" fmla="*/ 0 h 6001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Lst>
            <a:rect l="l" t="t" r="r" b="b"/>
            <a:pathLst>
              <a:path w="754106" h="600117">
                <a:moveTo>
                  <a:pt x="377054" y="121146"/>
                </a:moveTo>
                <a:lnTo>
                  <a:pt x="646005" y="342857"/>
                </a:lnTo>
                <a:cubicBezTo>
                  <a:pt x="646317" y="343481"/>
                  <a:pt x="646473" y="344416"/>
                  <a:pt x="646473" y="345664"/>
                </a:cubicBezTo>
                <a:lnTo>
                  <a:pt x="646473" y="570182"/>
                </a:lnTo>
                <a:cubicBezTo>
                  <a:pt x="646473" y="578289"/>
                  <a:pt x="643511" y="585305"/>
                  <a:pt x="637586" y="591230"/>
                </a:cubicBezTo>
                <a:cubicBezTo>
                  <a:pt x="631661" y="597155"/>
                  <a:pt x="624645" y="600117"/>
                  <a:pt x="616537" y="600117"/>
                </a:cubicBezTo>
                <a:lnTo>
                  <a:pt x="436924" y="600117"/>
                </a:lnTo>
                <a:lnTo>
                  <a:pt x="436924" y="420503"/>
                </a:lnTo>
                <a:lnTo>
                  <a:pt x="317182" y="420503"/>
                </a:lnTo>
                <a:lnTo>
                  <a:pt x="317182" y="600117"/>
                </a:lnTo>
                <a:lnTo>
                  <a:pt x="137569" y="600117"/>
                </a:lnTo>
                <a:cubicBezTo>
                  <a:pt x="129461" y="600117"/>
                  <a:pt x="122444" y="597155"/>
                  <a:pt x="116520" y="591230"/>
                </a:cubicBezTo>
                <a:cubicBezTo>
                  <a:pt x="110595" y="585305"/>
                  <a:pt x="107632" y="578289"/>
                  <a:pt x="107632" y="570182"/>
                </a:cubicBezTo>
                <a:lnTo>
                  <a:pt x="107632" y="345664"/>
                </a:lnTo>
                <a:cubicBezTo>
                  <a:pt x="107632" y="345352"/>
                  <a:pt x="107711" y="344884"/>
                  <a:pt x="107867" y="344260"/>
                </a:cubicBezTo>
                <a:cubicBezTo>
                  <a:pt x="108022" y="343637"/>
                  <a:pt x="108101" y="343169"/>
                  <a:pt x="108101" y="342857"/>
                </a:cubicBezTo>
                <a:close/>
                <a:moveTo>
                  <a:pt x="377054" y="0"/>
                </a:moveTo>
                <a:cubicBezTo>
                  <a:pt x="390774" y="0"/>
                  <a:pt x="402622" y="4053"/>
                  <a:pt x="412600" y="12161"/>
                </a:cubicBezTo>
                <a:lnTo>
                  <a:pt x="526730" y="107581"/>
                </a:lnTo>
                <a:lnTo>
                  <a:pt x="526730" y="16371"/>
                </a:lnTo>
                <a:cubicBezTo>
                  <a:pt x="526730" y="12005"/>
                  <a:pt x="528133" y="8419"/>
                  <a:pt x="530940" y="5612"/>
                </a:cubicBezTo>
                <a:cubicBezTo>
                  <a:pt x="533746" y="2806"/>
                  <a:pt x="537333" y="1403"/>
                  <a:pt x="541698" y="1403"/>
                </a:cubicBezTo>
                <a:lnTo>
                  <a:pt x="631505" y="1403"/>
                </a:lnTo>
                <a:cubicBezTo>
                  <a:pt x="635871" y="1403"/>
                  <a:pt x="639457" y="2806"/>
                  <a:pt x="642264" y="5612"/>
                </a:cubicBezTo>
                <a:cubicBezTo>
                  <a:pt x="645070" y="8419"/>
                  <a:pt x="646473" y="12005"/>
                  <a:pt x="646473" y="16371"/>
                </a:cubicBezTo>
                <a:lnTo>
                  <a:pt x="646473" y="207211"/>
                </a:lnTo>
                <a:lnTo>
                  <a:pt x="748909" y="292341"/>
                </a:lnTo>
                <a:cubicBezTo>
                  <a:pt x="752028" y="294835"/>
                  <a:pt x="753744" y="298187"/>
                  <a:pt x="754054" y="302397"/>
                </a:cubicBezTo>
                <a:cubicBezTo>
                  <a:pt x="754366" y="306607"/>
                  <a:pt x="753275" y="310271"/>
                  <a:pt x="750781" y="313389"/>
                </a:cubicBezTo>
                <a:lnTo>
                  <a:pt x="721780" y="348002"/>
                </a:lnTo>
                <a:cubicBezTo>
                  <a:pt x="719286" y="350809"/>
                  <a:pt x="716012" y="352524"/>
                  <a:pt x="711957" y="353147"/>
                </a:cubicBezTo>
                <a:lnTo>
                  <a:pt x="710554" y="353147"/>
                </a:lnTo>
                <a:cubicBezTo>
                  <a:pt x="706501" y="353147"/>
                  <a:pt x="703227" y="352056"/>
                  <a:pt x="700732" y="349873"/>
                </a:cubicBezTo>
                <a:lnTo>
                  <a:pt x="377054" y="79984"/>
                </a:lnTo>
                <a:lnTo>
                  <a:pt x="53375" y="349873"/>
                </a:lnTo>
                <a:cubicBezTo>
                  <a:pt x="49632" y="352368"/>
                  <a:pt x="45890" y="353459"/>
                  <a:pt x="42149" y="353147"/>
                </a:cubicBezTo>
                <a:cubicBezTo>
                  <a:pt x="38094" y="352524"/>
                  <a:pt x="34820" y="350809"/>
                  <a:pt x="32325" y="348002"/>
                </a:cubicBezTo>
                <a:lnTo>
                  <a:pt x="3325" y="313389"/>
                </a:lnTo>
                <a:cubicBezTo>
                  <a:pt x="831" y="310271"/>
                  <a:pt x="-260" y="306607"/>
                  <a:pt x="51" y="302397"/>
                </a:cubicBezTo>
                <a:cubicBezTo>
                  <a:pt x="363" y="298187"/>
                  <a:pt x="2078" y="294835"/>
                  <a:pt x="5196" y="292341"/>
                </a:cubicBezTo>
                <a:lnTo>
                  <a:pt x="341506" y="12161"/>
                </a:lnTo>
                <a:cubicBezTo>
                  <a:pt x="351484" y="4053"/>
                  <a:pt x="363333" y="0"/>
                  <a:pt x="377054" y="0"/>
                </a:cubicBezTo>
                <a:close/>
              </a:path>
            </a:pathLst>
          </a:custGeom>
          <a:solidFill>
            <a:srgbClr val="FFBF5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 name="任意多边形 21"/>
          <p:cNvSpPr/>
          <p:nvPr/>
        </p:nvSpPr>
        <p:spPr>
          <a:xfrm>
            <a:off x="4762262" y="3110256"/>
            <a:ext cx="728447" cy="545851"/>
          </a:xfrm>
          <a:custGeom>
            <a:avLst/>
            <a:gdLst>
              <a:gd name="connsiteX0" fmla="*/ 329292 w 878893"/>
              <a:gd name="connsiteY0" fmla="*/ 359229 h 658586"/>
              <a:gd name="connsiteX1" fmla="*/ 838200 w 878893"/>
              <a:gd name="connsiteY1" fmla="*/ 359229 h 658586"/>
              <a:gd name="connsiteX2" fmla="*/ 866498 w 878893"/>
              <a:gd name="connsiteY2" fmla="*/ 365310 h 658586"/>
              <a:gd name="connsiteX3" fmla="*/ 878893 w 878893"/>
              <a:gd name="connsiteY3" fmla="*/ 385423 h 658586"/>
              <a:gd name="connsiteX4" fmla="*/ 864394 w 878893"/>
              <a:gd name="connsiteY4" fmla="*/ 416294 h 658586"/>
              <a:gd name="connsiteX5" fmla="*/ 707231 w 878893"/>
              <a:gd name="connsiteY5" fmla="*/ 601521 h 658586"/>
              <a:gd name="connsiteX6" fmla="*/ 650868 w 878893"/>
              <a:gd name="connsiteY6" fmla="*/ 641981 h 658586"/>
              <a:gd name="connsiteX7" fmla="*/ 583746 w 878893"/>
              <a:gd name="connsiteY7" fmla="*/ 658586 h 658586"/>
              <a:gd name="connsiteX8" fmla="*/ 74839 w 878893"/>
              <a:gd name="connsiteY8" fmla="*/ 658586 h 658586"/>
              <a:gd name="connsiteX9" fmla="*/ 46541 w 878893"/>
              <a:gd name="connsiteY9" fmla="*/ 652506 h 658586"/>
              <a:gd name="connsiteX10" fmla="*/ 34145 w 878893"/>
              <a:gd name="connsiteY10" fmla="*/ 632392 h 658586"/>
              <a:gd name="connsiteX11" fmla="*/ 48645 w 878893"/>
              <a:gd name="connsiteY11" fmla="*/ 601521 h 658586"/>
              <a:gd name="connsiteX12" fmla="*/ 205808 w 878893"/>
              <a:gd name="connsiteY12" fmla="*/ 416294 h 658586"/>
              <a:gd name="connsiteX13" fmla="*/ 262171 w 878893"/>
              <a:gd name="connsiteY13" fmla="*/ 375834 h 658586"/>
              <a:gd name="connsiteX14" fmla="*/ 329292 w 878893"/>
              <a:gd name="connsiteY14" fmla="*/ 359229 h 658586"/>
              <a:gd name="connsiteX15" fmla="*/ 104775 w 878893"/>
              <a:gd name="connsiteY15" fmla="*/ 0 h 658586"/>
              <a:gd name="connsiteX16" fmla="*/ 254453 w 878893"/>
              <a:gd name="connsiteY16" fmla="*/ 0 h 658586"/>
              <a:gd name="connsiteX17" fmla="*/ 328357 w 878893"/>
              <a:gd name="connsiteY17" fmla="*/ 30872 h 658586"/>
              <a:gd name="connsiteX18" fmla="*/ 359228 w 878893"/>
              <a:gd name="connsiteY18" fmla="*/ 104775 h 658586"/>
              <a:gd name="connsiteX19" fmla="*/ 359228 w 878893"/>
              <a:gd name="connsiteY19" fmla="*/ 119743 h 658586"/>
              <a:gd name="connsiteX20" fmla="*/ 613681 w 878893"/>
              <a:gd name="connsiteY20" fmla="*/ 119743 h 658586"/>
              <a:gd name="connsiteX21" fmla="*/ 687586 w 878893"/>
              <a:gd name="connsiteY21" fmla="*/ 150615 h 658586"/>
              <a:gd name="connsiteX22" fmla="*/ 718456 w 878893"/>
              <a:gd name="connsiteY22" fmla="*/ 224518 h 658586"/>
              <a:gd name="connsiteX23" fmla="*/ 718456 w 878893"/>
              <a:gd name="connsiteY23" fmla="*/ 299358 h 658586"/>
              <a:gd name="connsiteX24" fmla="*/ 329292 w 878893"/>
              <a:gd name="connsiteY24" fmla="*/ 299358 h 658586"/>
              <a:gd name="connsiteX25" fmla="*/ 237146 w 878893"/>
              <a:gd name="connsiteY25" fmla="*/ 321575 h 658586"/>
              <a:gd name="connsiteX26" fmla="*/ 160436 w 878893"/>
              <a:gd name="connsiteY26" fmla="*/ 377471 h 658586"/>
              <a:gd name="connsiteX27" fmla="*/ 2806 w 878893"/>
              <a:gd name="connsiteY27" fmla="*/ 562698 h 658586"/>
              <a:gd name="connsiteX28" fmla="*/ 467 w 878893"/>
              <a:gd name="connsiteY28" fmla="*/ 565505 h 658586"/>
              <a:gd name="connsiteX29" fmla="*/ 233 w 878893"/>
              <a:gd name="connsiteY29" fmla="*/ 559658 h 658586"/>
              <a:gd name="connsiteX30" fmla="*/ 0 w 878893"/>
              <a:gd name="connsiteY30" fmla="*/ 553811 h 658586"/>
              <a:gd name="connsiteX31" fmla="*/ 0 w 878893"/>
              <a:gd name="connsiteY31" fmla="*/ 104775 h 658586"/>
              <a:gd name="connsiteX32" fmla="*/ 30871 w 878893"/>
              <a:gd name="connsiteY32" fmla="*/ 30872 h 658586"/>
              <a:gd name="connsiteX33" fmla="*/ 104775 w 878893"/>
              <a:gd name="connsiteY33" fmla="*/ 0 h 6585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Lst>
            <a:rect l="l" t="t" r="r" b="b"/>
            <a:pathLst>
              <a:path w="878893" h="658586">
                <a:moveTo>
                  <a:pt x="329292" y="359229"/>
                </a:moveTo>
                <a:lnTo>
                  <a:pt x="838200" y="359229"/>
                </a:lnTo>
                <a:cubicBezTo>
                  <a:pt x="848801" y="359229"/>
                  <a:pt x="858235" y="361256"/>
                  <a:pt x="866498" y="365310"/>
                </a:cubicBezTo>
                <a:cubicBezTo>
                  <a:pt x="874761" y="369364"/>
                  <a:pt x="878893" y="376068"/>
                  <a:pt x="878893" y="385423"/>
                </a:cubicBezTo>
                <a:cubicBezTo>
                  <a:pt x="878893" y="395090"/>
                  <a:pt x="874060" y="405380"/>
                  <a:pt x="864394" y="416294"/>
                </a:cubicBezTo>
                <a:lnTo>
                  <a:pt x="707231" y="601521"/>
                </a:lnTo>
                <a:cubicBezTo>
                  <a:pt x="693823" y="617425"/>
                  <a:pt x="675034" y="630911"/>
                  <a:pt x="650868" y="641981"/>
                </a:cubicBezTo>
                <a:cubicBezTo>
                  <a:pt x="626701" y="653051"/>
                  <a:pt x="604327" y="658586"/>
                  <a:pt x="583746" y="658586"/>
                </a:cubicBezTo>
                <a:lnTo>
                  <a:pt x="74839" y="658586"/>
                </a:lnTo>
                <a:cubicBezTo>
                  <a:pt x="64237" y="658586"/>
                  <a:pt x="54805" y="656559"/>
                  <a:pt x="46541" y="652506"/>
                </a:cubicBezTo>
                <a:cubicBezTo>
                  <a:pt x="38277" y="648452"/>
                  <a:pt x="34145" y="641747"/>
                  <a:pt x="34145" y="632392"/>
                </a:cubicBezTo>
                <a:cubicBezTo>
                  <a:pt x="34145" y="622726"/>
                  <a:pt x="38979" y="612435"/>
                  <a:pt x="48645" y="601521"/>
                </a:cubicBezTo>
                <a:lnTo>
                  <a:pt x="205808" y="416294"/>
                </a:lnTo>
                <a:cubicBezTo>
                  <a:pt x="219217" y="400391"/>
                  <a:pt x="238004" y="386904"/>
                  <a:pt x="262171" y="375834"/>
                </a:cubicBezTo>
                <a:cubicBezTo>
                  <a:pt x="286339" y="364764"/>
                  <a:pt x="308712" y="359229"/>
                  <a:pt x="329292" y="359229"/>
                </a:cubicBezTo>
                <a:close/>
                <a:moveTo>
                  <a:pt x="104775" y="0"/>
                </a:moveTo>
                <a:lnTo>
                  <a:pt x="254453" y="0"/>
                </a:lnTo>
                <a:cubicBezTo>
                  <a:pt x="283142" y="0"/>
                  <a:pt x="307776" y="10291"/>
                  <a:pt x="328357" y="30872"/>
                </a:cubicBezTo>
                <a:cubicBezTo>
                  <a:pt x="348938" y="51452"/>
                  <a:pt x="359228" y="76087"/>
                  <a:pt x="359228" y="104775"/>
                </a:cubicBezTo>
                <a:lnTo>
                  <a:pt x="359228" y="119743"/>
                </a:lnTo>
                <a:lnTo>
                  <a:pt x="613681" y="119743"/>
                </a:lnTo>
                <a:cubicBezTo>
                  <a:pt x="642370" y="119743"/>
                  <a:pt x="667005" y="130034"/>
                  <a:pt x="687586" y="150615"/>
                </a:cubicBezTo>
                <a:cubicBezTo>
                  <a:pt x="708166" y="171195"/>
                  <a:pt x="718456" y="195830"/>
                  <a:pt x="718456" y="224518"/>
                </a:cubicBezTo>
                <a:lnTo>
                  <a:pt x="718456" y="299358"/>
                </a:lnTo>
                <a:lnTo>
                  <a:pt x="329292" y="299358"/>
                </a:lnTo>
                <a:cubicBezTo>
                  <a:pt x="299981" y="299358"/>
                  <a:pt x="269266" y="306764"/>
                  <a:pt x="237146" y="321575"/>
                </a:cubicBezTo>
                <a:cubicBezTo>
                  <a:pt x="205029" y="336387"/>
                  <a:pt x="179459" y="355019"/>
                  <a:pt x="160436" y="377471"/>
                </a:cubicBezTo>
                <a:lnTo>
                  <a:pt x="2806" y="562698"/>
                </a:lnTo>
                <a:lnTo>
                  <a:pt x="467" y="565505"/>
                </a:lnTo>
                <a:cubicBezTo>
                  <a:pt x="467" y="564257"/>
                  <a:pt x="390" y="562308"/>
                  <a:pt x="233" y="559658"/>
                </a:cubicBezTo>
                <a:cubicBezTo>
                  <a:pt x="78" y="557007"/>
                  <a:pt x="0" y="555058"/>
                  <a:pt x="0" y="553811"/>
                </a:cubicBezTo>
                <a:lnTo>
                  <a:pt x="0" y="104775"/>
                </a:lnTo>
                <a:cubicBezTo>
                  <a:pt x="0" y="76087"/>
                  <a:pt x="10290" y="51452"/>
                  <a:pt x="30871" y="30872"/>
                </a:cubicBezTo>
                <a:cubicBezTo>
                  <a:pt x="51452" y="10291"/>
                  <a:pt x="76087" y="0"/>
                  <a:pt x="104775" y="0"/>
                </a:cubicBezTo>
                <a:close/>
              </a:path>
            </a:pathLst>
          </a:custGeom>
          <a:solidFill>
            <a:srgbClr val="01ACB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5" name="任意多边形 24"/>
          <p:cNvSpPr/>
          <p:nvPr/>
        </p:nvSpPr>
        <p:spPr>
          <a:xfrm>
            <a:off x="8144246" y="2039790"/>
            <a:ext cx="458055" cy="365431"/>
          </a:xfrm>
          <a:custGeom>
            <a:avLst/>
            <a:gdLst>
              <a:gd name="connsiteX0" fmla="*/ 149679 w 888248"/>
              <a:gd name="connsiteY0" fmla="*/ 89807 h 708634"/>
              <a:gd name="connsiteX1" fmla="*/ 107348 w 888248"/>
              <a:gd name="connsiteY1" fmla="*/ 107347 h 708634"/>
              <a:gd name="connsiteX2" fmla="*/ 89807 w 888248"/>
              <a:gd name="connsiteY2" fmla="*/ 149678 h 708634"/>
              <a:gd name="connsiteX3" fmla="*/ 107348 w 888248"/>
              <a:gd name="connsiteY3" fmla="*/ 192009 h 708634"/>
              <a:gd name="connsiteX4" fmla="*/ 149679 w 888248"/>
              <a:gd name="connsiteY4" fmla="*/ 209550 h 708634"/>
              <a:gd name="connsiteX5" fmla="*/ 192010 w 888248"/>
              <a:gd name="connsiteY5" fmla="*/ 192009 h 708634"/>
              <a:gd name="connsiteX6" fmla="*/ 209550 w 888248"/>
              <a:gd name="connsiteY6" fmla="*/ 149678 h 708634"/>
              <a:gd name="connsiteX7" fmla="*/ 192010 w 888248"/>
              <a:gd name="connsiteY7" fmla="*/ 107347 h 708634"/>
              <a:gd name="connsiteX8" fmla="*/ 149679 w 888248"/>
              <a:gd name="connsiteY8" fmla="*/ 89807 h 708634"/>
              <a:gd name="connsiteX9" fmla="*/ 329292 w 888248"/>
              <a:gd name="connsiteY9" fmla="*/ 0 h 708634"/>
              <a:gd name="connsiteX10" fmla="*/ 434067 w 888248"/>
              <a:gd name="connsiteY10" fmla="*/ 0 h 708634"/>
              <a:gd name="connsiteX11" fmla="*/ 488793 w 888248"/>
              <a:gd name="connsiteY11" fmla="*/ 12395 h 708634"/>
              <a:gd name="connsiteX12" fmla="*/ 536503 w 888248"/>
              <a:gd name="connsiteY12" fmla="*/ 42564 h 708634"/>
              <a:gd name="connsiteX13" fmla="*/ 870941 w 888248"/>
              <a:gd name="connsiteY13" fmla="*/ 376535 h 708634"/>
              <a:gd name="connsiteX14" fmla="*/ 888248 w 888248"/>
              <a:gd name="connsiteY14" fmla="*/ 419100 h 708634"/>
              <a:gd name="connsiteX15" fmla="*/ 870941 w 888248"/>
              <a:gd name="connsiteY15" fmla="*/ 461197 h 708634"/>
              <a:gd name="connsiteX16" fmla="*/ 641278 w 888248"/>
              <a:gd name="connsiteY16" fmla="*/ 691327 h 708634"/>
              <a:gd name="connsiteX17" fmla="*/ 598713 w 888248"/>
              <a:gd name="connsiteY17" fmla="*/ 708634 h 708634"/>
              <a:gd name="connsiteX18" fmla="*/ 571116 w 888248"/>
              <a:gd name="connsiteY18" fmla="*/ 702085 h 708634"/>
              <a:gd name="connsiteX19" fmla="*/ 546326 w 888248"/>
              <a:gd name="connsiteY19" fmla="*/ 681037 h 708634"/>
              <a:gd name="connsiteX20" fmla="*/ 766166 w 888248"/>
              <a:gd name="connsiteY20" fmla="*/ 461197 h 708634"/>
              <a:gd name="connsiteX21" fmla="*/ 783473 w 888248"/>
              <a:gd name="connsiteY21" fmla="*/ 419100 h 708634"/>
              <a:gd name="connsiteX22" fmla="*/ 766166 w 888248"/>
              <a:gd name="connsiteY22" fmla="*/ 376535 h 708634"/>
              <a:gd name="connsiteX23" fmla="*/ 431728 w 888248"/>
              <a:gd name="connsiteY23" fmla="*/ 42564 h 708634"/>
              <a:gd name="connsiteX24" fmla="*/ 384018 w 888248"/>
              <a:gd name="connsiteY24" fmla="*/ 12395 h 708634"/>
              <a:gd name="connsiteX25" fmla="*/ 329292 w 888248"/>
              <a:gd name="connsiteY25" fmla="*/ 0 h 708634"/>
              <a:gd name="connsiteX26" fmla="*/ 59872 w 888248"/>
              <a:gd name="connsiteY26" fmla="*/ 0 h 708634"/>
              <a:gd name="connsiteX27" fmla="*/ 254454 w 888248"/>
              <a:gd name="connsiteY27" fmla="*/ 0 h 708634"/>
              <a:gd name="connsiteX28" fmla="*/ 309180 w 888248"/>
              <a:gd name="connsiteY28" fmla="*/ 12395 h 708634"/>
              <a:gd name="connsiteX29" fmla="*/ 356890 w 888248"/>
              <a:gd name="connsiteY29" fmla="*/ 42564 h 708634"/>
              <a:gd name="connsiteX30" fmla="*/ 691328 w 888248"/>
              <a:gd name="connsiteY30" fmla="*/ 376535 h 708634"/>
              <a:gd name="connsiteX31" fmla="*/ 708635 w 888248"/>
              <a:gd name="connsiteY31" fmla="*/ 419100 h 708634"/>
              <a:gd name="connsiteX32" fmla="*/ 691328 w 888248"/>
              <a:gd name="connsiteY32" fmla="*/ 461197 h 708634"/>
              <a:gd name="connsiteX33" fmla="*/ 461665 w 888248"/>
              <a:gd name="connsiteY33" fmla="*/ 691327 h 708634"/>
              <a:gd name="connsiteX34" fmla="*/ 419100 w 888248"/>
              <a:gd name="connsiteY34" fmla="*/ 708634 h 708634"/>
              <a:gd name="connsiteX35" fmla="*/ 377003 w 888248"/>
              <a:gd name="connsiteY35" fmla="*/ 691327 h 708634"/>
              <a:gd name="connsiteX36" fmla="*/ 42565 w 888248"/>
              <a:gd name="connsiteY36" fmla="*/ 356422 h 708634"/>
              <a:gd name="connsiteX37" fmla="*/ 12395 w 888248"/>
              <a:gd name="connsiteY37" fmla="*/ 309179 h 708634"/>
              <a:gd name="connsiteX38" fmla="*/ 0 w 888248"/>
              <a:gd name="connsiteY38" fmla="*/ 254453 h 708634"/>
              <a:gd name="connsiteX39" fmla="*/ 0 w 888248"/>
              <a:gd name="connsiteY39" fmla="*/ 59871 h 708634"/>
              <a:gd name="connsiteX40" fmla="*/ 17775 w 888248"/>
              <a:gd name="connsiteY40" fmla="*/ 17774 h 708634"/>
              <a:gd name="connsiteX41" fmla="*/ 59872 w 888248"/>
              <a:gd name="connsiteY41" fmla="*/ 0 h 7086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Lst>
            <a:rect l="l" t="t" r="r" b="b"/>
            <a:pathLst>
              <a:path w="888248" h="708634">
                <a:moveTo>
                  <a:pt x="149679" y="89807"/>
                </a:moveTo>
                <a:cubicBezTo>
                  <a:pt x="133152" y="89807"/>
                  <a:pt x="119041" y="95653"/>
                  <a:pt x="107348" y="107347"/>
                </a:cubicBezTo>
                <a:cubicBezTo>
                  <a:pt x="95654" y="119041"/>
                  <a:pt x="89807" y="133151"/>
                  <a:pt x="89807" y="149678"/>
                </a:cubicBezTo>
                <a:cubicBezTo>
                  <a:pt x="89807" y="166205"/>
                  <a:pt x="95654" y="180315"/>
                  <a:pt x="107348" y="192009"/>
                </a:cubicBezTo>
                <a:cubicBezTo>
                  <a:pt x="119041" y="203703"/>
                  <a:pt x="133152" y="209550"/>
                  <a:pt x="149679" y="209550"/>
                </a:cubicBezTo>
                <a:cubicBezTo>
                  <a:pt x="166206" y="209550"/>
                  <a:pt x="180316" y="203703"/>
                  <a:pt x="192010" y="192009"/>
                </a:cubicBezTo>
                <a:cubicBezTo>
                  <a:pt x="203703" y="180315"/>
                  <a:pt x="209550" y="166205"/>
                  <a:pt x="209550" y="149678"/>
                </a:cubicBezTo>
                <a:cubicBezTo>
                  <a:pt x="209550" y="133151"/>
                  <a:pt x="203703" y="119041"/>
                  <a:pt x="192010" y="107347"/>
                </a:cubicBezTo>
                <a:cubicBezTo>
                  <a:pt x="180316" y="95653"/>
                  <a:pt x="166206" y="89807"/>
                  <a:pt x="149679" y="89807"/>
                </a:cubicBezTo>
                <a:close/>
                <a:moveTo>
                  <a:pt x="329292" y="0"/>
                </a:moveTo>
                <a:lnTo>
                  <a:pt x="434067" y="0"/>
                </a:lnTo>
                <a:cubicBezTo>
                  <a:pt x="450594" y="0"/>
                  <a:pt x="468836" y="4131"/>
                  <a:pt x="488793" y="12395"/>
                </a:cubicBezTo>
                <a:cubicBezTo>
                  <a:pt x="508750" y="20658"/>
                  <a:pt x="524654" y="30715"/>
                  <a:pt x="536503" y="42564"/>
                </a:cubicBezTo>
                <a:lnTo>
                  <a:pt x="870941" y="376535"/>
                </a:lnTo>
                <a:cubicBezTo>
                  <a:pt x="882479" y="388696"/>
                  <a:pt x="888248" y="402884"/>
                  <a:pt x="888248" y="419100"/>
                </a:cubicBezTo>
                <a:cubicBezTo>
                  <a:pt x="888248" y="435626"/>
                  <a:pt x="882479" y="449659"/>
                  <a:pt x="870941" y="461197"/>
                </a:cubicBezTo>
                <a:lnTo>
                  <a:pt x="641278" y="691327"/>
                </a:lnTo>
                <a:cubicBezTo>
                  <a:pt x="629117" y="702865"/>
                  <a:pt x="614929" y="708634"/>
                  <a:pt x="598713" y="708634"/>
                </a:cubicBezTo>
                <a:cubicBezTo>
                  <a:pt x="587487" y="708634"/>
                  <a:pt x="578289" y="706451"/>
                  <a:pt x="571116" y="702085"/>
                </a:cubicBezTo>
                <a:cubicBezTo>
                  <a:pt x="563944" y="697720"/>
                  <a:pt x="555681" y="690704"/>
                  <a:pt x="546326" y="681037"/>
                </a:cubicBezTo>
                <a:lnTo>
                  <a:pt x="766166" y="461197"/>
                </a:lnTo>
                <a:cubicBezTo>
                  <a:pt x="777704" y="449659"/>
                  <a:pt x="783473" y="435626"/>
                  <a:pt x="783473" y="419100"/>
                </a:cubicBezTo>
                <a:cubicBezTo>
                  <a:pt x="783473" y="402884"/>
                  <a:pt x="777704" y="388696"/>
                  <a:pt x="766166" y="376535"/>
                </a:cubicBezTo>
                <a:lnTo>
                  <a:pt x="431728" y="42564"/>
                </a:lnTo>
                <a:cubicBezTo>
                  <a:pt x="419879" y="30715"/>
                  <a:pt x="403975" y="20658"/>
                  <a:pt x="384018" y="12395"/>
                </a:cubicBezTo>
                <a:cubicBezTo>
                  <a:pt x="364061" y="4131"/>
                  <a:pt x="345819" y="0"/>
                  <a:pt x="329292" y="0"/>
                </a:cubicBezTo>
                <a:close/>
                <a:moveTo>
                  <a:pt x="59872" y="0"/>
                </a:moveTo>
                <a:lnTo>
                  <a:pt x="254454" y="0"/>
                </a:lnTo>
                <a:cubicBezTo>
                  <a:pt x="270981" y="0"/>
                  <a:pt x="289223" y="4131"/>
                  <a:pt x="309180" y="12395"/>
                </a:cubicBezTo>
                <a:cubicBezTo>
                  <a:pt x="329137" y="20658"/>
                  <a:pt x="345041" y="30715"/>
                  <a:pt x="356890" y="42564"/>
                </a:cubicBezTo>
                <a:lnTo>
                  <a:pt x="691328" y="376535"/>
                </a:lnTo>
                <a:cubicBezTo>
                  <a:pt x="702866" y="388696"/>
                  <a:pt x="708635" y="402884"/>
                  <a:pt x="708635" y="419100"/>
                </a:cubicBezTo>
                <a:cubicBezTo>
                  <a:pt x="708635" y="435626"/>
                  <a:pt x="702866" y="449659"/>
                  <a:pt x="691328" y="461197"/>
                </a:cubicBezTo>
                <a:lnTo>
                  <a:pt x="461665" y="691327"/>
                </a:lnTo>
                <a:cubicBezTo>
                  <a:pt x="449504" y="702865"/>
                  <a:pt x="435315" y="708634"/>
                  <a:pt x="419100" y="708634"/>
                </a:cubicBezTo>
                <a:cubicBezTo>
                  <a:pt x="402573" y="708634"/>
                  <a:pt x="388541" y="702865"/>
                  <a:pt x="377003" y="691327"/>
                </a:cubicBezTo>
                <a:lnTo>
                  <a:pt x="42565" y="356422"/>
                </a:lnTo>
                <a:cubicBezTo>
                  <a:pt x="30716" y="344884"/>
                  <a:pt x="20659" y="329137"/>
                  <a:pt x="12395" y="309179"/>
                </a:cubicBezTo>
                <a:cubicBezTo>
                  <a:pt x="4132" y="289222"/>
                  <a:pt x="0" y="270980"/>
                  <a:pt x="0" y="254453"/>
                </a:cubicBezTo>
                <a:lnTo>
                  <a:pt x="0" y="59871"/>
                </a:lnTo>
                <a:cubicBezTo>
                  <a:pt x="0" y="43656"/>
                  <a:pt x="5925" y="29623"/>
                  <a:pt x="17775" y="17774"/>
                </a:cubicBezTo>
                <a:cubicBezTo>
                  <a:pt x="29624" y="5924"/>
                  <a:pt x="43656" y="0"/>
                  <a:pt x="59872" y="0"/>
                </a:cubicBezTo>
                <a:close/>
              </a:path>
            </a:pathLst>
          </a:custGeom>
          <a:solidFill>
            <a:srgbClr val="663A7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椭圆 17"/>
          <p:cNvSpPr/>
          <p:nvPr/>
        </p:nvSpPr>
        <p:spPr>
          <a:xfrm>
            <a:off x="709696" y="497792"/>
            <a:ext cx="4015519" cy="466634"/>
          </a:xfrm>
          <a:prstGeom prst="ellipse">
            <a:avLst/>
          </a:prstGeom>
          <a:gradFill flip="none" rotWithShape="1">
            <a:gsLst>
              <a:gs pos="100000">
                <a:srgbClr val="C9C9C9">
                  <a:alpha val="0"/>
                </a:srgbClr>
              </a:gs>
              <a:gs pos="20000">
                <a:schemeClr val="bg1">
                  <a:lumMod val="50000"/>
                </a:schemeClr>
              </a:gs>
            </a:gsLst>
            <a:path path="shap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21" name="组合 20"/>
          <p:cNvGrpSpPr/>
          <p:nvPr/>
        </p:nvGrpSpPr>
        <p:grpSpPr>
          <a:xfrm>
            <a:off x="640284" y="184024"/>
            <a:ext cx="4021131" cy="613991"/>
            <a:chOff x="3418293" y="305852"/>
            <a:chExt cx="4844075" cy="872774"/>
          </a:xfrm>
        </p:grpSpPr>
        <p:sp>
          <p:nvSpPr>
            <p:cNvPr id="23" name="椭圆 22"/>
            <p:cNvSpPr/>
            <p:nvPr/>
          </p:nvSpPr>
          <p:spPr>
            <a:xfrm>
              <a:off x="3418293" y="305852"/>
              <a:ext cx="4844075" cy="466634"/>
            </a:xfrm>
            <a:prstGeom prst="ellipse">
              <a:avLst/>
            </a:prstGeom>
            <a:gradFill flip="none" rotWithShape="1">
              <a:gsLst>
                <a:gs pos="100000">
                  <a:srgbClr val="C9C9C9">
                    <a:alpha val="0"/>
                  </a:srgbClr>
                </a:gs>
                <a:gs pos="20000">
                  <a:schemeClr val="bg1">
                    <a:lumMod val="50000"/>
                  </a:schemeClr>
                </a:gs>
              </a:gsLst>
              <a:path path="shap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 name="矩形 23"/>
            <p:cNvSpPr/>
            <p:nvPr/>
          </p:nvSpPr>
          <p:spPr>
            <a:xfrm>
              <a:off x="3502027" y="470122"/>
              <a:ext cx="4499303" cy="708504"/>
            </a:xfrm>
            <a:prstGeom prst="rect">
              <a:avLst/>
            </a:prstGeom>
            <a:gradFill>
              <a:gsLst>
                <a:gs pos="0">
                  <a:schemeClr val="bg1"/>
                </a:gs>
                <a:gs pos="100000">
                  <a:schemeClr val="bg1">
                    <a:lumMod val="95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26" name="组合 25"/>
          <p:cNvGrpSpPr/>
          <p:nvPr/>
        </p:nvGrpSpPr>
        <p:grpSpPr>
          <a:xfrm>
            <a:off x="574288" y="185585"/>
            <a:ext cx="970204" cy="1019136"/>
            <a:chOff x="1003288" y="1798087"/>
            <a:chExt cx="3398850" cy="3383513"/>
          </a:xfrm>
        </p:grpSpPr>
        <p:sp>
          <p:nvSpPr>
            <p:cNvPr id="27" name="AutoShape 3"/>
            <p:cNvSpPr>
              <a:spLocks noChangeAspect="1" noChangeArrowheads="1" noTextEdit="1"/>
            </p:cNvSpPr>
            <p:nvPr/>
          </p:nvSpPr>
          <p:spPr bwMode="auto">
            <a:xfrm>
              <a:off x="1566863" y="1863725"/>
              <a:ext cx="2835275" cy="3317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28" name="AutoShape 11"/>
            <p:cNvSpPr>
              <a:spLocks noChangeAspect="1" noChangeArrowheads="1" noTextEdit="1"/>
            </p:cNvSpPr>
            <p:nvPr/>
          </p:nvSpPr>
          <p:spPr bwMode="auto">
            <a:xfrm>
              <a:off x="1028024" y="1798087"/>
              <a:ext cx="2896276" cy="19966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grpSp>
          <p:nvGrpSpPr>
            <p:cNvPr id="29" name="组合 28"/>
            <p:cNvGrpSpPr/>
            <p:nvPr/>
          </p:nvGrpSpPr>
          <p:grpSpPr>
            <a:xfrm>
              <a:off x="1003288" y="1856944"/>
              <a:ext cx="3119221" cy="1919931"/>
              <a:chOff x="1028026" y="1617975"/>
              <a:chExt cx="3119221" cy="1919931"/>
            </a:xfrm>
          </p:grpSpPr>
          <p:sp>
            <p:nvSpPr>
              <p:cNvPr id="30" name="Freeform 13"/>
              <p:cNvSpPr/>
              <p:nvPr/>
            </p:nvSpPr>
            <p:spPr bwMode="auto">
              <a:xfrm>
                <a:off x="1028026" y="1617975"/>
                <a:ext cx="3119221" cy="1832376"/>
              </a:xfrm>
              <a:custGeom>
                <a:avLst/>
                <a:gdLst>
                  <a:gd name="T0" fmla="*/ 264 w 306"/>
                  <a:gd name="T1" fmla="*/ 91 h 210"/>
                  <a:gd name="T2" fmla="*/ 266 w 306"/>
                  <a:gd name="T3" fmla="*/ 73 h 210"/>
                  <a:gd name="T4" fmla="*/ 194 w 306"/>
                  <a:gd name="T5" fmla="*/ 0 h 210"/>
                  <a:gd name="T6" fmla="*/ 127 w 306"/>
                  <a:gd name="T7" fmla="*/ 43 h 210"/>
                  <a:gd name="T8" fmla="*/ 90 w 306"/>
                  <a:gd name="T9" fmla="*/ 27 h 210"/>
                  <a:gd name="T10" fmla="*/ 37 w 306"/>
                  <a:gd name="T11" fmla="*/ 80 h 210"/>
                  <a:gd name="T12" fmla="*/ 39 w 306"/>
                  <a:gd name="T13" fmla="*/ 92 h 210"/>
                  <a:gd name="T14" fmla="*/ 0 w 306"/>
                  <a:gd name="T15" fmla="*/ 149 h 210"/>
                  <a:gd name="T16" fmla="*/ 61 w 306"/>
                  <a:gd name="T17" fmla="*/ 210 h 210"/>
                  <a:gd name="T18" fmla="*/ 245 w 306"/>
                  <a:gd name="T19" fmla="*/ 210 h 210"/>
                  <a:gd name="T20" fmla="*/ 306 w 306"/>
                  <a:gd name="T21" fmla="*/ 149 h 210"/>
                  <a:gd name="T22" fmla="*/ 264 w 306"/>
                  <a:gd name="T23" fmla="*/ 91 h 2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06" h="210">
                    <a:moveTo>
                      <a:pt x="264" y="91"/>
                    </a:moveTo>
                    <a:cubicBezTo>
                      <a:pt x="265" y="85"/>
                      <a:pt x="266" y="79"/>
                      <a:pt x="266" y="73"/>
                    </a:cubicBezTo>
                    <a:cubicBezTo>
                      <a:pt x="266" y="33"/>
                      <a:pt x="234" y="0"/>
                      <a:pt x="194" y="0"/>
                    </a:cubicBezTo>
                    <a:cubicBezTo>
                      <a:pt x="164" y="0"/>
                      <a:pt x="139" y="18"/>
                      <a:pt x="127" y="43"/>
                    </a:cubicBezTo>
                    <a:cubicBezTo>
                      <a:pt x="118" y="33"/>
                      <a:pt x="104" y="27"/>
                      <a:pt x="90" y="27"/>
                    </a:cubicBezTo>
                    <a:cubicBezTo>
                      <a:pt x="61" y="27"/>
                      <a:pt x="37" y="50"/>
                      <a:pt x="37" y="80"/>
                    </a:cubicBezTo>
                    <a:cubicBezTo>
                      <a:pt x="37" y="84"/>
                      <a:pt x="38" y="88"/>
                      <a:pt x="39" y="92"/>
                    </a:cubicBezTo>
                    <a:cubicBezTo>
                      <a:pt x="16" y="101"/>
                      <a:pt x="0" y="123"/>
                      <a:pt x="0" y="149"/>
                    </a:cubicBezTo>
                    <a:cubicBezTo>
                      <a:pt x="0" y="183"/>
                      <a:pt x="28" y="210"/>
                      <a:pt x="61" y="210"/>
                    </a:cubicBezTo>
                    <a:cubicBezTo>
                      <a:pt x="245" y="210"/>
                      <a:pt x="245" y="210"/>
                      <a:pt x="245" y="210"/>
                    </a:cubicBezTo>
                    <a:cubicBezTo>
                      <a:pt x="278" y="210"/>
                      <a:pt x="306" y="183"/>
                      <a:pt x="306" y="149"/>
                    </a:cubicBezTo>
                    <a:cubicBezTo>
                      <a:pt x="306" y="122"/>
                      <a:pt x="288" y="99"/>
                      <a:pt x="264" y="91"/>
                    </a:cubicBezTo>
                    <a:close/>
                  </a:path>
                </a:pathLst>
              </a:custGeom>
              <a:gradFill flip="none" rotWithShape="1">
                <a:gsLst>
                  <a:gs pos="0">
                    <a:srgbClr val="9CCCC9"/>
                  </a:gs>
                  <a:gs pos="87000">
                    <a:srgbClr val="68B0AB"/>
                  </a:gs>
                </a:gsLst>
                <a:lin ang="0" scaled="0"/>
                <a:tileRect/>
              </a:gradFill>
              <a:ln w="101600">
                <a:gradFill>
                  <a:gsLst>
                    <a:gs pos="0">
                      <a:srgbClr val="81BDB9"/>
                    </a:gs>
                    <a:gs pos="100000">
                      <a:srgbClr val="9CCCC9"/>
                    </a:gs>
                  </a:gsLst>
                  <a:lin ang="0" scaled="0"/>
                </a:gradFill>
              </a:ln>
              <a:effectLst>
                <a:outerShdw blurRad="127000" dist="63500" dir="8100000" algn="tr" rotWithShape="0">
                  <a:prstClr val="black">
                    <a:alpha val="30000"/>
                  </a:prstClr>
                </a:outerShdw>
              </a:effectLst>
            </p:spPr>
            <p:txBody>
              <a:bodyPr vert="horz" wrap="square" lIns="91440" tIns="45720" rIns="91440" bIns="45720" numCol="1" anchor="t" anchorCtr="0" compatLnSpc="1"/>
              <a:lstStyle/>
              <a:p>
                <a:endParaRPr lang="zh-CN" altLang="en-US"/>
              </a:p>
            </p:txBody>
          </p:sp>
          <p:sp>
            <p:nvSpPr>
              <p:cNvPr id="31" name="Freeform 13"/>
              <p:cNvSpPr/>
              <p:nvPr/>
            </p:nvSpPr>
            <p:spPr bwMode="auto">
              <a:xfrm>
                <a:off x="1441600" y="1876870"/>
                <a:ext cx="2507439" cy="1661036"/>
              </a:xfrm>
              <a:custGeom>
                <a:avLst/>
                <a:gdLst>
                  <a:gd name="T0" fmla="*/ 264 w 306"/>
                  <a:gd name="T1" fmla="*/ 91 h 210"/>
                  <a:gd name="T2" fmla="*/ 266 w 306"/>
                  <a:gd name="T3" fmla="*/ 73 h 210"/>
                  <a:gd name="T4" fmla="*/ 194 w 306"/>
                  <a:gd name="T5" fmla="*/ 0 h 210"/>
                  <a:gd name="T6" fmla="*/ 127 w 306"/>
                  <a:gd name="T7" fmla="*/ 43 h 210"/>
                  <a:gd name="T8" fmla="*/ 90 w 306"/>
                  <a:gd name="T9" fmla="*/ 27 h 210"/>
                  <a:gd name="T10" fmla="*/ 37 w 306"/>
                  <a:gd name="T11" fmla="*/ 80 h 210"/>
                  <a:gd name="T12" fmla="*/ 39 w 306"/>
                  <a:gd name="T13" fmla="*/ 92 h 210"/>
                  <a:gd name="T14" fmla="*/ 0 w 306"/>
                  <a:gd name="T15" fmla="*/ 149 h 210"/>
                  <a:gd name="T16" fmla="*/ 61 w 306"/>
                  <a:gd name="T17" fmla="*/ 210 h 210"/>
                  <a:gd name="T18" fmla="*/ 245 w 306"/>
                  <a:gd name="T19" fmla="*/ 210 h 210"/>
                  <a:gd name="T20" fmla="*/ 306 w 306"/>
                  <a:gd name="T21" fmla="*/ 149 h 210"/>
                  <a:gd name="T22" fmla="*/ 264 w 306"/>
                  <a:gd name="T23" fmla="*/ 91 h 2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06" h="210">
                    <a:moveTo>
                      <a:pt x="264" y="91"/>
                    </a:moveTo>
                    <a:cubicBezTo>
                      <a:pt x="265" y="85"/>
                      <a:pt x="266" y="79"/>
                      <a:pt x="266" y="73"/>
                    </a:cubicBezTo>
                    <a:cubicBezTo>
                      <a:pt x="266" y="33"/>
                      <a:pt x="234" y="0"/>
                      <a:pt x="194" y="0"/>
                    </a:cubicBezTo>
                    <a:cubicBezTo>
                      <a:pt x="164" y="0"/>
                      <a:pt x="139" y="18"/>
                      <a:pt x="127" y="43"/>
                    </a:cubicBezTo>
                    <a:cubicBezTo>
                      <a:pt x="118" y="33"/>
                      <a:pt x="104" y="27"/>
                      <a:pt x="90" y="27"/>
                    </a:cubicBezTo>
                    <a:cubicBezTo>
                      <a:pt x="61" y="27"/>
                      <a:pt x="37" y="50"/>
                      <a:pt x="37" y="80"/>
                    </a:cubicBezTo>
                    <a:cubicBezTo>
                      <a:pt x="37" y="84"/>
                      <a:pt x="38" y="88"/>
                      <a:pt x="39" y="92"/>
                    </a:cubicBezTo>
                    <a:cubicBezTo>
                      <a:pt x="16" y="101"/>
                      <a:pt x="0" y="123"/>
                      <a:pt x="0" y="149"/>
                    </a:cubicBezTo>
                    <a:cubicBezTo>
                      <a:pt x="0" y="183"/>
                      <a:pt x="28" y="210"/>
                      <a:pt x="61" y="210"/>
                    </a:cubicBezTo>
                    <a:cubicBezTo>
                      <a:pt x="245" y="210"/>
                      <a:pt x="245" y="210"/>
                      <a:pt x="245" y="210"/>
                    </a:cubicBezTo>
                    <a:cubicBezTo>
                      <a:pt x="278" y="210"/>
                      <a:pt x="306" y="183"/>
                      <a:pt x="306" y="149"/>
                    </a:cubicBezTo>
                    <a:cubicBezTo>
                      <a:pt x="306" y="122"/>
                      <a:pt x="288" y="99"/>
                      <a:pt x="264" y="91"/>
                    </a:cubicBezTo>
                    <a:close/>
                  </a:path>
                </a:pathLst>
              </a:custGeom>
              <a:gradFill flip="none" rotWithShape="1">
                <a:gsLst>
                  <a:gs pos="0">
                    <a:schemeClr val="bg1"/>
                  </a:gs>
                  <a:gs pos="87000">
                    <a:schemeClr val="bg1">
                      <a:lumMod val="85000"/>
                    </a:schemeClr>
                  </a:gs>
                </a:gsLst>
                <a:lin ang="0" scaled="0"/>
                <a:tileRect/>
              </a:gradFill>
              <a:ln w="63500">
                <a:gradFill>
                  <a:gsLst>
                    <a:gs pos="0">
                      <a:schemeClr val="bg1">
                        <a:lumMod val="85000"/>
                      </a:schemeClr>
                    </a:gs>
                    <a:gs pos="100000">
                      <a:schemeClr val="bg1"/>
                    </a:gs>
                  </a:gsLst>
                  <a:lin ang="5400000" scaled="1"/>
                </a:gradFill>
              </a:ln>
              <a:effectLst>
                <a:outerShdw blurRad="127000" dist="63500" dir="8100000" algn="tr" rotWithShape="0">
                  <a:prstClr val="black">
                    <a:alpha val="30000"/>
                  </a:prstClr>
                </a:outerShdw>
              </a:effectLst>
            </p:spPr>
            <p:txBody>
              <a:bodyPr vert="horz" wrap="square" lIns="91440" tIns="45720" rIns="91440" bIns="45720" numCol="1" anchor="t" anchorCtr="0" compatLnSpc="1"/>
              <a:lstStyle/>
              <a:p>
                <a:endParaRPr lang="zh-CN" altLang="en-US"/>
              </a:p>
            </p:txBody>
          </p:sp>
        </p:grpSp>
      </p:grpSp>
      <p:sp>
        <p:nvSpPr>
          <p:cNvPr id="32" name="文本框 31"/>
          <p:cNvSpPr txBox="1"/>
          <p:nvPr/>
        </p:nvSpPr>
        <p:spPr>
          <a:xfrm>
            <a:off x="1723411" y="299043"/>
            <a:ext cx="2645285" cy="461665"/>
          </a:xfrm>
          <a:prstGeom prst="rect">
            <a:avLst/>
          </a:prstGeom>
          <a:noFill/>
        </p:spPr>
        <p:txBody>
          <a:bodyPr wrap="square" rtlCol="0">
            <a:spAutoFit/>
          </a:bodyPr>
          <a:lstStyle/>
          <a:p>
            <a:r>
              <a:rPr lang="zh-CN" altLang="en-US" sz="2400" b="1" dirty="0">
                <a:solidFill>
                  <a:srgbClr val="3A6461"/>
                </a:solidFill>
                <a:latin typeface="微软雅黑" panose="020B0503020204020204" pitchFamily="34" charset="-122"/>
                <a:ea typeface="微软雅黑" panose="020B0503020204020204" pitchFamily="34" charset="-122"/>
              </a:rPr>
              <a:t>并列关系图表</a:t>
            </a:r>
          </a:p>
        </p:txBody>
      </p:sp>
    </p:spTree>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组合 2"/>
          <p:cNvGrpSpPr/>
          <p:nvPr/>
        </p:nvGrpSpPr>
        <p:grpSpPr>
          <a:xfrm>
            <a:off x="2307047" y="1698177"/>
            <a:ext cx="7327908" cy="3760561"/>
            <a:chOff x="1243195" y="1086305"/>
            <a:chExt cx="9538387" cy="4894942"/>
          </a:xfrm>
        </p:grpSpPr>
        <p:grpSp>
          <p:nvGrpSpPr>
            <p:cNvPr id="6" name="组合 5"/>
            <p:cNvGrpSpPr/>
            <p:nvPr/>
          </p:nvGrpSpPr>
          <p:grpSpPr>
            <a:xfrm>
              <a:off x="1687286" y="4076247"/>
              <a:ext cx="2476500" cy="1905000"/>
              <a:chOff x="1905000" y="3562350"/>
              <a:chExt cx="2476500" cy="1905000"/>
            </a:xfrm>
          </p:grpSpPr>
          <p:sp>
            <p:nvSpPr>
              <p:cNvPr id="2" name="圆角矩形 1"/>
              <p:cNvSpPr/>
              <p:nvPr/>
            </p:nvSpPr>
            <p:spPr>
              <a:xfrm>
                <a:off x="1905000" y="3562350"/>
                <a:ext cx="2476500" cy="1905000"/>
              </a:xfrm>
              <a:prstGeom prst="roundRect">
                <a:avLst/>
              </a:prstGeom>
              <a:gradFill flip="none" rotWithShape="1">
                <a:gsLst>
                  <a:gs pos="0">
                    <a:schemeClr val="bg1"/>
                  </a:gs>
                  <a:gs pos="100000">
                    <a:schemeClr val="bg1">
                      <a:lumMod val="85000"/>
                    </a:schemeClr>
                  </a:gs>
                </a:gsLst>
                <a:lin ang="13500000" scaled="1"/>
                <a:tileRect/>
              </a:gradFill>
              <a:ln w="25400">
                <a:gradFill flip="none" rotWithShape="1">
                  <a:gsLst>
                    <a:gs pos="0">
                      <a:schemeClr val="bg1">
                        <a:lumMod val="100000"/>
                      </a:schemeClr>
                    </a:gs>
                    <a:gs pos="100000">
                      <a:schemeClr val="bg1">
                        <a:lumMod val="85000"/>
                      </a:schemeClr>
                    </a:gs>
                  </a:gsLst>
                  <a:lin ang="2700000" scaled="1"/>
                  <a:tileRect/>
                </a:gradFill>
              </a:ln>
              <a:effectLst>
                <a:outerShdw blurRad="139700" dist="88900" dir="2700000" algn="tl" rotWithShape="0">
                  <a:prstClr val="black">
                    <a:alpha val="14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a:p>
            </p:txBody>
          </p:sp>
          <p:sp>
            <p:nvSpPr>
              <p:cNvPr id="5" name="任意多边形 4"/>
              <p:cNvSpPr/>
              <p:nvPr/>
            </p:nvSpPr>
            <p:spPr>
              <a:xfrm>
                <a:off x="1924050" y="3590925"/>
                <a:ext cx="2448000" cy="514350"/>
              </a:xfrm>
              <a:custGeom>
                <a:avLst/>
                <a:gdLst>
                  <a:gd name="connsiteX0" fmla="*/ 317506 w 2476500"/>
                  <a:gd name="connsiteY0" fmla="*/ 0 h 514350"/>
                  <a:gd name="connsiteX1" fmla="*/ 2158994 w 2476500"/>
                  <a:gd name="connsiteY1" fmla="*/ 0 h 514350"/>
                  <a:gd name="connsiteX2" fmla="*/ 2476500 w 2476500"/>
                  <a:gd name="connsiteY2" fmla="*/ 317506 h 514350"/>
                  <a:gd name="connsiteX3" fmla="*/ 2476500 w 2476500"/>
                  <a:gd name="connsiteY3" fmla="*/ 514350 h 514350"/>
                  <a:gd name="connsiteX4" fmla="*/ 0 w 2476500"/>
                  <a:gd name="connsiteY4" fmla="*/ 514350 h 514350"/>
                  <a:gd name="connsiteX5" fmla="*/ 0 w 2476500"/>
                  <a:gd name="connsiteY5" fmla="*/ 317506 h 514350"/>
                  <a:gd name="connsiteX6" fmla="*/ 317506 w 2476500"/>
                  <a:gd name="connsiteY6" fmla="*/ 0 h 5143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476500" h="514350">
                    <a:moveTo>
                      <a:pt x="317506" y="0"/>
                    </a:moveTo>
                    <a:lnTo>
                      <a:pt x="2158994" y="0"/>
                    </a:lnTo>
                    <a:cubicBezTo>
                      <a:pt x="2334348" y="0"/>
                      <a:pt x="2476500" y="142152"/>
                      <a:pt x="2476500" y="317506"/>
                    </a:cubicBezTo>
                    <a:lnTo>
                      <a:pt x="2476500" y="514350"/>
                    </a:lnTo>
                    <a:lnTo>
                      <a:pt x="0" y="514350"/>
                    </a:lnTo>
                    <a:lnTo>
                      <a:pt x="0" y="317506"/>
                    </a:lnTo>
                    <a:cubicBezTo>
                      <a:pt x="0" y="142152"/>
                      <a:pt x="142152" y="0"/>
                      <a:pt x="317506"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a:p>
            </p:txBody>
          </p:sp>
        </p:grpSp>
        <p:grpSp>
          <p:nvGrpSpPr>
            <p:cNvPr id="7" name="组合 6"/>
            <p:cNvGrpSpPr/>
            <p:nvPr/>
          </p:nvGrpSpPr>
          <p:grpSpPr>
            <a:xfrm>
              <a:off x="7952543" y="4076247"/>
              <a:ext cx="2476500" cy="1905000"/>
              <a:chOff x="1905000" y="3562350"/>
              <a:chExt cx="2476500" cy="1905000"/>
            </a:xfrm>
          </p:grpSpPr>
          <p:sp>
            <p:nvSpPr>
              <p:cNvPr id="8" name="圆角矩形 7"/>
              <p:cNvSpPr/>
              <p:nvPr/>
            </p:nvSpPr>
            <p:spPr>
              <a:xfrm>
                <a:off x="1905000" y="3562350"/>
                <a:ext cx="2476500" cy="1905000"/>
              </a:xfrm>
              <a:prstGeom prst="roundRect">
                <a:avLst/>
              </a:prstGeom>
              <a:gradFill flip="none" rotWithShape="1">
                <a:gsLst>
                  <a:gs pos="0">
                    <a:schemeClr val="bg1"/>
                  </a:gs>
                  <a:gs pos="100000">
                    <a:schemeClr val="bg1">
                      <a:lumMod val="85000"/>
                    </a:schemeClr>
                  </a:gs>
                </a:gsLst>
                <a:lin ang="13500000" scaled="1"/>
                <a:tileRect/>
              </a:gradFill>
              <a:ln w="25400">
                <a:gradFill flip="none" rotWithShape="1">
                  <a:gsLst>
                    <a:gs pos="0">
                      <a:schemeClr val="bg1">
                        <a:lumMod val="100000"/>
                      </a:schemeClr>
                    </a:gs>
                    <a:gs pos="100000">
                      <a:schemeClr val="bg1">
                        <a:lumMod val="85000"/>
                      </a:schemeClr>
                    </a:gs>
                  </a:gsLst>
                  <a:lin ang="2700000" scaled="1"/>
                  <a:tileRect/>
                </a:gradFill>
              </a:ln>
              <a:effectLst>
                <a:outerShdw blurRad="139700" dist="88900" dir="2700000" algn="tl" rotWithShape="0">
                  <a:prstClr val="black">
                    <a:alpha val="14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a:p>
            </p:txBody>
          </p:sp>
          <p:sp>
            <p:nvSpPr>
              <p:cNvPr id="9" name="任意多边形 8"/>
              <p:cNvSpPr/>
              <p:nvPr/>
            </p:nvSpPr>
            <p:spPr>
              <a:xfrm>
                <a:off x="1924050" y="3590925"/>
                <a:ext cx="2448000" cy="514350"/>
              </a:xfrm>
              <a:custGeom>
                <a:avLst/>
                <a:gdLst>
                  <a:gd name="connsiteX0" fmla="*/ 317506 w 2476500"/>
                  <a:gd name="connsiteY0" fmla="*/ 0 h 514350"/>
                  <a:gd name="connsiteX1" fmla="*/ 2158994 w 2476500"/>
                  <a:gd name="connsiteY1" fmla="*/ 0 h 514350"/>
                  <a:gd name="connsiteX2" fmla="*/ 2476500 w 2476500"/>
                  <a:gd name="connsiteY2" fmla="*/ 317506 h 514350"/>
                  <a:gd name="connsiteX3" fmla="*/ 2476500 w 2476500"/>
                  <a:gd name="connsiteY3" fmla="*/ 514350 h 514350"/>
                  <a:gd name="connsiteX4" fmla="*/ 0 w 2476500"/>
                  <a:gd name="connsiteY4" fmla="*/ 514350 h 514350"/>
                  <a:gd name="connsiteX5" fmla="*/ 0 w 2476500"/>
                  <a:gd name="connsiteY5" fmla="*/ 317506 h 514350"/>
                  <a:gd name="connsiteX6" fmla="*/ 317506 w 2476500"/>
                  <a:gd name="connsiteY6" fmla="*/ 0 h 5143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476500" h="514350">
                    <a:moveTo>
                      <a:pt x="317506" y="0"/>
                    </a:moveTo>
                    <a:lnTo>
                      <a:pt x="2158994" y="0"/>
                    </a:lnTo>
                    <a:cubicBezTo>
                      <a:pt x="2334348" y="0"/>
                      <a:pt x="2476500" y="142152"/>
                      <a:pt x="2476500" y="317506"/>
                    </a:cubicBezTo>
                    <a:lnTo>
                      <a:pt x="2476500" y="514350"/>
                    </a:lnTo>
                    <a:lnTo>
                      <a:pt x="0" y="514350"/>
                    </a:lnTo>
                    <a:lnTo>
                      <a:pt x="0" y="317506"/>
                    </a:lnTo>
                    <a:cubicBezTo>
                      <a:pt x="0" y="142152"/>
                      <a:pt x="142152" y="0"/>
                      <a:pt x="317506" y="0"/>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a:p>
            </p:txBody>
          </p:sp>
        </p:grpSp>
        <p:grpSp>
          <p:nvGrpSpPr>
            <p:cNvPr id="10" name="组合 9"/>
            <p:cNvGrpSpPr/>
            <p:nvPr/>
          </p:nvGrpSpPr>
          <p:grpSpPr>
            <a:xfrm>
              <a:off x="1677835" y="1114880"/>
              <a:ext cx="2476500" cy="1905000"/>
              <a:chOff x="1905000" y="3562350"/>
              <a:chExt cx="2476500" cy="1905000"/>
            </a:xfrm>
          </p:grpSpPr>
          <p:sp>
            <p:nvSpPr>
              <p:cNvPr id="11" name="圆角矩形 10"/>
              <p:cNvSpPr/>
              <p:nvPr/>
            </p:nvSpPr>
            <p:spPr>
              <a:xfrm>
                <a:off x="1905000" y="3562350"/>
                <a:ext cx="2476500" cy="1905000"/>
              </a:xfrm>
              <a:prstGeom prst="roundRect">
                <a:avLst/>
              </a:prstGeom>
              <a:gradFill flip="none" rotWithShape="1">
                <a:gsLst>
                  <a:gs pos="0">
                    <a:schemeClr val="bg1"/>
                  </a:gs>
                  <a:gs pos="100000">
                    <a:schemeClr val="bg1">
                      <a:lumMod val="85000"/>
                    </a:schemeClr>
                  </a:gs>
                </a:gsLst>
                <a:lin ang="13500000" scaled="1"/>
                <a:tileRect/>
              </a:gradFill>
              <a:ln w="25400">
                <a:gradFill flip="none" rotWithShape="1">
                  <a:gsLst>
                    <a:gs pos="0">
                      <a:schemeClr val="bg1">
                        <a:lumMod val="100000"/>
                      </a:schemeClr>
                    </a:gs>
                    <a:gs pos="100000">
                      <a:schemeClr val="bg1">
                        <a:lumMod val="85000"/>
                      </a:schemeClr>
                    </a:gs>
                  </a:gsLst>
                  <a:lin ang="2700000" scaled="1"/>
                  <a:tileRect/>
                </a:gradFill>
              </a:ln>
              <a:effectLst>
                <a:outerShdw blurRad="139700" dist="88900" dir="2700000" algn="tl" rotWithShape="0">
                  <a:prstClr val="black">
                    <a:alpha val="14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a:p>
            </p:txBody>
          </p:sp>
          <p:sp>
            <p:nvSpPr>
              <p:cNvPr id="12" name="任意多边形 11"/>
              <p:cNvSpPr/>
              <p:nvPr/>
            </p:nvSpPr>
            <p:spPr>
              <a:xfrm>
                <a:off x="1924050" y="3590925"/>
                <a:ext cx="2448000" cy="514350"/>
              </a:xfrm>
              <a:custGeom>
                <a:avLst/>
                <a:gdLst>
                  <a:gd name="connsiteX0" fmla="*/ 317506 w 2476500"/>
                  <a:gd name="connsiteY0" fmla="*/ 0 h 514350"/>
                  <a:gd name="connsiteX1" fmla="*/ 2158994 w 2476500"/>
                  <a:gd name="connsiteY1" fmla="*/ 0 h 514350"/>
                  <a:gd name="connsiteX2" fmla="*/ 2476500 w 2476500"/>
                  <a:gd name="connsiteY2" fmla="*/ 317506 h 514350"/>
                  <a:gd name="connsiteX3" fmla="*/ 2476500 w 2476500"/>
                  <a:gd name="connsiteY3" fmla="*/ 514350 h 514350"/>
                  <a:gd name="connsiteX4" fmla="*/ 0 w 2476500"/>
                  <a:gd name="connsiteY4" fmla="*/ 514350 h 514350"/>
                  <a:gd name="connsiteX5" fmla="*/ 0 w 2476500"/>
                  <a:gd name="connsiteY5" fmla="*/ 317506 h 514350"/>
                  <a:gd name="connsiteX6" fmla="*/ 317506 w 2476500"/>
                  <a:gd name="connsiteY6" fmla="*/ 0 h 5143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476500" h="514350">
                    <a:moveTo>
                      <a:pt x="317506" y="0"/>
                    </a:moveTo>
                    <a:lnTo>
                      <a:pt x="2158994" y="0"/>
                    </a:lnTo>
                    <a:cubicBezTo>
                      <a:pt x="2334348" y="0"/>
                      <a:pt x="2476500" y="142152"/>
                      <a:pt x="2476500" y="317506"/>
                    </a:cubicBezTo>
                    <a:lnTo>
                      <a:pt x="2476500" y="514350"/>
                    </a:lnTo>
                    <a:lnTo>
                      <a:pt x="0" y="514350"/>
                    </a:lnTo>
                    <a:lnTo>
                      <a:pt x="0" y="317506"/>
                    </a:lnTo>
                    <a:cubicBezTo>
                      <a:pt x="0" y="142152"/>
                      <a:pt x="142152" y="0"/>
                      <a:pt x="317506" y="0"/>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a:p>
            </p:txBody>
          </p:sp>
        </p:grpSp>
        <p:grpSp>
          <p:nvGrpSpPr>
            <p:cNvPr id="13" name="组合 12"/>
            <p:cNvGrpSpPr/>
            <p:nvPr/>
          </p:nvGrpSpPr>
          <p:grpSpPr>
            <a:xfrm>
              <a:off x="7943093" y="1086305"/>
              <a:ext cx="2476500" cy="1905000"/>
              <a:chOff x="1905000" y="3562350"/>
              <a:chExt cx="2476500" cy="1905000"/>
            </a:xfrm>
          </p:grpSpPr>
          <p:sp>
            <p:nvSpPr>
              <p:cNvPr id="14" name="圆角矩形 13"/>
              <p:cNvSpPr/>
              <p:nvPr/>
            </p:nvSpPr>
            <p:spPr>
              <a:xfrm>
                <a:off x="1905000" y="3562350"/>
                <a:ext cx="2476500" cy="1905000"/>
              </a:xfrm>
              <a:prstGeom prst="roundRect">
                <a:avLst/>
              </a:prstGeom>
              <a:gradFill flip="none" rotWithShape="1">
                <a:gsLst>
                  <a:gs pos="0">
                    <a:schemeClr val="bg1"/>
                  </a:gs>
                  <a:gs pos="100000">
                    <a:schemeClr val="bg1">
                      <a:lumMod val="85000"/>
                    </a:schemeClr>
                  </a:gs>
                </a:gsLst>
                <a:lin ang="13500000" scaled="1"/>
                <a:tileRect/>
              </a:gradFill>
              <a:ln w="25400">
                <a:gradFill flip="none" rotWithShape="1">
                  <a:gsLst>
                    <a:gs pos="0">
                      <a:schemeClr val="bg1">
                        <a:lumMod val="100000"/>
                      </a:schemeClr>
                    </a:gs>
                    <a:gs pos="100000">
                      <a:schemeClr val="bg1">
                        <a:lumMod val="85000"/>
                      </a:schemeClr>
                    </a:gs>
                  </a:gsLst>
                  <a:lin ang="2700000" scaled="1"/>
                  <a:tileRect/>
                </a:gradFill>
              </a:ln>
              <a:effectLst>
                <a:outerShdw blurRad="139700" dist="88900" dir="2700000" algn="tl" rotWithShape="0">
                  <a:prstClr val="black">
                    <a:alpha val="14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a:p>
            </p:txBody>
          </p:sp>
          <p:sp>
            <p:nvSpPr>
              <p:cNvPr id="15" name="任意多边形 14"/>
              <p:cNvSpPr/>
              <p:nvPr/>
            </p:nvSpPr>
            <p:spPr>
              <a:xfrm>
                <a:off x="1924050" y="3590925"/>
                <a:ext cx="2448000" cy="514350"/>
              </a:xfrm>
              <a:custGeom>
                <a:avLst/>
                <a:gdLst>
                  <a:gd name="connsiteX0" fmla="*/ 317506 w 2476500"/>
                  <a:gd name="connsiteY0" fmla="*/ 0 h 514350"/>
                  <a:gd name="connsiteX1" fmla="*/ 2158994 w 2476500"/>
                  <a:gd name="connsiteY1" fmla="*/ 0 h 514350"/>
                  <a:gd name="connsiteX2" fmla="*/ 2476500 w 2476500"/>
                  <a:gd name="connsiteY2" fmla="*/ 317506 h 514350"/>
                  <a:gd name="connsiteX3" fmla="*/ 2476500 w 2476500"/>
                  <a:gd name="connsiteY3" fmla="*/ 514350 h 514350"/>
                  <a:gd name="connsiteX4" fmla="*/ 0 w 2476500"/>
                  <a:gd name="connsiteY4" fmla="*/ 514350 h 514350"/>
                  <a:gd name="connsiteX5" fmla="*/ 0 w 2476500"/>
                  <a:gd name="connsiteY5" fmla="*/ 317506 h 514350"/>
                  <a:gd name="connsiteX6" fmla="*/ 317506 w 2476500"/>
                  <a:gd name="connsiteY6" fmla="*/ 0 h 5143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476500" h="514350">
                    <a:moveTo>
                      <a:pt x="317506" y="0"/>
                    </a:moveTo>
                    <a:lnTo>
                      <a:pt x="2158994" y="0"/>
                    </a:lnTo>
                    <a:cubicBezTo>
                      <a:pt x="2334348" y="0"/>
                      <a:pt x="2476500" y="142152"/>
                      <a:pt x="2476500" y="317506"/>
                    </a:cubicBezTo>
                    <a:lnTo>
                      <a:pt x="2476500" y="514350"/>
                    </a:lnTo>
                    <a:lnTo>
                      <a:pt x="0" y="514350"/>
                    </a:lnTo>
                    <a:lnTo>
                      <a:pt x="0" y="317506"/>
                    </a:lnTo>
                    <a:cubicBezTo>
                      <a:pt x="0" y="142152"/>
                      <a:pt x="142152" y="0"/>
                      <a:pt x="317506" y="0"/>
                    </a:cubicBez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a:p>
            </p:txBody>
          </p:sp>
        </p:grpSp>
        <p:sp>
          <p:nvSpPr>
            <p:cNvPr id="16" name="TextBox 6"/>
            <p:cNvSpPr txBox="1"/>
            <p:nvPr/>
          </p:nvSpPr>
          <p:spPr>
            <a:xfrm>
              <a:off x="1243195" y="1288988"/>
              <a:ext cx="3200480" cy="280433"/>
            </a:xfrm>
            <a:prstGeom prst="rect">
              <a:avLst/>
            </a:prstGeom>
            <a:noFill/>
          </p:spPr>
          <p:txBody>
            <a:bodyPr vert="horz" wrap="square" lIns="0" tIns="0" rIns="0" bIns="0" rtlCol="0" anchor="ctr">
              <a:spAutoFit/>
            </a:bodyPr>
            <a:lstStyle/>
            <a:p>
              <a:pPr algn="ctr"/>
              <a:r>
                <a:rPr lang="zh-CN" altLang="en-US" sz="1400" b="1" dirty="0">
                  <a:solidFill>
                    <a:schemeClr val="bg1"/>
                  </a:solidFill>
                  <a:latin typeface="微软雅黑" panose="020B0503020204020204" pitchFamily="34" charset="-122"/>
                  <a:ea typeface="微软雅黑" panose="020B0503020204020204" pitchFamily="34" charset="-122"/>
                </a:rPr>
                <a:t>在此添加小标题</a:t>
              </a:r>
            </a:p>
          </p:txBody>
        </p:sp>
        <p:sp>
          <p:nvSpPr>
            <p:cNvPr id="17" name="TextBox 6"/>
            <p:cNvSpPr txBox="1"/>
            <p:nvPr/>
          </p:nvSpPr>
          <p:spPr>
            <a:xfrm>
              <a:off x="1243195" y="4242124"/>
              <a:ext cx="3200480" cy="280433"/>
            </a:xfrm>
            <a:prstGeom prst="rect">
              <a:avLst/>
            </a:prstGeom>
            <a:noFill/>
          </p:spPr>
          <p:txBody>
            <a:bodyPr vert="horz" wrap="square" lIns="0" tIns="0" rIns="0" bIns="0" rtlCol="0" anchor="ctr">
              <a:spAutoFit/>
            </a:bodyPr>
            <a:lstStyle/>
            <a:p>
              <a:pPr algn="ctr"/>
              <a:r>
                <a:rPr lang="zh-CN" altLang="en-US" sz="1400" b="1" dirty="0">
                  <a:solidFill>
                    <a:schemeClr val="bg1"/>
                  </a:solidFill>
                  <a:latin typeface="微软雅黑" panose="020B0503020204020204" pitchFamily="34" charset="-122"/>
                  <a:ea typeface="微软雅黑" panose="020B0503020204020204" pitchFamily="34" charset="-122"/>
                </a:rPr>
                <a:t>在此添加小标题</a:t>
              </a:r>
            </a:p>
          </p:txBody>
        </p:sp>
        <p:sp>
          <p:nvSpPr>
            <p:cNvPr id="18" name="TextBox 6"/>
            <p:cNvSpPr txBox="1"/>
            <p:nvPr/>
          </p:nvSpPr>
          <p:spPr>
            <a:xfrm>
              <a:off x="7581102" y="4227450"/>
              <a:ext cx="3200480" cy="280433"/>
            </a:xfrm>
            <a:prstGeom prst="rect">
              <a:avLst/>
            </a:prstGeom>
            <a:noFill/>
          </p:spPr>
          <p:txBody>
            <a:bodyPr vert="horz" wrap="square" lIns="0" tIns="0" rIns="0" bIns="0" rtlCol="0" anchor="ctr">
              <a:spAutoFit/>
            </a:bodyPr>
            <a:lstStyle/>
            <a:p>
              <a:pPr algn="ctr"/>
              <a:r>
                <a:rPr lang="zh-CN" altLang="en-US" sz="1400" b="1" dirty="0">
                  <a:solidFill>
                    <a:schemeClr val="bg1"/>
                  </a:solidFill>
                  <a:latin typeface="微软雅黑" panose="020B0503020204020204" pitchFamily="34" charset="-122"/>
                  <a:ea typeface="微软雅黑" panose="020B0503020204020204" pitchFamily="34" charset="-122"/>
                </a:rPr>
                <a:t>在此添加小标题</a:t>
              </a:r>
            </a:p>
          </p:txBody>
        </p:sp>
        <p:sp>
          <p:nvSpPr>
            <p:cNvPr id="19" name="TextBox 6"/>
            <p:cNvSpPr txBox="1"/>
            <p:nvPr/>
          </p:nvSpPr>
          <p:spPr>
            <a:xfrm>
              <a:off x="7581102" y="1246804"/>
              <a:ext cx="3200480" cy="280433"/>
            </a:xfrm>
            <a:prstGeom prst="rect">
              <a:avLst/>
            </a:prstGeom>
            <a:noFill/>
          </p:spPr>
          <p:txBody>
            <a:bodyPr vert="horz" wrap="square" lIns="0" tIns="0" rIns="0" bIns="0" rtlCol="0" anchor="ctr">
              <a:spAutoFit/>
            </a:bodyPr>
            <a:lstStyle/>
            <a:p>
              <a:pPr algn="ctr"/>
              <a:r>
                <a:rPr lang="zh-CN" altLang="en-US" sz="1400" b="1" dirty="0">
                  <a:solidFill>
                    <a:schemeClr val="bg1"/>
                  </a:solidFill>
                  <a:latin typeface="微软雅黑" panose="020B0503020204020204" pitchFamily="34" charset="-122"/>
                  <a:ea typeface="微软雅黑" panose="020B0503020204020204" pitchFamily="34" charset="-122"/>
                </a:rPr>
                <a:t>在此添加小标题</a:t>
              </a:r>
            </a:p>
          </p:txBody>
        </p:sp>
        <p:cxnSp>
          <p:nvCxnSpPr>
            <p:cNvPr id="21" name="直接连接符 20"/>
            <p:cNvCxnSpPr/>
            <p:nvPr/>
          </p:nvCxnSpPr>
          <p:spPr>
            <a:xfrm>
              <a:off x="4310743" y="2162629"/>
              <a:ext cx="783771" cy="580571"/>
            </a:xfrm>
            <a:prstGeom prst="line">
              <a:avLst/>
            </a:prstGeom>
            <a:ln>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cxnSp>
          <p:nvCxnSpPr>
            <p:cNvPr id="22" name="直接连接符 21"/>
            <p:cNvCxnSpPr/>
            <p:nvPr/>
          </p:nvCxnSpPr>
          <p:spPr>
            <a:xfrm flipH="1">
              <a:off x="4310742" y="4838767"/>
              <a:ext cx="783771" cy="580571"/>
            </a:xfrm>
            <a:prstGeom prst="line">
              <a:avLst/>
            </a:prstGeom>
            <a:ln>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cxnSp>
          <p:nvCxnSpPr>
            <p:cNvPr id="23" name="直接连接符 22"/>
            <p:cNvCxnSpPr/>
            <p:nvPr/>
          </p:nvCxnSpPr>
          <p:spPr>
            <a:xfrm flipV="1">
              <a:off x="6909330" y="2162629"/>
              <a:ext cx="783771" cy="580571"/>
            </a:xfrm>
            <a:prstGeom prst="line">
              <a:avLst/>
            </a:prstGeom>
            <a:ln>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cxnSp>
          <p:nvCxnSpPr>
            <p:cNvPr id="24" name="直接连接符 23"/>
            <p:cNvCxnSpPr/>
            <p:nvPr/>
          </p:nvCxnSpPr>
          <p:spPr>
            <a:xfrm flipH="1" flipV="1">
              <a:off x="6909329" y="4838767"/>
              <a:ext cx="783771" cy="580571"/>
            </a:xfrm>
            <a:prstGeom prst="line">
              <a:avLst/>
            </a:prstGeom>
            <a:ln>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sp>
          <p:nvSpPr>
            <p:cNvPr id="25" name="椭圆 24"/>
            <p:cNvSpPr/>
            <p:nvPr/>
          </p:nvSpPr>
          <p:spPr>
            <a:xfrm>
              <a:off x="4864403" y="2597223"/>
              <a:ext cx="2387522" cy="2387522"/>
            </a:xfrm>
            <a:prstGeom prst="ellipse">
              <a:avLst/>
            </a:prstGeom>
            <a:gradFill flip="none" rotWithShape="1">
              <a:gsLst>
                <a:gs pos="0">
                  <a:schemeClr val="bg1"/>
                </a:gs>
                <a:gs pos="100000">
                  <a:schemeClr val="bg1">
                    <a:lumMod val="85000"/>
                  </a:schemeClr>
                </a:gs>
              </a:gsLst>
              <a:lin ang="13500000" scaled="1"/>
              <a:tileRect/>
            </a:gradFill>
            <a:ln w="25400">
              <a:gradFill flip="none" rotWithShape="1">
                <a:gsLst>
                  <a:gs pos="0">
                    <a:schemeClr val="bg1">
                      <a:lumMod val="100000"/>
                    </a:schemeClr>
                  </a:gs>
                  <a:gs pos="100000">
                    <a:schemeClr val="bg1">
                      <a:lumMod val="85000"/>
                    </a:schemeClr>
                  </a:gs>
                </a:gsLst>
                <a:lin ang="2700000" scaled="1"/>
                <a:tileRect/>
              </a:gradFill>
            </a:ln>
            <a:effectLst>
              <a:outerShdw blurRad="139700" dist="88900" dir="2700000" algn="tl" rotWithShape="0">
                <a:prstClr val="black">
                  <a:alpha val="14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a:p>
          </p:txBody>
        </p:sp>
        <p:sp>
          <p:nvSpPr>
            <p:cNvPr id="26" name="任意多边形 25"/>
            <p:cNvSpPr/>
            <p:nvPr/>
          </p:nvSpPr>
          <p:spPr>
            <a:xfrm>
              <a:off x="5695666" y="3113216"/>
              <a:ext cx="682582" cy="718458"/>
            </a:xfrm>
            <a:custGeom>
              <a:avLst/>
              <a:gdLst/>
              <a:ahLst/>
              <a:cxnLst/>
              <a:rect l="l" t="t" r="r" b="b"/>
              <a:pathLst>
                <a:path w="682582" h="718458">
                  <a:moveTo>
                    <a:pt x="221549" y="0"/>
                  </a:moveTo>
                  <a:lnTo>
                    <a:pt x="461034" y="0"/>
                  </a:lnTo>
                  <a:cubicBezTo>
                    <a:pt x="469142" y="0"/>
                    <a:pt x="476158" y="2963"/>
                    <a:pt x="482083" y="8888"/>
                  </a:cubicBezTo>
                  <a:cubicBezTo>
                    <a:pt x="488008" y="14812"/>
                    <a:pt x="490970" y="21828"/>
                    <a:pt x="490970" y="29936"/>
                  </a:cubicBezTo>
                  <a:cubicBezTo>
                    <a:pt x="490970" y="38044"/>
                    <a:pt x="488008" y="45060"/>
                    <a:pt x="482083" y="50985"/>
                  </a:cubicBezTo>
                  <a:cubicBezTo>
                    <a:pt x="476158" y="56909"/>
                    <a:pt x="469142" y="59872"/>
                    <a:pt x="461034" y="59872"/>
                  </a:cubicBezTo>
                  <a:lnTo>
                    <a:pt x="431099" y="59872"/>
                  </a:lnTo>
                  <a:lnTo>
                    <a:pt x="431099" y="246502"/>
                  </a:lnTo>
                  <a:lnTo>
                    <a:pt x="666375" y="617425"/>
                  </a:lnTo>
                  <a:cubicBezTo>
                    <a:pt x="683837" y="645178"/>
                    <a:pt x="687189" y="668955"/>
                    <a:pt x="676432" y="688756"/>
                  </a:cubicBezTo>
                  <a:cubicBezTo>
                    <a:pt x="665673" y="708557"/>
                    <a:pt x="643767" y="718458"/>
                    <a:pt x="610713" y="718458"/>
                  </a:cubicBezTo>
                  <a:lnTo>
                    <a:pt x="71870" y="718458"/>
                  </a:lnTo>
                  <a:cubicBezTo>
                    <a:pt x="38817" y="718458"/>
                    <a:pt x="16910" y="708557"/>
                    <a:pt x="6152" y="688756"/>
                  </a:cubicBezTo>
                  <a:cubicBezTo>
                    <a:pt x="-4606" y="668955"/>
                    <a:pt x="-1254" y="645178"/>
                    <a:pt x="16209" y="617425"/>
                  </a:cubicBezTo>
                  <a:lnTo>
                    <a:pt x="251484" y="246502"/>
                  </a:lnTo>
                  <a:lnTo>
                    <a:pt x="251484" y="59872"/>
                  </a:lnTo>
                  <a:lnTo>
                    <a:pt x="221549" y="59872"/>
                  </a:lnTo>
                  <a:cubicBezTo>
                    <a:pt x="213441" y="59872"/>
                    <a:pt x="206425" y="56909"/>
                    <a:pt x="200500" y="50985"/>
                  </a:cubicBezTo>
                  <a:cubicBezTo>
                    <a:pt x="194575" y="45060"/>
                    <a:pt x="191614" y="38044"/>
                    <a:pt x="191614" y="29936"/>
                  </a:cubicBezTo>
                  <a:cubicBezTo>
                    <a:pt x="191614" y="21828"/>
                    <a:pt x="194575" y="14812"/>
                    <a:pt x="200500" y="8888"/>
                  </a:cubicBezTo>
                  <a:cubicBezTo>
                    <a:pt x="206425" y="2963"/>
                    <a:pt x="213441" y="0"/>
                    <a:pt x="221549" y="0"/>
                  </a:cubicBezTo>
                  <a:close/>
                  <a:moveTo>
                    <a:pt x="311356" y="59872"/>
                  </a:moveTo>
                  <a:lnTo>
                    <a:pt x="311356" y="246502"/>
                  </a:lnTo>
                  <a:lnTo>
                    <a:pt x="311356" y="263809"/>
                  </a:lnTo>
                  <a:lnTo>
                    <a:pt x="302001" y="278309"/>
                  </a:lnTo>
                  <a:lnTo>
                    <a:pt x="174775" y="478972"/>
                  </a:lnTo>
                  <a:lnTo>
                    <a:pt x="507809" y="478972"/>
                  </a:lnTo>
                  <a:lnTo>
                    <a:pt x="380582" y="278309"/>
                  </a:lnTo>
                  <a:lnTo>
                    <a:pt x="371227" y="263809"/>
                  </a:lnTo>
                  <a:lnTo>
                    <a:pt x="371227" y="246502"/>
                  </a:lnTo>
                  <a:lnTo>
                    <a:pt x="371227" y="59872"/>
                  </a:lnTo>
                  <a:lnTo>
                    <a:pt x="311356" y="59872"/>
                  </a:lnTo>
                  <a:close/>
                </a:path>
              </a:pathLst>
            </a:cu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a:p>
          </p:txBody>
        </p:sp>
        <p:sp>
          <p:nvSpPr>
            <p:cNvPr id="27" name="TextBox 6"/>
            <p:cNvSpPr txBox="1"/>
            <p:nvPr/>
          </p:nvSpPr>
          <p:spPr>
            <a:xfrm>
              <a:off x="5129078" y="4008639"/>
              <a:ext cx="1892738" cy="320494"/>
            </a:xfrm>
            <a:prstGeom prst="rect">
              <a:avLst/>
            </a:prstGeom>
            <a:noFill/>
          </p:spPr>
          <p:txBody>
            <a:bodyPr vert="horz" wrap="square" lIns="0" tIns="0" rIns="0" bIns="0" rtlCol="0" anchor="ctr">
              <a:spAutoFit/>
            </a:bodyPr>
            <a:lstStyle/>
            <a:p>
              <a:pPr algn="ctr"/>
              <a:r>
                <a:rPr lang="zh-CN" altLang="en-US" sz="1600" b="1" dirty="0">
                  <a:solidFill>
                    <a:schemeClr val="tx1">
                      <a:lumMod val="65000"/>
                      <a:lumOff val="35000"/>
                    </a:schemeClr>
                  </a:solidFill>
                  <a:latin typeface="微软雅黑" panose="020B0503020204020204" pitchFamily="34" charset="-122"/>
                  <a:ea typeface="微软雅黑" panose="020B0503020204020204" pitchFamily="34" charset="-122"/>
                </a:rPr>
                <a:t>在此添加大标题</a:t>
              </a:r>
            </a:p>
          </p:txBody>
        </p:sp>
      </p:grpSp>
      <p:sp>
        <p:nvSpPr>
          <p:cNvPr id="28" name="椭圆 27"/>
          <p:cNvSpPr/>
          <p:nvPr/>
        </p:nvSpPr>
        <p:spPr>
          <a:xfrm>
            <a:off x="709696" y="497792"/>
            <a:ext cx="4015519" cy="466634"/>
          </a:xfrm>
          <a:prstGeom prst="ellipse">
            <a:avLst/>
          </a:prstGeom>
          <a:gradFill flip="none" rotWithShape="1">
            <a:gsLst>
              <a:gs pos="100000">
                <a:srgbClr val="C9C9C9">
                  <a:alpha val="0"/>
                </a:srgbClr>
              </a:gs>
              <a:gs pos="20000">
                <a:schemeClr val="bg1">
                  <a:lumMod val="50000"/>
                </a:schemeClr>
              </a:gs>
            </a:gsLst>
            <a:path path="shap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29" name="组合 28"/>
          <p:cNvGrpSpPr/>
          <p:nvPr/>
        </p:nvGrpSpPr>
        <p:grpSpPr>
          <a:xfrm>
            <a:off x="640284" y="184024"/>
            <a:ext cx="4021131" cy="613991"/>
            <a:chOff x="3418293" y="305852"/>
            <a:chExt cx="4844075" cy="872774"/>
          </a:xfrm>
        </p:grpSpPr>
        <p:sp>
          <p:nvSpPr>
            <p:cNvPr id="30" name="椭圆 29"/>
            <p:cNvSpPr/>
            <p:nvPr/>
          </p:nvSpPr>
          <p:spPr>
            <a:xfrm>
              <a:off x="3418293" y="305852"/>
              <a:ext cx="4844075" cy="466634"/>
            </a:xfrm>
            <a:prstGeom prst="ellipse">
              <a:avLst/>
            </a:prstGeom>
            <a:gradFill flip="none" rotWithShape="1">
              <a:gsLst>
                <a:gs pos="100000">
                  <a:srgbClr val="C9C9C9">
                    <a:alpha val="0"/>
                  </a:srgbClr>
                </a:gs>
                <a:gs pos="20000">
                  <a:schemeClr val="bg1">
                    <a:lumMod val="50000"/>
                  </a:schemeClr>
                </a:gs>
              </a:gsLst>
              <a:path path="shap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1" name="矩形 30"/>
            <p:cNvSpPr/>
            <p:nvPr/>
          </p:nvSpPr>
          <p:spPr>
            <a:xfrm>
              <a:off x="3502027" y="470122"/>
              <a:ext cx="4499303" cy="708504"/>
            </a:xfrm>
            <a:prstGeom prst="rect">
              <a:avLst/>
            </a:prstGeom>
            <a:gradFill>
              <a:gsLst>
                <a:gs pos="0">
                  <a:schemeClr val="bg1"/>
                </a:gs>
                <a:gs pos="100000">
                  <a:schemeClr val="bg1">
                    <a:lumMod val="95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32" name="组合 31"/>
          <p:cNvGrpSpPr/>
          <p:nvPr/>
        </p:nvGrpSpPr>
        <p:grpSpPr>
          <a:xfrm>
            <a:off x="574288" y="185585"/>
            <a:ext cx="970204" cy="1019136"/>
            <a:chOff x="1003288" y="1798087"/>
            <a:chExt cx="3398850" cy="3383513"/>
          </a:xfrm>
        </p:grpSpPr>
        <p:sp>
          <p:nvSpPr>
            <p:cNvPr id="33" name="AutoShape 3"/>
            <p:cNvSpPr>
              <a:spLocks noChangeAspect="1" noChangeArrowheads="1" noTextEdit="1"/>
            </p:cNvSpPr>
            <p:nvPr/>
          </p:nvSpPr>
          <p:spPr bwMode="auto">
            <a:xfrm>
              <a:off x="1566863" y="1863725"/>
              <a:ext cx="2835275" cy="3317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34" name="AutoShape 11"/>
            <p:cNvSpPr>
              <a:spLocks noChangeAspect="1" noChangeArrowheads="1" noTextEdit="1"/>
            </p:cNvSpPr>
            <p:nvPr/>
          </p:nvSpPr>
          <p:spPr bwMode="auto">
            <a:xfrm>
              <a:off x="1028024" y="1798087"/>
              <a:ext cx="2896276" cy="19966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grpSp>
          <p:nvGrpSpPr>
            <p:cNvPr id="35" name="组合 34"/>
            <p:cNvGrpSpPr/>
            <p:nvPr/>
          </p:nvGrpSpPr>
          <p:grpSpPr>
            <a:xfrm>
              <a:off x="1003288" y="1856944"/>
              <a:ext cx="3119221" cy="1919931"/>
              <a:chOff x="1028026" y="1617975"/>
              <a:chExt cx="3119221" cy="1919931"/>
            </a:xfrm>
          </p:grpSpPr>
          <p:sp>
            <p:nvSpPr>
              <p:cNvPr id="36" name="Freeform 13"/>
              <p:cNvSpPr/>
              <p:nvPr/>
            </p:nvSpPr>
            <p:spPr bwMode="auto">
              <a:xfrm>
                <a:off x="1028026" y="1617975"/>
                <a:ext cx="3119221" cy="1832376"/>
              </a:xfrm>
              <a:custGeom>
                <a:avLst/>
                <a:gdLst>
                  <a:gd name="T0" fmla="*/ 264 w 306"/>
                  <a:gd name="T1" fmla="*/ 91 h 210"/>
                  <a:gd name="T2" fmla="*/ 266 w 306"/>
                  <a:gd name="T3" fmla="*/ 73 h 210"/>
                  <a:gd name="T4" fmla="*/ 194 w 306"/>
                  <a:gd name="T5" fmla="*/ 0 h 210"/>
                  <a:gd name="T6" fmla="*/ 127 w 306"/>
                  <a:gd name="T7" fmla="*/ 43 h 210"/>
                  <a:gd name="T8" fmla="*/ 90 w 306"/>
                  <a:gd name="T9" fmla="*/ 27 h 210"/>
                  <a:gd name="T10" fmla="*/ 37 w 306"/>
                  <a:gd name="T11" fmla="*/ 80 h 210"/>
                  <a:gd name="T12" fmla="*/ 39 w 306"/>
                  <a:gd name="T13" fmla="*/ 92 h 210"/>
                  <a:gd name="T14" fmla="*/ 0 w 306"/>
                  <a:gd name="T15" fmla="*/ 149 h 210"/>
                  <a:gd name="T16" fmla="*/ 61 w 306"/>
                  <a:gd name="T17" fmla="*/ 210 h 210"/>
                  <a:gd name="T18" fmla="*/ 245 w 306"/>
                  <a:gd name="T19" fmla="*/ 210 h 210"/>
                  <a:gd name="T20" fmla="*/ 306 w 306"/>
                  <a:gd name="T21" fmla="*/ 149 h 210"/>
                  <a:gd name="T22" fmla="*/ 264 w 306"/>
                  <a:gd name="T23" fmla="*/ 91 h 2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06" h="210">
                    <a:moveTo>
                      <a:pt x="264" y="91"/>
                    </a:moveTo>
                    <a:cubicBezTo>
                      <a:pt x="265" y="85"/>
                      <a:pt x="266" y="79"/>
                      <a:pt x="266" y="73"/>
                    </a:cubicBezTo>
                    <a:cubicBezTo>
                      <a:pt x="266" y="33"/>
                      <a:pt x="234" y="0"/>
                      <a:pt x="194" y="0"/>
                    </a:cubicBezTo>
                    <a:cubicBezTo>
                      <a:pt x="164" y="0"/>
                      <a:pt x="139" y="18"/>
                      <a:pt x="127" y="43"/>
                    </a:cubicBezTo>
                    <a:cubicBezTo>
                      <a:pt x="118" y="33"/>
                      <a:pt x="104" y="27"/>
                      <a:pt x="90" y="27"/>
                    </a:cubicBezTo>
                    <a:cubicBezTo>
                      <a:pt x="61" y="27"/>
                      <a:pt x="37" y="50"/>
                      <a:pt x="37" y="80"/>
                    </a:cubicBezTo>
                    <a:cubicBezTo>
                      <a:pt x="37" y="84"/>
                      <a:pt x="38" y="88"/>
                      <a:pt x="39" y="92"/>
                    </a:cubicBezTo>
                    <a:cubicBezTo>
                      <a:pt x="16" y="101"/>
                      <a:pt x="0" y="123"/>
                      <a:pt x="0" y="149"/>
                    </a:cubicBezTo>
                    <a:cubicBezTo>
                      <a:pt x="0" y="183"/>
                      <a:pt x="28" y="210"/>
                      <a:pt x="61" y="210"/>
                    </a:cubicBezTo>
                    <a:cubicBezTo>
                      <a:pt x="245" y="210"/>
                      <a:pt x="245" y="210"/>
                      <a:pt x="245" y="210"/>
                    </a:cubicBezTo>
                    <a:cubicBezTo>
                      <a:pt x="278" y="210"/>
                      <a:pt x="306" y="183"/>
                      <a:pt x="306" y="149"/>
                    </a:cubicBezTo>
                    <a:cubicBezTo>
                      <a:pt x="306" y="122"/>
                      <a:pt x="288" y="99"/>
                      <a:pt x="264" y="91"/>
                    </a:cubicBezTo>
                    <a:close/>
                  </a:path>
                </a:pathLst>
              </a:custGeom>
              <a:gradFill flip="none" rotWithShape="1">
                <a:gsLst>
                  <a:gs pos="0">
                    <a:srgbClr val="9CCCC9"/>
                  </a:gs>
                  <a:gs pos="87000">
                    <a:srgbClr val="68B0AB"/>
                  </a:gs>
                </a:gsLst>
                <a:lin ang="0" scaled="0"/>
                <a:tileRect/>
              </a:gradFill>
              <a:ln w="101600">
                <a:gradFill>
                  <a:gsLst>
                    <a:gs pos="0">
                      <a:srgbClr val="81BDB9"/>
                    </a:gs>
                    <a:gs pos="100000">
                      <a:srgbClr val="9CCCC9"/>
                    </a:gs>
                  </a:gsLst>
                  <a:lin ang="0" scaled="0"/>
                </a:gradFill>
              </a:ln>
              <a:effectLst>
                <a:outerShdw blurRad="127000" dist="63500" dir="8100000" algn="tr" rotWithShape="0">
                  <a:prstClr val="black">
                    <a:alpha val="30000"/>
                  </a:prstClr>
                </a:outerShdw>
              </a:effectLst>
            </p:spPr>
            <p:txBody>
              <a:bodyPr vert="horz" wrap="square" lIns="91440" tIns="45720" rIns="91440" bIns="45720" numCol="1" anchor="t" anchorCtr="0" compatLnSpc="1"/>
              <a:lstStyle/>
              <a:p>
                <a:endParaRPr lang="zh-CN" altLang="en-US"/>
              </a:p>
            </p:txBody>
          </p:sp>
          <p:sp>
            <p:nvSpPr>
              <p:cNvPr id="37" name="Freeform 13"/>
              <p:cNvSpPr/>
              <p:nvPr/>
            </p:nvSpPr>
            <p:spPr bwMode="auto">
              <a:xfrm>
                <a:off x="1441600" y="1876870"/>
                <a:ext cx="2507439" cy="1661036"/>
              </a:xfrm>
              <a:custGeom>
                <a:avLst/>
                <a:gdLst>
                  <a:gd name="T0" fmla="*/ 264 w 306"/>
                  <a:gd name="T1" fmla="*/ 91 h 210"/>
                  <a:gd name="T2" fmla="*/ 266 w 306"/>
                  <a:gd name="T3" fmla="*/ 73 h 210"/>
                  <a:gd name="T4" fmla="*/ 194 w 306"/>
                  <a:gd name="T5" fmla="*/ 0 h 210"/>
                  <a:gd name="T6" fmla="*/ 127 w 306"/>
                  <a:gd name="T7" fmla="*/ 43 h 210"/>
                  <a:gd name="T8" fmla="*/ 90 w 306"/>
                  <a:gd name="T9" fmla="*/ 27 h 210"/>
                  <a:gd name="T10" fmla="*/ 37 w 306"/>
                  <a:gd name="T11" fmla="*/ 80 h 210"/>
                  <a:gd name="T12" fmla="*/ 39 w 306"/>
                  <a:gd name="T13" fmla="*/ 92 h 210"/>
                  <a:gd name="T14" fmla="*/ 0 w 306"/>
                  <a:gd name="T15" fmla="*/ 149 h 210"/>
                  <a:gd name="T16" fmla="*/ 61 w 306"/>
                  <a:gd name="T17" fmla="*/ 210 h 210"/>
                  <a:gd name="T18" fmla="*/ 245 w 306"/>
                  <a:gd name="T19" fmla="*/ 210 h 210"/>
                  <a:gd name="T20" fmla="*/ 306 w 306"/>
                  <a:gd name="T21" fmla="*/ 149 h 210"/>
                  <a:gd name="T22" fmla="*/ 264 w 306"/>
                  <a:gd name="T23" fmla="*/ 91 h 2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06" h="210">
                    <a:moveTo>
                      <a:pt x="264" y="91"/>
                    </a:moveTo>
                    <a:cubicBezTo>
                      <a:pt x="265" y="85"/>
                      <a:pt x="266" y="79"/>
                      <a:pt x="266" y="73"/>
                    </a:cubicBezTo>
                    <a:cubicBezTo>
                      <a:pt x="266" y="33"/>
                      <a:pt x="234" y="0"/>
                      <a:pt x="194" y="0"/>
                    </a:cubicBezTo>
                    <a:cubicBezTo>
                      <a:pt x="164" y="0"/>
                      <a:pt x="139" y="18"/>
                      <a:pt x="127" y="43"/>
                    </a:cubicBezTo>
                    <a:cubicBezTo>
                      <a:pt x="118" y="33"/>
                      <a:pt x="104" y="27"/>
                      <a:pt x="90" y="27"/>
                    </a:cubicBezTo>
                    <a:cubicBezTo>
                      <a:pt x="61" y="27"/>
                      <a:pt x="37" y="50"/>
                      <a:pt x="37" y="80"/>
                    </a:cubicBezTo>
                    <a:cubicBezTo>
                      <a:pt x="37" y="84"/>
                      <a:pt x="38" y="88"/>
                      <a:pt x="39" y="92"/>
                    </a:cubicBezTo>
                    <a:cubicBezTo>
                      <a:pt x="16" y="101"/>
                      <a:pt x="0" y="123"/>
                      <a:pt x="0" y="149"/>
                    </a:cubicBezTo>
                    <a:cubicBezTo>
                      <a:pt x="0" y="183"/>
                      <a:pt x="28" y="210"/>
                      <a:pt x="61" y="210"/>
                    </a:cubicBezTo>
                    <a:cubicBezTo>
                      <a:pt x="245" y="210"/>
                      <a:pt x="245" y="210"/>
                      <a:pt x="245" y="210"/>
                    </a:cubicBezTo>
                    <a:cubicBezTo>
                      <a:pt x="278" y="210"/>
                      <a:pt x="306" y="183"/>
                      <a:pt x="306" y="149"/>
                    </a:cubicBezTo>
                    <a:cubicBezTo>
                      <a:pt x="306" y="122"/>
                      <a:pt x="288" y="99"/>
                      <a:pt x="264" y="91"/>
                    </a:cubicBezTo>
                    <a:close/>
                  </a:path>
                </a:pathLst>
              </a:custGeom>
              <a:gradFill flip="none" rotWithShape="1">
                <a:gsLst>
                  <a:gs pos="0">
                    <a:schemeClr val="bg1"/>
                  </a:gs>
                  <a:gs pos="87000">
                    <a:schemeClr val="bg1">
                      <a:lumMod val="85000"/>
                    </a:schemeClr>
                  </a:gs>
                </a:gsLst>
                <a:lin ang="0" scaled="0"/>
                <a:tileRect/>
              </a:gradFill>
              <a:ln w="63500">
                <a:gradFill>
                  <a:gsLst>
                    <a:gs pos="0">
                      <a:schemeClr val="bg1">
                        <a:lumMod val="85000"/>
                      </a:schemeClr>
                    </a:gs>
                    <a:gs pos="100000">
                      <a:schemeClr val="bg1"/>
                    </a:gs>
                  </a:gsLst>
                  <a:lin ang="5400000" scaled="1"/>
                </a:gradFill>
              </a:ln>
              <a:effectLst>
                <a:outerShdw blurRad="127000" dist="63500" dir="8100000" algn="tr" rotWithShape="0">
                  <a:prstClr val="black">
                    <a:alpha val="30000"/>
                  </a:prstClr>
                </a:outerShdw>
              </a:effectLst>
            </p:spPr>
            <p:txBody>
              <a:bodyPr vert="horz" wrap="square" lIns="91440" tIns="45720" rIns="91440" bIns="45720" numCol="1" anchor="t" anchorCtr="0" compatLnSpc="1"/>
              <a:lstStyle/>
              <a:p>
                <a:endParaRPr lang="zh-CN" altLang="en-US"/>
              </a:p>
            </p:txBody>
          </p:sp>
        </p:grpSp>
      </p:grpSp>
      <p:sp>
        <p:nvSpPr>
          <p:cNvPr id="38" name="文本框 37"/>
          <p:cNvSpPr txBox="1"/>
          <p:nvPr/>
        </p:nvSpPr>
        <p:spPr>
          <a:xfrm>
            <a:off x="1723411" y="299043"/>
            <a:ext cx="2645285" cy="461665"/>
          </a:xfrm>
          <a:prstGeom prst="rect">
            <a:avLst/>
          </a:prstGeom>
          <a:noFill/>
        </p:spPr>
        <p:txBody>
          <a:bodyPr wrap="square" rtlCol="0">
            <a:spAutoFit/>
          </a:bodyPr>
          <a:lstStyle/>
          <a:p>
            <a:r>
              <a:rPr lang="zh-CN" altLang="en-US" sz="2400" b="1" dirty="0">
                <a:solidFill>
                  <a:srgbClr val="3A6461"/>
                </a:solidFill>
                <a:latin typeface="微软雅黑" panose="020B0503020204020204" pitchFamily="34" charset="-122"/>
                <a:ea typeface="微软雅黑" panose="020B0503020204020204" pitchFamily="34" charset="-122"/>
              </a:rPr>
              <a:t>并列关系图表</a:t>
            </a:r>
          </a:p>
        </p:txBody>
      </p:sp>
    </p:spTree>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2475785" y="3879135"/>
            <a:ext cx="992030" cy="992030"/>
            <a:chOff x="1805940" y="1198245"/>
            <a:chExt cx="2011680" cy="2011680"/>
          </a:xfrm>
        </p:grpSpPr>
        <p:sp>
          <p:nvSpPr>
            <p:cNvPr id="3" name="圆角矩形 2"/>
            <p:cNvSpPr/>
            <p:nvPr/>
          </p:nvSpPr>
          <p:spPr>
            <a:xfrm>
              <a:off x="1805940" y="1198245"/>
              <a:ext cx="2011680" cy="2011680"/>
            </a:xfrm>
            <a:prstGeom prst="roundRect">
              <a:avLst>
                <a:gd name="adj" fmla="val 19981"/>
              </a:avLst>
            </a:prstGeom>
            <a:ln w="25400">
              <a:gradFill flip="none" rotWithShape="1">
                <a:gsLst>
                  <a:gs pos="0">
                    <a:schemeClr val="bg1">
                      <a:lumMod val="85000"/>
                    </a:schemeClr>
                  </a:gs>
                  <a:gs pos="100000">
                    <a:schemeClr val="bg1"/>
                  </a:gs>
                </a:gsLst>
                <a:lin ang="2700000" scaled="1"/>
                <a:tileRect/>
              </a:gradFill>
            </a:ln>
            <a:effectLst>
              <a:innerShdw blurRad="127000" dist="63500" dir="13500000">
                <a:schemeClr val="accent1">
                  <a:lumMod val="50000"/>
                  <a:alpha val="8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FFFFFF"/>
                </a:solidFill>
              </a:endParaRPr>
            </a:p>
          </p:txBody>
        </p:sp>
        <p:sp>
          <p:nvSpPr>
            <p:cNvPr id="4" name="圆角矩形 3"/>
            <p:cNvSpPr/>
            <p:nvPr/>
          </p:nvSpPr>
          <p:spPr>
            <a:xfrm>
              <a:off x="1971639" y="1363944"/>
              <a:ext cx="1680278" cy="1680278"/>
            </a:xfrm>
            <a:prstGeom prst="roundRect">
              <a:avLst>
                <a:gd name="adj" fmla="val 19112"/>
              </a:avLst>
            </a:prstGeom>
            <a:gradFill>
              <a:gsLst>
                <a:gs pos="100000">
                  <a:srgbClr val="E0E0E0"/>
                </a:gs>
                <a:gs pos="0">
                  <a:schemeClr val="bg1"/>
                </a:gs>
              </a:gsLst>
              <a:lin ang="2700000" scaled="1"/>
            </a:gradFill>
            <a:ln w="101600">
              <a:noFill/>
            </a:ln>
            <a:effectLst>
              <a:outerShdw blurRad="127000" dist="76200" dir="2700000" algn="tl" rotWithShape="0">
                <a:schemeClr val="accent1">
                  <a:lumMod val="50000"/>
                  <a:alpha val="64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FFFFFF"/>
                </a:solidFill>
              </a:endParaRPr>
            </a:p>
          </p:txBody>
        </p:sp>
        <p:sp>
          <p:nvSpPr>
            <p:cNvPr id="5" name="圆角矩形 4"/>
            <p:cNvSpPr/>
            <p:nvPr/>
          </p:nvSpPr>
          <p:spPr>
            <a:xfrm>
              <a:off x="2077721" y="1470026"/>
              <a:ext cx="1468114" cy="1468114"/>
            </a:xfrm>
            <a:prstGeom prst="roundRect">
              <a:avLst>
                <a:gd name="adj" fmla="val 19981"/>
              </a:avLst>
            </a:prstGeom>
            <a:gradFill>
              <a:gsLst>
                <a:gs pos="0">
                  <a:srgbClr val="E2E2E2"/>
                </a:gs>
                <a:gs pos="100000">
                  <a:schemeClr val="bg1"/>
                </a:gs>
              </a:gsLst>
              <a:lin ang="2700000" scaled="1"/>
            </a:gradFill>
            <a:ln w="19050">
              <a:noFill/>
            </a:ln>
            <a:effectLst>
              <a:softEdge rad="381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FFFFFF"/>
                </a:solidFill>
              </a:endParaRPr>
            </a:p>
          </p:txBody>
        </p:sp>
      </p:grpSp>
      <p:grpSp>
        <p:nvGrpSpPr>
          <p:cNvPr id="6" name="组合 5"/>
          <p:cNvGrpSpPr/>
          <p:nvPr/>
        </p:nvGrpSpPr>
        <p:grpSpPr>
          <a:xfrm>
            <a:off x="3517185" y="3879135"/>
            <a:ext cx="992030" cy="992030"/>
            <a:chOff x="1805940" y="1198245"/>
            <a:chExt cx="2011680" cy="2011680"/>
          </a:xfrm>
        </p:grpSpPr>
        <p:sp>
          <p:nvSpPr>
            <p:cNvPr id="7" name="圆角矩形 6"/>
            <p:cNvSpPr/>
            <p:nvPr/>
          </p:nvSpPr>
          <p:spPr>
            <a:xfrm>
              <a:off x="1805940" y="1198245"/>
              <a:ext cx="2011680" cy="2011680"/>
            </a:xfrm>
            <a:prstGeom prst="roundRect">
              <a:avLst>
                <a:gd name="adj" fmla="val 19981"/>
              </a:avLst>
            </a:prstGeom>
            <a:solidFill>
              <a:schemeClr val="accent2"/>
            </a:solidFill>
            <a:ln w="25400">
              <a:gradFill flip="none" rotWithShape="1">
                <a:gsLst>
                  <a:gs pos="0">
                    <a:schemeClr val="bg1">
                      <a:lumMod val="85000"/>
                    </a:schemeClr>
                  </a:gs>
                  <a:gs pos="100000">
                    <a:schemeClr val="bg1"/>
                  </a:gs>
                </a:gsLst>
                <a:lin ang="2700000" scaled="1"/>
                <a:tileRect/>
              </a:gradFill>
            </a:ln>
            <a:effectLst>
              <a:innerShdw blurRad="127000" dist="63500" dir="13500000">
                <a:schemeClr val="accent2">
                  <a:lumMod val="50000"/>
                  <a:alpha val="8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FFFFFF"/>
                </a:solidFill>
              </a:endParaRPr>
            </a:p>
          </p:txBody>
        </p:sp>
        <p:sp>
          <p:nvSpPr>
            <p:cNvPr id="8" name="圆角矩形 7"/>
            <p:cNvSpPr/>
            <p:nvPr/>
          </p:nvSpPr>
          <p:spPr>
            <a:xfrm>
              <a:off x="1971639" y="1363944"/>
              <a:ext cx="1680278" cy="1680278"/>
            </a:xfrm>
            <a:prstGeom prst="roundRect">
              <a:avLst>
                <a:gd name="adj" fmla="val 19112"/>
              </a:avLst>
            </a:prstGeom>
            <a:gradFill>
              <a:gsLst>
                <a:gs pos="100000">
                  <a:srgbClr val="E0E0E0"/>
                </a:gs>
                <a:gs pos="0">
                  <a:schemeClr val="bg1"/>
                </a:gs>
              </a:gsLst>
              <a:lin ang="2700000" scaled="1"/>
            </a:gradFill>
            <a:ln w="101600">
              <a:noFill/>
            </a:ln>
            <a:effectLst>
              <a:outerShdw blurRad="127000" dist="76200" dir="2700000" algn="tl" rotWithShape="0">
                <a:schemeClr val="accent2">
                  <a:lumMod val="50000"/>
                  <a:alpha val="64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FFFFFF"/>
                </a:solidFill>
              </a:endParaRPr>
            </a:p>
          </p:txBody>
        </p:sp>
        <p:sp>
          <p:nvSpPr>
            <p:cNvPr id="9" name="圆角矩形 8"/>
            <p:cNvSpPr/>
            <p:nvPr/>
          </p:nvSpPr>
          <p:spPr>
            <a:xfrm>
              <a:off x="2077721" y="1470026"/>
              <a:ext cx="1468114" cy="1468114"/>
            </a:xfrm>
            <a:prstGeom prst="roundRect">
              <a:avLst>
                <a:gd name="adj" fmla="val 19981"/>
              </a:avLst>
            </a:prstGeom>
            <a:gradFill>
              <a:gsLst>
                <a:gs pos="0">
                  <a:srgbClr val="E2E2E2"/>
                </a:gs>
                <a:gs pos="100000">
                  <a:schemeClr val="bg1"/>
                </a:gs>
              </a:gsLst>
              <a:lin ang="2700000" scaled="1"/>
            </a:gradFill>
            <a:ln w="19050">
              <a:noFill/>
            </a:ln>
            <a:effectLst>
              <a:softEdge rad="381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FFFFFF"/>
                </a:solidFill>
              </a:endParaRPr>
            </a:p>
          </p:txBody>
        </p:sp>
      </p:grpSp>
      <p:grpSp>
        <p:nvGrpSpPr>
          <p:cNvPr id="10" name="组合 9"/>
          <p:cNvGrpSpPr/>
          <p:nvPr/>
        </p:nvGrpSpPr>
        <p:grpSpPr>
          <a:xfrm>
            <a:off x="4558585" y="3879135"/>
            <a:ext cx="992030" cy="992030"/>
            <a:chOff x="1805940" y="1198245"/>
            <a:chExt cx="2011680" cy="2011680"/>
          </a:xfrm>
        </p:grpSpPr>
        <p:sp>
          <p:nvSpPr>
            <p:cNvPr id="11" name="圆角矩形 10"/>
            <p:cNvSpPr/>
            <p:nvPr/>
          </p:nvSpPr>
          <p:spPr>
            <a:xfrm>
              <a:off x="1805940" y="1198245"/>
              <a:ext cx="2011680" cy="2011680"/>
            </a:xfrm>
            <a:prstGeom prst="roundRect">
              <a:avLst>
                <a:gd name="adj" fmla="val 19981"/>
              </a:avLst>
            </a:prstGeom>
            <a:solidFill>
              <a:schemeClr val="accent3"/>
            </a:solidFill>
            <a:ln w="25400">
              <a:gradFill flip="none" rotWithShape="1">
                <a:gsLst>
                  <a:gs pos="0">
                    <a:schemeClr val="bg1">
                      <a:lumMod val="85000"/>
                    </a:schemeClr>
                  </a:gs>
                  <a:gs pos="100000">
                    <a:schemeClr val="bg1"/>
                  </a:gs>
                </a:gsLst>
                <a:lin ang="2700000" scaled="1"/>
                <a:tileRect/>
              </a:gradFill>
            </a:ln>
            <a:effectLst>
              <a:innerShdw blurRad="127000" dist="63500" dir="13500000">
                <a:schemeClr val="accent3">
                  <a:lumMod val="50000"/>
                  <a:alpha val="8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FFFFFF"/>
                </a:solidFill>
              </a:endParaRPr>
            </a:p>
          </p:txBody>
        </p:sp>
        <p:sp>
          <p:nvSpPr>
            <p:cNvPr id="12" name="圆角矩形 11"/>
            <p:cNvSpPr/>
            <p:nvPr/>
          </p:nvSpPr>
          <p:spPr>
            <a:xfrm>
              <a:off x="1971639" y="1363944"/>
              <a:ext cx="1680278" cy="1680278"/>
            </a:xfrm>
            <a:prstGeom prst="roundRect">
              <a:avLst>
                <a:gd name="adj" fmla="val 19112"/>
              </a:avLst>
            </a:prstGeom>
            <a:gradFill>
              <a:gsLst>
                <a:gs pos="100000">
                  <a:srgbClr val="E0E0E0"/>
                </a:gs>
                <a:gs pos="0">
                  <a:schemeClr val="bg1"/>
                </a:gs>
              </a:gsLst>
              <a:lin ang="2700000" scaled="1"/>
            </a:gradFill>
            <a:ln w="101600">
              <a:noFill/>
            </a:ln>
            <a:effectLst>
              <a:outerShdw blurRad="127000" dist="76200" dir="2700000" algn="tl" rotWithShape="0">
                <a:schemeClr val="accent3">
                  <a:lumMod val="50000"/>
                  <a:alpha val="64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FFFFFF"/>
                </a:solidFill>
              </a:endParaRPr>
            </a:p>
          </p:txBody>
        </p:sp>
        <p:sp>
          <p:nvSpPr>
            <p:cNvPr id="13" name="圆角矩形 12"/>
            <p:cNvSpPr/>
            <p:nvPr/>
          </p:nvSpPr>
          <p:spPr>
            <a:xfrm>
              <a:off x="2077721" y="1470026"/>
              <a:ext cx="1468114" cy="1468114"/>
            </a:xfrm>
            <a:prstGeom prst="roundRect">
              <a:avLst>
                <a:gd name="adj" fmla="val 19981"/>
              </a:avLst>
            </a:prstGeom>
            <a:gradFill>
              <a:gsLst>
                <a:gs pos="0">
                  <a:srgbClr val="E2E2E2"/>
                </a:gs>
                <a:gs pos="100000">
                  <a:schemeClr val="bg1"/>
                </a:gs>
              </a:gsLst>
              <a:lin ang="2700000" scaled="1"/>
            </a:gradFill>
            <a:ln w="19050">
              <a:noFill/>
            </a:ln>
            <a:effectLst>
              <a:softEdge rad="381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FFFFFF"/>
                </a:solidFill>
              </a:endParaRPr>
            </a:p>
          </p:txBody>
        </p:sp>
      </p:grpSp>
      <p:grpSp>
        <p:nvGrpSpPr>
          <p:cNvPr id="14" name="组合 13"/>
          <p:cNvGrpSpPr/>
          <p:nvPr/>
        </p:nvGrpSpPr>
        <p:grpSpPr>
          <a:xfrm>
            <a:off x="5599985" y="3879135"/>
            <a:ext cx="992030" cy="992030"/>
            <a:chOff x="1805940" y="1198245"/>
            <a:chExt cx="2011680" cy="2011680"/>
          </a:xfrm>
        </p:grpSpPr>
        <p:sp>
          <p:nvSpPr>
            <p:cNvPr id="15" name="圆角矩形 14"/>
            <p:cNvSpPr/>
            <p:nvPr/>
          </p:nvSpPr>
          <p:spPr>
            <a:xfrm>
              <a:off x="1805940" y="1198245"/>
              <a:ext cx="2011680" cy="2011680"/>
            </a:xfrm>
            <a:prstGeom prst="roundRect">
              <a:avLst>
                <a:gd name="adj" fmla="val 19981"/>
              </a:avLst>
            </a:prstGeom>
            <a:solidFill>
              <a:schemeClr val="accent5"/>
            </a:solidFill>
            <a:ln w="25400">
              <a:gradFill flip="none" rotWithShape="1">
                <a:gsLst>
                  <a:gs pos="0">
                    <a:schemeClr val="bg1">
                      <a:lumMod val="85000"/>
                    </a:schemeClr>
                  </a:gs>
                  <a:gs pos="100000">
                    <a:schemeClr val="bg1"/>
                  </a:gs>
                </a:gsLst>
                <a:lin ang="2700000" scaled="1"/>
                <a:tileRect/>
              </a:gradFill>
            </a:ln>
            <a:effectLst>
              <a:innerShdw blurRad="127000" dist="63500" dir="13500000">
                <a:schemeClr val="accent5">
                  <a:lumMod val="50000"/>
                  <a:alpha val="8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FFFFFF"/>
                </a:solidFill>
              </a:endParaRPr>
            </a:p>
          </p:txBody>
        </p:sp>
        <p:sp>
          <p:nvSpPr>
            <p:cNvPr id="16" name="圆角矩形 15"/>
            <p:cNvSpPr/>
            <p:nvPr/>
          </p:nvSpPr>
          <p:spPr>
            <a:xfrm>
              <a:off x="1971639" y="1363944"/>
              <a:ext cx="1680278" cy="1680278"/>
            </a:xfrm>
            <a:prstGeom prst="roundRect">
              <a:avLst>
                <a:gd name="adj" fmla="val 19112"/>
              </a:avLst>
            </a:prstGeom>
            <a:gradFill>
              <a:gsLst>
                <a:gs pos="100000">
                  <a:srgbClr val="E0E0E0"/>
                </a:gs>
                <a:gs pos="0">
                  <a:schemeClr val="bg1"/>
                </a:gs>
              </a:gsLst>
              <a:lin ang="2700000" scaled="1"/>
            </a:gradFill>
            <a:ln w="101600">
              <a:noFill/>
            </a:ln>
            <a:effectLst>
              <a:outerShdw blurRad="127000" dist="76200" dir="2700000" algn="tl" rotWithShape="0">
                <a:schemeClr val="accent5">
                  <a:lumMod val="50000"/>
                  <a:alpha val="64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FFFFFF"/>
                </a:solidFill>
              </a:endParaRPr>
            </a:p>
          </p:txBody>
        </p:sp>
        <p:sp>
          <p:nvSpPr>
            <p:cNvPr id="17" name="圆角矩形 16"/>
            <p:cNvSpPr/>
            <p:nvPr/>
          </p:nvSpPr>
          <p:spPr>
            <a:xfrm>
              <a:off x="2077721" y="1470026"/>
              <a:ext cx="1468114" cy="1468114"/>
            </a:xfrm>
            <a:prstGeom prst="roundRect">
              <a:avLst>
                <a:gd name="adj" fmla="val 19981"/>
              </a:avLst>
            </a:prstGeom>
            <a:gradFill>
              <a:gsLst>
                <a:gs pos="0">
                  <a:srgbClr val="E2E2E2"/>
                </a:gs>
                <a:gs pos="100000">
                  <a:schemeClr val="bg1"/>
                </a:gs>
              </a:gsLst>
              <a:lin ang="2700000" scaled="1"/>
            </a:gradFill>
            <a:ln w="19050">
              <a:noFill/>
            </a:ln>
            <a:effectLst>
              <a:softEdge rad="381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FFFFFF"/>
                </a:solidFill>
              </a:endParaRPr>
            </a:p>
          </p:txBody>
        </p:sp>
      </p:grpSp>
      <p:grpSp>
        <p:nvGrpSpPr>
          <p:cNvPr id="18" name="组合 17"/>
          <p:cNvGrpSpPr/>
          <p:nvPr/>
        </p:nvGrpSpPr>
        <p:grpSpPr>
          <a:xfrm>
            <a:off x="6641385" y="3879135"/>
            <a:ext cx="992030" cy="992030"/>
            <a:chOff x="1805940" y="1198245"/>
            <a:chExt cx="2011680" cy="2011680"/>
          </a:xfrm>
        </p:grpSpPr>
        <p:sp>
          <p:nvSpPr>
            <p:cNvPr id="19" name="圆角矩形 18"/>
            <p:cNvSpPr/>
            <p:nvPr/>
          </p:nvSpPr>
          <p:spPr>
            <a:xfrm>
              <a:off x="1805940" y="1198245"/>
              <a:ext cx="2011680" cy="2011680"/>
            </a:xfrm>
            <a:prstGeom prst="roundRect">
              <a:avLst>
                <a:gd name="adj" fmla="val 19981"/>
              </a:avLst>
            </a:prstGeom>
            <a:solidFill>
              <a:schemeClr val="accent4"/>
            </a:solidFill>
            <a:ln w="25400">
              <a:gradFill flip="none" rotWithShape="1">
                <a:gsLst>
                  <a:gs pos="0">
                    <a:schemeClr val="bg1">
                      <a:lumMod val="85000"/>
                    </a:schemeClr>
                  </a:gs>
                  <a:gs pos="100000">
                    <a:schemeClr val="bg1"/>
                  </a:gs>
                </a:gsLst>
                <a:lin ang="2700000" scaled="1"/>
                <a:tileRect/>
              </a:gradFill>
            </a:ln>
            <a:effectLst>
              <a:innerShdw blurRad="127000" dist="63500" dir="13500000">
                <a:schemeClr val="accent4">
                  <a:lumMod val="50000"/>
                  <a:alpha val="8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FFFFFF"/>
                </a:solidFill>
              </a:endParaRPr>
            </a:p>
          </p:txBody>
        </p:sp>
        <p:sp>
          <p:nvSpPr>
            <p:cNvPr id="20" name="圆角矩形 19"/>
            <p:cNvSpPr/>
            <p:nvPr/>
          </p:nvSpPr>
          <p:spPr>
            <a:xfrm>
              <a:off x="1971639" y="1363944"/>
              <a:ext cx="1680278" cy="1680278"/>
            </a:xfrm>
            <a:prstGeom prst="roundRect">
              <a:avLst>
                <a:gd name="adj" fmla="val 19112"/>
              </a:avLst>
            </a:prstGeom>
            <a:gradFill>
              <a:gsLst>
                <a:gs pos="100000">
                  <a:srgbClr val="E0E0E0"/>
                </a:gs>
                <a:gs pos="0">
                  <a:schemeClr val="bg1"/>
                </a:gs>
              </a:gsLst>
              <a:lin ang="2700000" scaled="1"/>
            </a:gradFill>
            <a:ln w="101600">
              <a:noFill/>
            </a:ln>
            <a:effectLst>
              <a:outerShdw blurRad="127000" dist="76200" dir="2700000" algn="tl" rotWithShape="0">
                <a:schemeClr val="accent4">
                  <a:lumMod val="50000"/>
                  <a:alpha val="64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FFFFFF"/>
                </a:solidFill>
              </a:endParaRPr>
            </a:p>
          </p:txBody>
        </p:sp>
        <p:sp>
          <p:nvSpPr>
            <p:cNvPr id="21" name="圆角矩形 20"/>
            <p:cNvSpPr/>
            <p:nvPr/>
          </p:nvSpPr>
          <p:spPr>
            <a:xfrm>
              <a:off x="2077721" y="1470026"/>
              <a:ext cx="1468114" cy="1468114"/>
            </a:xfrm>
            <a:prstGeom prst="roundRect">
              <a:avLst>
                <a:gd name="adj" fmla="val 19981"/>
              </a:avLst>
            </a:prstGeom>
            <a:gradFill>
              <a:gsLst>
                <a:gs pos="0">
                  <a:srgbClr val="E2E2E2"/>
                </a:gs>
                <a:gs pos="100000">
                  <a:schemeClr val="bg1"/>
                </a:gs>
              </a:gsLst>
              <a:lin ang="2700000" scaled="1"/>
            </a:gradFill>
            <a:ln w="19050">
              <a:noFill/>
            </a:ln>
            <a:effectLst>
              <a:softEdge rad="381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FFFFFF"/>
                </a:solidFill>
              </a:endParaRPr>
            </a:p>
          </p:txBody>
        </p:sp>
      </p:grpSp>
      <p:grpSp>
        <p:nvGrpSpPr>
          <p:cNvPr id="22" name="组合 21"/>
          <p:cNvGrpSpPr/>
          <p:nvPr/>
        </p:nvGrpSpPr>
        <p:grpSpPr>
          <a:xfrm>
            <a:off x="7682785" y="3879135"/>
            <a:ext cx="992030" cy="992030"/>
            <a:chOff x="1805940" y="1198245"/>
            <a:chExt cx="2011680" cy="2011680"/>
          </a:xfrm>
        </p:grpSpPr>
        <p:sp>
          <p:nvSpPr>
            <p:cNvPr id="23" name="圆角矩形 22"/>
            <p:cNvSpPr/>
            <p:nvPr/>
          </p:nvSpPr>
          <p:spPr>
            <a:xfrm>
              <a:off x="1805940" y="1198245"/>
              <a:ext cx="2011680" cy="2011680"/>
            </a:xfrm>
            <a:prstGeom prst="roundRect">
              <a:avLst>
                <a:gd name="adj" fmla="val 19981"/>
              </a:avLst>
            </a:prstGeom>
            <a:solidFill>
              <a:schemeClr val="accent6"/>
            </a:solidFill>
            <a:ln w="25400">
              <a:gradFill flip="none" rotWithShape="1">
                <a:gsLst>
                  <a:gs pos="0">
                    <a:schemeClr val="bg1">
                      <a:lumMod val="85000"/>
                    </a:schemeClr>
                  </a:gs>
                  <a:gs pos="100000">
                    <a:schemeClr val="bg1"/>
                  </a:gs>
                </a:gsLst>
                <a:lin ang="2700000" scaled="1"/>
                <a:tileRect/>
              </a:gradFill>
            </a:ln>
            <a:effectLst>
              <a:innerShdw blurRad="127000" dist="63500" dir="13500000">
                <a:schemeClr val="accent6">
                  <a:lumMod val="50000"/>
                  <a:alpha val="8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FFFFFF"/>
                </a:solidFill>
              </a:endParaRPr>
            </a:p>
          </p:txBody>
        </p:sp>
        <p:sp>
          <p:nvSpPr>
            <p:cNvPr id="24" name="圆角矩形 23"/>
            <p:cNvSpPr/>
            <p:nvPr/>
          </p:nvSpPr>
          <p:spPr>
            <a:xfrm>
              <a:off x="1971639" y="1363944"/>
              <a:ext cx="1680278" cy="1680278"/>
            </a:xfrm>
            <a:prstGeom prst="roundRect">
              <a:avLst>
                <a:gd name="adj" fmla="val 19112"/>
              </a:avLst>
            </a:prstGeom>
            <a:gradFill>
              <a:gsLst>
                <a:gs pos="100000">
                  <a:srgbClr val="E0E0E0"/>
                </a:gs>
                <a:gs pos="0">
                  <a:schemeClr val="bg1"/>
                </a:gs>
              </a:gsLst>
              <a:lin ang="2700000" scaled="1"/>
            </a:gradFill>
            <a:ln w="101600">
              <a:noFill/>
            </a:ln>
            <a:effectLst>
              <a:outerShdw blurRad="127000" dist="76200" dir="2700000" algn="tl" rotWithShape="0">
                <a:schemeClr val="accent6">
                  <a:lumMod val="50000"/>
                  <a:alpha val="64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FFFFFF"/>
                </a:solidFill>
              </a:endParaRPr>
            </a:p>
          </p:txBody>
        </p:sp>
        <p:sp>
          <p:nvSpPr>
            <p:cNvPr id="25" name="圆角矩形 24"/>
            <p:cNvSpPr/>
            <p:nvPr/>
          </p:nvSpPr>
          <p:spPr>
            <a:xfrm>
              <a:off x="2077721" y="1470026"/>
              <a:ext cx="1468114" cy="1468114"/>
            </a:xfrm>
            <a:prstGeom prst="roundRect">
              <a:avLst>
                <a:gd name="adj" fmla="val 19981"/>
              </a:avLst>
            </a:prstGeom>
            <a:gradFill>
              <a:gsLst>
                <a:gs pos="0">
                  <a:srgbClr val="E2E2E2"/>
                </a:gs>
                <a:gs pos="100000">
                  <a:schemeClr val="bg1"/>
                </a:gs>
              </a:gsLst>
              <a:lin ang="2700000" scaled="1"/>
            </a:gradFill>
            <a:ln w="19050">
              <a:noFill/>
            </a:ln>
            <a:effectLst>
              <a:softEdge rad="381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FFFFFF"/>
                </a:solidFill>
              </a:endParaRPr>
            </a:p>
          </p:txBody>
        </p:sp>
      </p:grpSp>
      <p:grpSp>
        <p:nvGrpSpPr>
          <p:cNvPr id="26" name="组合 25"/>
          <p:cNvGrpSpPr/>
          <p:nvPr/>
        </p:nvGrpSpPr>
        <p:grpSpPr>
          <a:xfrm>
            <a:off x="8724185" y="3879135"/>
            <a:ext cx="992030" cy="992030"/>
            <a:chOff x="1805940" y="1198245"/>
            <a:chExt cx="2011680" cy="2011680"/>
          </a:xfrm>
        </p:grpSpPr>
        <p:sp>
          <p:nvSpPr>
            <p:cNvPr id="27" name="圆角矩形 26"/>
            <p:cNvSpPr/>
            <p:nvPr/>
          </p:nvSpPr>
          <p:spPr>
            <a:xfrm>
              <a:off x="1805940" y="1198245"/>
              <a:ext cx="2011680" cy="2011680"/>
            </a:xfrm>
            <a:prstGeom prst="roundRect">
              <a:avLst>
                <a:gd name="adj" fmla="val 19981"/>
              </a:avLst>
            </a:prstGeom>
            <a:solidFill>
              <a:srgbClr val="01A6B7"/>
            </a:solidFill>
            <a:ln w="25400">
              <a:gradFill flip="none" rotWithShape="1">
                <a:gsLst>
                  <a:gs pos="0">
                    <a:schemeClr val="bg1">
                      <a:lumMod val="85000"/>
                    </a:schemeClr>
                  </a:gs>
                  <a:gs pos="100000">
                    <a:schemeClr val="bg1"/>
                  </a:gs>
                </a:gsLst>
                <a:lin ang="2700000" scaled="1"/>
                <a:tileRect/>
              </a:gradFill>
            </a:ln>
            <a:effectLst>
              <a:innerShdw blurRad="127000" dist="63500" dir="13500000">
                <a:schemeClr val="accent3">
                  <a:lumMod val="50000"/>
                  <a:alpha val="8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FFFFFF"/>
                </a:solidFill>
              </a:endParaRPr>
            </a:p>
          </p:txBody>
        </p:sp>
        <p:sp>
          <p:nvSpPr>
            <p:cNvPr id="28" name="圆角矩形 27"/>
            <p:cNvSpPr/>
            <p:nvPr/>
          </p:nvSpPr>
          <p:spPr>
            <a:xfrm>
              <a:off x="1971639" y="1363944"/>
              <a:ext cx="1680278" cy="1680278"/>
            </a:xfrm>
            <a:prstGeom prst="roundRect">
              <a:avLst>
                <a:gd name="adj" fmla="val 19112"/>
              </a:avLst>
            </a:prstGeom>
            <a:gradFill>
              <a:gsLst>
                <a:gs pos="100000">
                  <a:srgbClr val="E0E0E0"/>
                </a:gs>
                <a:gs pos="0">
                  <a:schemeClr val="bg1"/>
                </a:gs>
              </a:gsLst>
              <a:lin ang="2700000" scaled="1"/>
            </a:gradFill>
            <a:ln w="101600">
              <a:noFill/>
            </a:ln>
            <a:effectLst>
              <a:outerShdw blurRad="127000" dist="76200" dir="2700000" algn="tl" rotWithShape="0">
                <a:schemeClr val="accent3">
                  <a:lumMod val="50000"/>
                  <a:alpha val="64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FFFFFF"/>
                </a:solidFill>
              </a:endParaRPr>
            </a:p>
          </p:txBody>
        </p:sp>
        <p:sp>
          <p:nvSpPr>
            <p:cNvPr id="29" name="圆角矩形 28"/>
            <p:cNvSpPr/>
            <p:nvPr/>
          </p:nvSpPr>
          <p:spPr>
            <a:xfrm>
              <a:off x="2077721" y="1470026"/>
              <a:ext cx="1468114" cy="1468114"/>
            </a:xfrm>
            <a:prstGeom prst="roundRect">
              <a:avLst>
                <a:gd name="adj" fmla="val 19981"/>
              </a:avLst>
            </a:prstGeom>
            <a:gradFill>
              <a:gsLst>
                <a:gs pos="0">
                  <a:srgbClr val="E2E2E2"/>
                </a:gs>
                <a:gs pos="100000">
                  <a:schemeClr val="bg1"/>
                </a:gs>
              </a:gsLst>
              <a:lin ang="2700000" scaled="1"/>
            </a:gradFill>
            <a:ln w="19050">
              <a:noFill/>
            </a:ln>
            <a:effectLst>
              <a:softEdge rad="381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FFFFFF"/>
                </a:solidFill>
              </a:endParaRPr>
            </a:p>
          </p:txBody>
        </p:sp>
      </p:grpSp>
      <p:cxnSp>
        <p:nvCxnSpPr>
          <p:cNvPr id="30" name="直接连接符 29"/>
          <p:cNvCxnSpPr/>
          <p:nvPr/>
        </p:nvCxnSpPr>
        <p:spPr>
          <a:xfrm flipH="1">
            <a:off x="6092210" y="-26670"/>
            <a:ext cx="7580" cy="2571750"/>
          </a:xfrm>
          <a:prstGeom prst="line">
            <a:avLst/>
          </a:prstGeom>
          <a:ln w="22225">
            <a:solidFill>
              <a:schemeClr val="accent3"/>
            </a:solidFill>
            <a:tailEnd type="oval"/>
          </a:ln>
        </p:spPr>
        <p:style>
          <a:lnRef idx="1">
            <a:schemeClr val="accent1"/>
          </a:lnRef>
          <a:fillRef idx="0">
            <a:schemeClr val="accent1"/>
          </a:fillRef>
          <a:effectRef idx="0">
            <a:schemeClr val="accent1"/>
          </a:effectRef>
          <a:fontRef idx="minor">
            <a:schemeClr val="tx1"/>
          </a:fontRef>
        </p:style>
      </p:cxnSp>
      <p:sp>
        <p:nvSpPr>
          <p:cNvPr id="31" name="矩形 30"/>
          <p:cNvSpPr/>
          <p:nvPr/>
        </p:nvSpPr>
        <p:spPr>
          <a:xfrm>
            <a:off x="4246246" y="3399474"/>
            <a:ext cx="3783330" cy="307777"/>
          </a:xfrm>
          <a:prstGeom prst="rect">
            <a:avLst/>
          </a:prstGeom>
        </p:spPr>
        <p:txBody>
          <a:bodyPr wrap="square">
            <a:spAutoFit/>
          </a:bodyPr>
          <a:lstStyle/>
          <a:p>
            <a:pPr algn="dist"/>
            <a:r>
              <a:rPr lang="en-US" altLang="zh-CN" sz="1400" dirty="0">
                <a:solidFill>
                  <a:srgbClr val="01B3C5"/>
                </a:solidFill>
                <a:latin typeface="ITC Avant Garde Std Bk" panose="020B0502020202020204" pitchFamily="34" charset="0"/>
              </a:rPr>
              <a:t>Business report template</a:t>
            </a:r>
            <a:endParaRPr lang="zh-CN" altLang="en-US" sz="1400" dirty="0">
              <a:solidFill>
                <a:srgbClr val="01B3C5"/>
              </a:solidFill>
              <a:latin typeface="ITC Avant Garde Std Bk" panose="020B0502020202020204" pitchFamily="34" charset="0"/>
            </a:endParaRPr>
          </a:p>
        </p:txBody>
      </p:sp>
      <p:sp>
        <p:nvSpPr>
          <p:cNvPr id="32" name="文本框 31"/>
          <p:cNvSpPr txBox="1"/>
          <p:nvPr/>
        </p:nvSpPr>
        <p:spPr>
          <a:xfrm>
            <a:off x="2678504" y="2746566"/>
            <a:ext cx="6834995" cy="646331"/>
          </a:xfrm>
          <a:prstGeom prst="rect">
            <a:avLst/>
          </a:prstGeom>
          <a:noFill/>
        </p:spPr>
        <p:txBody>
          <a:bodyPr wrap="square" rtlCol="0">
            <a:spAutoFit/>
          </a:bodyPr>
          <a:lstStyle/>
          <a:p>
            <a:pPr algn="dist"/>
            <a:r>
              <a:rPr lang="zh-CN" altLang="en-US" sz="3600" dirty="0">
                <a:solidFill>
                  <a:srgbClr val="000000">
                    <a:lumMod val="75000"/>
                    <a:lumOff val="25000"/>
                  </a:srgbClr>
                </a:solidFill>
                <a:latin typeface="造字工房悦黑体验版细体" pitchFamily="50" charset="-122"/>
                <a:ea typeface="造字工房悦黑体验版细体" pitchFamily="50" charset="-122"/>
              </a:rPr>
              <a:t>微立体年终总结汇报模板</a:t>
            </a:r>
          </a:p>
        </p:txBody>
      </p:sp>
      <p:sp>
        <p:nvSpPr>
          <p:cNvPr id="33" name="文本框 32"/>
          <p:cNvSpPr txBox="1"/>
          <p:nvPr/>
        </p:nvSpPr>
        <p:spPr>
          <a:xfrm>
            <a:off x="2717800" y="4157018"/>
            <a:ext cx="508000" cy="461665"/>
          </a:xfrm>
          <a:prstGeom prst="rect">
            <a:avLst/>
          </a:prstGeom>
          <a:noFill/>
        </p:spPr>
        <p:txBody>
          <a:bodyPr vert="horz" rtlCol="0">
            <a:spAutoFit/>
          </a:bodyPr>
          <a:lstStyle/>
          <a:p>
            <a:pPr algn="ctr"/>
            <a:r>
              <a:rPr lang="en-US" altLang="zh-CN" sz="2400">
                <a:solidFill>
                  <a:srgbClr val="000000">
                    <a:lumMod val="65000"/>
                    <a:lumOff val="35000"/>
                  </a:srgbClr>
                </a:solidFill>
                <a:latin typeface="Impact" panose="020B0806030902050204" pitchFamily="34" charset="0"/>
              </a:rPr>
              <a:t>W</a:t>
            </a:r>
            <a:endParaRPr lang="zh-CN" altLang="en-US" sz="2400">
              <a:solidFill>
                <a:srgbClr val="000000">
                  <a:lumMod val="65000"/>
                  <a:lumOff val="35000"/>
                </a:srgbClr>
              </a:solidFill>
              <a:latin typeface="Impact" panose="020B0806030902050204" pitchFamily="34" charset="0"/>
            </a:endParaRPr>
          </a:p>
        </p:txBody>
      </p:sp>
      <p:sp>
        <p:nvSpPr>
          <p:cNvPr id="34" name="文本框 33"/>
          <p:cNvSpPr txBox="1"/>
          <p:nvPr/>
        </p:nvSpPr>
        <p:spPr>
          <a:xfrm>
            <a:off x="3757083" y="4157018"/>
            <a:ext cx="508000" cy="461665"/>
          </a:xfrm>
          <a:prstGeom prst="rect">
            <a:avLst/>
          </a:prstGeom>
          <a:noFill/>
        </p:spPr>
        <p:txBody>
          <a:bodyPr vert="horz" rtlCol="0">
            <a:spAutoFit/>
          </a:bodyPr>
          <a:lstStyle/>
          <a:p>
            <a:pPr algn="ctr"/>
            <a:r>
              <a:rPr lang="en-US" altLang="zh-CN" sz="2400">
                <a:solidFill>
                  <a:srgbClr val="000000">
                    <a:lumMod val="65000"/>
                    <a:lumOff val="35000"/>
                  </a:srgbClr>
                </a:solidFill>
                <a:latin typeface="Impact" panose="020B0806030902050204" pitchFamily="34" charset="0"/>
              </a:rPr>
              <a:t>E</a:t>
            </a:r>
            <a:endParaRPr lang="zh-CN" altLang="en-US" sz="2400">
              <a:solidFill>
                <a:srgbClr val="000000">
                  <a:lumMod val="65000"/>
                  <a:lumOff val="35000"/>
                </a:srgbClr>
              </a:solidFill>
              <a:latin typeface="Impact" panose="020B0806030902050204" pitchFamily="34" charset="0"/>
            </a:endParaRPr>
          </a:p>
        </p:txBody>
      </p:sp>
      <p:sp>
        <p:nvSpPr>
          <p:cNvPr id="35" name="文本框 34"/>
          <p:cNvSpPr txBox="1"/>
          <p:nvPr/>
        </p:nvSpPr>
        <p:spPr>
          <a:xfrm>
            <a:off x="4796367" y="4157018"/>
            <a:ext cx="508000" cy="461665"/>
          </a:xfrm>
          <a:prstGeom prst="rect">
            <a:avLst/>
          </a:prstGeom>
          <a:noFill/>
        </p:spPr>
        <p:txBody>
          <a:bodyPr vert="horz" rtlCol="0">
            <a:spAutoFit/>
          </a:bodyPr>
          <a:lstStyle/>
          <a:p>
            <a:pPr algn="ctr"/>
            <a:r>
              <a:rPr lang="en-US" altLang="zh-CN" sz="2400">
                <a:solidFill>
                  <a:srgbClr val="000000">
                    <a:lumMod val="65000"/>
                    <a:lumOff val="35000"/>
                  </a:srgbClr>
                </a:solidFill>
                <a:latin typeface="Impact" panose="020B0806030902050204" pitchFamily="34" charset="0"/>
              </a:rPr>
              <a:t>L</a:t>
            </a:r>
            <a:endParaRPr lang="zh-CN" altLang="en-US" sz="2400">
              <a:solidFill>
                <a:srgbClr val="000000">
                  <a:lumMod val="65000"/>
                  <a:lumOff val="35000"/>
                </a:srgbClr>
              </a:solidFill>
              <a:latin typeface="Impact" panose="020B0806030902050204" pitchFamily="34" charset="0"/>
            </a:endParaRPr>
          </a:p>
        </p:txBody>
      </p:sp>
      <p:sp>
        <p:nvSpPr>
          <p:cNvPr id="36" name="文本框 35"/>
          <p:cNvSpPr txBox="1"/>
          <p:nvPr/>
        </p:nvSpPr>
        <p:spPr>
          <a:xfrm>
            <a:off x="5835650" y="4157018"/>
            <a:ext cx="508000" cy="461665"/>
          </a:xfrm>
          <a:prstGeom prst="rect">
            <a:avLst/>
          </a:prstGeom>
          <a:noFill/>
        </p:spPr>
        <p:txBody>
          <a:bodyPr vert="horz" rtlCol="0">
            <a:spAutoFit/>
          </a:bodyPr>
          <a:lstStyle/>
          <a:p>
            <a:pPr algn="ctr"/>
            <a:r>
              <a:rPr lang="en-US" altLang="zh-CN" sz="2400">
                <a:solidFill>
                  <a:srgbClr val="000000">
                    <a:lumMod val="65000"/>
                    <a:lumOff val="35000"/>
                  </a:srgbClr>
                </a:solidFill>
                <a:latin typeface="Impact" panose="020B0806030902050204" pitchFamily="34" charset="0"/>
              </a:rPr>
              <a:t>C</a:t>
            </a:r>
            <a:endParaRPr lang="zh-CN" altLang="en-US" sz="2400">
              <a:solidFill>
                <a:srgbClr val="000000">
                  <a:lumMod val="65000"/>
                  <a:lumOff val="35000"/>
                </a:srgbClr>
              </a:solidFill>
              <a:latin typeface="Impact" panose="020B0806030902050204" pitchFamily="34" charset="0"/>
            </a:endParaRPr>
          </a:p>
        </p:txBody>
      </p:sp>
      <p:sp>
        <p:nvSpPr>
          <p:cNvPr id="37" name="文本框 36"/>
          <p:cNvSpPr txBox="1"/>
          <p:nvPr/>
        </p:nvSpPr>
        <p:spPr>
          <a:xfrm>
            <a:off x="6874933" y="4157018"/>
            <a:ext cx="508000" cy="461665"/>
          </a:xfrm>
          <a:prstGeom prst="rect">
            <a:avLst/>
          </a:prstGeom>
          <a:noFill/>
        </p:spPr>
        <p:txBody>
          <a:bodyPr vert="horz" rtlCol="0">
            <a:spAutoFit/>
          </a:bodyPr>
          <a:lstStyle/>
          <a:p>
            <a:pPr algn="ctr"/>
            <a:r>
              <a:rPr lang="en-US" altLang="zh-CN" sz="2400">
                <a:solidFill>
                  <a:srgbClr val="000000">
                    <a:lumMod val="65000"/>
                    <a:lumOff val="35000"/>
                  </a:srgbClr>
                </a:solidFill>
                <a:latin typeface="Impact" panose="020B0806030902050204" pitchFamily="34" charset="0"/>
              </a:rPr>
              <a:t>O</a:t>
            </a:r>
            <a:endParaRPr lang="zh-CN" altLang="en-US" sz="2400">
              <a:solidFill>
                <a:srgbClr val="000000">
                  <a:lumMod val="65000"/>
                  <a:lumOff val="35000"/>
                </a:srgbClr>
              </a:solidFill>
              <a:latin typeface="Impact" panose="020B0806030902050204" pitchFamily="34" charset="0"/>
            </a:endParaRPr>
          </a:p>
        </p:txBody>
      </p:sp>
      <p:sp>
        <p:nvSpPr>
          <p:cNvPr id="38" name="文本框 37"/>
          <p:cNvSpPr txBox="1"/>
          <p:nvPr/>
        </p:nvSpPr>
        <p:spPr>
          <a:xfrm>
            <a:off x="7914217" y="4157018"/>
            <a:ext cx="508000" cy="461665"/>
          </a:xfrm>
          <a:prstGeom prst="rect">
            <a:avLst/>
          </a:prstGeom>
          <a:noFill/>
        </p:spPr>
        <p:txBody>
          <a:bodyPr vert="horz" rtlCol="0">
            <a:spAutoFit/>
          </a:bodyPr>
          <a:lstStyle/>
          <a:p>
            <a:pPr algn="ctr"/>
            <a:r>
              <a:rPr lang="en-US" altLang="zh-CN" sz="2400">
                <a:solidFill>
                  <a:srgbClr val="000000">
                    <a:lumMod val="65000"/>
                    <a:lumOff val="35000"/>
                  </a:srgbClr>
                </a:solidFill>
                <a:latin typeface="Impact" panose="020B0806030902050204" pitchFamily="34" charset="0"/>
              </a:rPr>
              <a:t>M</a:t>
            </a:r>
            <a:endParaRPr lang="zh-CN" altLang="en-US" sz="2400">
              <a:solidFill>
                <a:srgbClr val="000000">
                  <a:lumMod val="65000"/>
                  <a:lumOff val="35000"/>
                </a:srgbClr>
              </a:solidFill>
              <a:latin typeface="Impact" panose="020B0806030902050204" pitchFamily="34" charset="0"/>
            </a:endParaRPr>
          </a:p>
        </p:txBody>
      </p:sp>
      <p:sp>
        <p:nvSpPr>
          <p:cNvPr id="39" name="文本框 38"/>
          <p:cNvSpPr txBox="1"/>
          <p:nvPr/>
        </p:nvSpPr>
        <p:spPr>
          <a:xfrm>
            <a:off x="8953500" y="4157018"/>
            <a:ext cx="508000" cy="461665"/>
          </a:xfrm>
          <a:prstGeom prst="rect">
            <a:avLst/>
          </a:prstGeom>
          <a:noFill/>
        </p:spPr>
        <p:txBody>
          <a:bodyPr vert="horz" rtlCol="0">
            <a:spAutoFit/>
          </a:bodyPr>
          <a:lstStyle/>
          <a:p>
            <a:pPr algn="ctr"/>
            <a:r>
              <a:rPr lang="en-US" altLang="zh-CN" sz="2400">
                <a:solidFill>
                  <a:srgbClr val="000000">
                    <a:lumMod val="65000"/>
                    <a:lumOff val="35000"/>
                  </a:srgbClr>
                </a:solidFill>
                <a:latin typeface="Impact" panose="020B0806030902050204" pitchFamily="34" charset="0"/>
              </a:rPr>
              <a:t>E</a:t>
            </a:r>
            <a:endParaRPr lang="zh-CN" altLang="en-US" sz="2400">
              <a:solidFill>
                <a:srgbClr val="000000">
                  <a:lumMod val="65000"/>
                  <a:lumOff val="35000"/>
                </a:srgbClr>
              </a:solidFill>
              <a:latin typeface="Impact" panose="020B0806030902050204"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7" name="组合 126"/>
          <p:cNvGrpSpPr/>
          <p:nvPr/>
        </p:nvGrpSpPr>
        <p:grpSpPr>
          <a:xfrm>
            <a:off x="810218" y="1163042"/>
            <a:ext cx="2406357" cy="4439752"/>
            <a:chOff x="1466173" y="1296754"/>
            <a:chExt cx="2406357" cy="4439752"/>
          </a:xfrm>
        </p:grpSpPr>
        <p:sp>
          <p:nvSpPr>
            <p:cNvPr id="94" name="圆角矩形 93"/>
            <p:cNvSpPr/>
            <p:nvPr/>
          </p:nvSpPr>
          <p:spPr>
            <a:xfrm>
              <a:off x="1517303" y="1296754"/>
              <a:ext cx="2303205" cy="4439752"/>
            </a:xfrm>
            <a:prstGeom prst="roundRect">
              <a:avLst>
                <a:gd name="adj" fmla="val 5531"/>
              </a:avLst>
            </a:prstGeom>
            <a:pattFill prst="dkDnDiag">
              <a:fgClr>
                <a:schemeClr val="bg1"/>
              </a:fgClr>
              <a:bgClr>
                <a:srgbClr val="F9F9F9"/>
              </a:bgClr>
            </a:pattFill>
            <a:ln>
              <a:noFill/>
            </a:ln>
            <a:effectLst>
              <a:outerShdw dist="177800" dir="2700000" algn="t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99" name="组合 98"/>
            <p:cNvGrpSpPr/>
            <p:nvPr/>
          </p:nvGrpSpPr>
          <p:grpSpPr>
            <a:xfrm>
              <a:off x="2002721" y="1605930"/>
              <a:ext cx="1332368" cy="1332368"/>
              <a:chOff x="2002721" y="1605930"/>
              <a:chExt cx="1332368" cy="1332368"/>
            </a:xfrm>
          </p:grpSpPr>
          <p:grpSp>
            <p:nvGrpSpPr>
              <p:cNvPr id="97" name="组合 96"/>
              <p:cNvGrpSpPr/>
              <p:nvPr/>
            </p:nvGrpSpPr>
            <p:grpSpPr>
              <a:xfrm>
                <a:off x="2002721" y="1605930"/>
                <a:ext cx="1332368" cy="1332368"/>
                <a:chOff x="1236675" y="2423160"/>
                <a:chExt cx="1950720" cy="1950720"/>
              </a:xfrm>
            </p:grpSpPr>
            <p:sp>
              <p:nvSpPr>
                <p:cNvPr id="95" name="椭圆 94"/>
                <p:cNvSpPr/>
                <p:nvPr/>
              </p:nvSpPr>
              <p:spPr>
                <a:xfrm>
                  <a:off x="1236675" y="2423160"/>
                  <a:ext cx="1950720" cy="1950720"/>
                </a:xfrm>
                <a:prstGeom prst="ellipse">
                  <a:avLst/>
                </a:prstGeom>
                <a:solidFill>
                  <a:schemeClr val="bg1"/>
                </a:solidFill>
                <a:ln>
                  <a:noFill/>
                </a:ln>
                <a:effectLst>
                  <a:outerShdw dist="101600" dir="2700000" algn="tl" rotWithShape="0">
                    <a:prstClr val="black">
                      <a:alpha val="16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6" name="椭圆 95"/>
                <p:cNvSpPr/>
                <p:nvPr/>
              </p:nvSpPr>
              <p:spPr>
                <a:xfrm>
                  <a:off x="1414428" y="2592937"/>
                  <a:ext cx="1595213" cy="1611166"/>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98" name="椭圆 97"/>
              <p:cNvSpPr/>
              <p:nvPr/>
            </p:nvSpPr>
            <p:spPr>
              <a:xfrm>
                <a:off x="2251694" y="1854903"/>
                <a:ext cx="834422" cy="834422"/>
              </a:xfrm>
              <a:prstGeom prst="ellipse">
                <a:avLst/>
              </a:prstGeom>
              <a:ln>
                <a:noFill/>
              </a:ln>
              <a:effectLst>
                <a:innerShdw dist="101600" dir="13500000">
                  <a:schemeClr val="accent1">
                    <a:lumMod val="50000"/>
                    <a:alpha val="5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02" name="文本框 101"/>
            <p:cNvSpPr txBox="1"/>
            <p:nvPr/>
          </p:nvSpPr>
          <p:spPr bwMode="auto">
            <a:xfrm>
              <a:off x="1611365" y="3101868"/>
              <a:ext cx="2115077" cy="584775"/>
            </a:xfrm>
            <a:prstGeom prst="rect">
              <a:avLst/>
            </a:prstGeom>
            <a:noFill/>
          </p:spPr>
          <p:txBody>
            <a:bodyPr>
              <a:spAutoFit/>
            </a:bodyPr>
            <a:lstStyle/>
            <a:p>
              <a:pPr algn="ctr">
                <a:defRPr/>
              </a:pPr>
              <a:r>
                <a:rPr lang="en-US" altLang="zh-CN" sz="3200" dirty="0">
                  <a:solidFill>
                    <a:schemeClr val="accent1"/>
                  </a:solidFill>
                  <a:latin typeface="Impact" panose="020B0806030902050204" pitchFamily="34" charset="0"/>
                  <a:ea typeface="时尚中黑简体" panose="01010104010101010101" pitchFamily="2" charset="-122"/>
                </a:rPr>
                <a:t>¥ 20015</a:t>
              </a:r>
              <a:endParaRPr lang="zh-CN" altLang="en-US" sz="3200" dirty="0">
                <a:solidFill>
                  <a:schemeClr val="accent1"/>
                </a:solidFill>
                <a:latin typeface="Impact" panose="020B0806030902050204" pitchFamily="34" charset="0"/>
                <a:ea typeface="时尚中黑简体" panose="01010104010101010101" pitchFamily="2" charset="-122"/>
              </a:endParaRPr>
            </a:p>
          </p:txBody>
        </p:sp>
        <p:grpSp>
          <p:nvGrpSpPr>
            <p:cNvPr id="112" name="组合 111"/>
            <p:cNvGrpSpPr/>
            <p:nvPr/>
          </p:nvGrpSpPr>
          <p:grpSpPr>
            <a:xfrm>
              <a:off x="1466173" y="4020030"/>
              <a:ext cx="2406357" cy="1007595"/>
              <a:chOff x="1599523" y="3924780"/>
              <a:chExt cx="2406357" cy="1007595"/>
            </a:xfrm>
          </p:grpSpPr>
          <p:sp>
            <p:nvSpPr>
              <p:cNvPr id="109" name="文本框 108"/>
              <p:cNvSpPr txBox="1"/>
              <p:nvPr/>
            </p:nvSpPr>
            <p:spPr bwMode="auto">
              <a:xfrm>
                <a:off x="1599523" y="4244814"/>
                <a:ext cx="2406357" cy="687561"/>
              </a:xfrm>
              <a:prstGeom prst="rect">
                <a:avLst/>
              </a:prstGeom>
              <a:noFill/>
            </p:spPr>
            <p:txBody>
              <a:bodyPr wrap="square">
                <a:spAutoFit/>
              </a:bodyPr>
              <a:lstStyle/>
              <a:p>
                <a:pPr algn="ctr">
                  <a:lnSpc>
                    <a:spcPct val="110000"/>
                  </a:lnSpc>
                  <a:defRPr/>
                </a:pPr>
                <a:r>
                  <a:rPr lang="zh-CN" altLang="en-US" sz="1200" dirty="0">
                    <a:solidFill>
                      <a:srgbClr val="FFFFFF">
                        <a:lumMod val="50000"/>
                      </a:srgbClr>
                    </a:solidFill>
                    <a:latin typeface="微软雅黑" panose="020B0503020204020204" pitchFamily="34" charset="-122"/>
                    <a:ea typeface="微软雅黑" panose="020B0503020204020204" pitchFamily="34" charset="-122"/>
                  </a:rPr>
                  <a:t>点击输入替换的内容点击输入替换的内容点击输入替换的内容点击输入替换的内容</a:t>
                </a:r>
              </a:p>
            </p:txBody>
          </p:sp>
          <p:sp>
            <p:nvSpPr>
              <p:cNvPr id="110" name="文本框 109"/>
              <p:cNvSpPr txBox="1"/>
              <p:nvPr/>
            </p:nvSpPr>
            <p:spPr bwMode="auto">
              <a:xfrm>
                <a:off x="1841303" y="3924780"/>
                <a:ext cx="1922797" cy="400863"/>
              </a:xfrm>
              <a:prstGeom prst="rect">
                <a:avLst/>
              </a:prstGeom>
              <a:noFill/>
            </p:spPr>
            <p:txBody>
              <a:bodyPr>
                <a:spAutoFit/>
              </a:bodyPr>
              <a:lstStyle/>
              <a:p>
                <a:pPr algn="ctr">
                  <a:defRPr/>
                </a:pPr>
                <a:r>
                  <a:rPr lang="zh-CN" altLang="en-US" sz="2000" dirty="0">
                    <a:solidFill>
                      <a:schemeClr val="bg1">
                        <a:lumMod val="50000"/>
                      </a:schemeClr>
                    </a:solidFill>
                    <a:latin typeface="时尚中黑简体" panose="01010104010101010101" pitchFamily="2" charset="-122"/>
                    <a:ea typeface="时尚中黑简体" panose="01010104010101010101" pitchFamily="2" charset="-122"/>
                  </a:rPr>
                  <a:t>在此添加标题</a:t>
                </a:r>
              </a:p>
            </p:txBody>
          </p:sp>
        </p:grpSp>
        <p:cxnSp>
          <p:nvCxnSpPr>
            <p:cNvPr id="114" name="直接连接符 113"/>
            <p:cNvCxnSpPr/>
            <p:nvPr/>
          </p:nvCxnSpPr>
          <p:spPr>
            <a:xfrm>
              <a:off x="1710281" y="3812113"/>
              <a:ext cx="1937303" cy="0"/>
            </a:xfrm>
            <a:prstGeom prst="line">
              <a:avLst/>
            </a:prstGeom>
            <a:ln w="12700">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115" name="直接连接符 114"/>
            <p:cNvCxnSpPr/>
            <p:nvPr/>
          </p:nvCxnSpPr>
          <p:spPr>
            <a:xfrm>
              <a:off x="1710281" y="5082113"/>
              <a:ext cx="1937303" cy="0"/>
            </a:xfrm>
            <a:prstGeom prst="line">
              <a:avLst/>
            </a:prstGeom>
            <a:ln w="12700">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grpSp>
          <p:nvGrpSpPr>
            <p:cNvPr id="121" name="组合 120"/>
            <p:cNvGrpSpPr/>
            <p:nvPr/>
          </p:nvGrpSpPr>
          <p:grpSpPr>
            <a:xfrm>
              <a:off x="2454177" y="5366612"/>
              <a:ext cx="429452" cy="83127"/>
              <a:chOff x="4600573" y="2237622"/>
              <a:chExt cx="390411" cy="75570"/>
            </a:xfrm>
          </p:grpSpPr>
          <p:sp>
            <p:nvSpPr>
              <p:cNvPr id="122" name="椭圆 121"/>
              <p:cNvSpPr/>
              <p:nvPr/>
            </p:nvSpPr>
            <p:spPr>
              <a:xfrm>
                <a:off x="4600573" y="2237622"/>
                <a:ext cx="75570" cy="7557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3" name="椭圆 122"/>
              <p:cNvSpPr/>
              <p:nvPr/>
            </p:nvSpPr>
            <p:spPr>
              <a:xfrm>
                <a:off x="4705520" y="2237622"/>
                <a:ext cx="75570" cy="75570"/>
              </a:xfrm>
              <a:prstGeom prst="ellipse">
                <a:avLst/>
              </a:prstGeom>
              <a:solidFill>
                <a:srgbClr val="BFBFB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4" name="椭圆 123"/>
              <p:cNvSpPr/>
              <p:nvPr/>
            </p:nvSpPr>
            <p:spPr>
              <a:xfrm>
                <a:off x="4810467" y="2237622"/>
                <a:ext cx="75570" cy="75570"/>
              </a:xfrm>
              <a:prstGeom prst="ellipse">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5" name="椭圆 124"/>
              <p:cNvSpPr/>
              <p:nvPr/>
            </p:nvSpPr>
            <p:spPr>
              <a:xfrm>
                <a:off x="4915414" y="2237622"/>
                <a:ext cx="75570" cy="75570"/>
              </a:xfrm>
              <a:prstGeom prst="ellipse">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grpSp>
        <p:nvGrpSpPr>
          <p:cNvPr id="164" name="组合 163"/>
          <p:cNvGrpSpPr/>
          <p:nvPr/>
        </p:nvGrpSpPr>
        <p:grpSpPr>
          <a:xfrm>
            <a:off x="3532251" y="1163042"/>
            <a:ext cx="2406357" cy="4439752"/>
            <a:chOff x="1466173" y="1296754"/>
            <a:chExt cx="2406357" cy="4439752"/>
          </a:xfrm>
        </p:grpSpPr>
        <p:sp>
          <p:nvSpPr>
            <p:cNvPr id="165" name="圆角矩形 164"/>
            <p:cNvSpPr/>
            <p:nvPr/>
          </p:nvSpPr>
          <p:spPr>
            <a:xfrm>
              <a:off x="1517303" y="1296754"/>
              <a:ext cx="2303205" cy="4439752"/>
            </a:xfrm>
            <a:prstGeom prst="roundRect">
              <a:avLst>
                <a:gd name="adj" fmla="val 5531"/>
              </a:avLst>
            </a:prstGeom>
            <a:pattFill prst="dkDnDiag">
              <a:fgClr>
                <a:schemeClr val="bg1"/>
              </a:fgClr>
              <a:bgClr>
                <a:srgbClr val="F9F9F9"/>
              </a:bgClr>
            </a:pattFill>
            <a:ln>
              <a:noFill/>
            </a:ln>
            <a:effectLst>
              <a:outerShdw dist="177800" dir="2700000" algn="t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166" name="组合 165"/>
            <p:cNvGrpSpPr/>
            <p:nvPr/>
          </p:nvGrpSpPr>
          <p:grpSpPr>
            <a:xfrm>
              <a:off x="2002721" y="1605930"/>
              <a:ext cx="1332368" cy="1332368"/>
              <a:chOff x="2002721" y="1605930"/>
              <a:chExt cx="1332368" cy="1332368"/>
            </a:xfrm>
          </p:grpSpPr>
          <p:grpSp>
            <p:nvGrpSpPr>
              <p:cNvPr id="178" name="组合 177"/>
              <p:cNvGrpSpPr/>
              <p:nvPr/>
            </p:nvGrpSpPr>
            <p:grpSpPr>
              <a:xfrm>
                <a:off x="2002721" y="1605930"/>
                <a:ext cx="1332368" cy="1332368"/>
                <a:chOff x="1236675" y="2423160"/>
                <a:chExt cx="1950720" cy="1950720"/>
              </a:xfrm>
            </p:grpSpPr>
            <p:sp>
              <p:nvSpPr>
                <p:cNvPr id="180" name="椭圆 179"/>
                <p:cNvSpPr/>
                <p:nvPr/>
              </p:nvSpPr>
              <p:spPr>
                <a:xfrm>
                  <a:off x="1236675" y="2423160"/>
                  <a:ext cx="1950720" cy="1950720"/>
                </a:xfrm>
                <a:prstGeom prst="ellipse">
                  <a:avLst/>
                </a:prstGeom>
                <a:solidFill>
                  <a:schemeClr val="bg1"/>
                </a:solidFill>
                <a:ln>
                  <a:noFill/>
                </a:ln>
                <a:effectLst>
                  <a:outerShdw dist="101600" dir="2700000" algn="tl" rotWithShape="0">
                    <a:prstClr val="black">
                      <a:alpha val="16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1" name="椭圆 180"/>
                <p:cNvSpPr/>
                <p:nvPr/>
              </p:nvSpPr>
              <p:spPr>
                <a:xfrm>
                  <a:off x="1414428" y="2592937"/>
                  <a:ext cx="1595213" cy="1611166"/>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79" name="椭圆 178"/>
              <p:cNvSpPr/>
              <p:nvPr/>
            </p:nvSpPr>
            <p:spPr>
              <a:xfrm>
                <a:off x="2251694" y="1854903"/>
                <a:ext cx="834422" cy="834422"/>
              </a:xfrm>
              <a:prstGeom prst="ellipse">
                <a:avLst/>
              </a:prstGeom>
              <a:solidFill>
                <a:schemeClr val="accent2"/>
              </a:solidFill>
              <a:ln>
                <a:noFill/>
              </a:ln>
              <a:effectLst>
                <a:innerShdw dist="101600" dir="13500000">
                  <a:schemeClr val="accent2">
                    <a:lumMod val="50000"/>
                    <a:alpha val="5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67" name="文本框 166"/>
            <p:cNvSpPr txBox="1"/>
            <p:nvPr/>
          </p:nvSpPr>
          <p:spPr bwMode="auto">
            <a:xfrm>
              <a:off x="1611365" y="3101868"/>
              <a:ext cx="2115077" cy="584775"/>
            </a:xfrm>
            <a:prstGeom prst="rect">
              <a:avLst/>
            </a:prstGeom>
            <a:noFill/>
          </p:spPr>
          <p:txBody>
            <a:bodyPr>
              <a:spAutoFit/>
            </a:bodyPr>
            <a:lstStyle/>
            <a:p>
              <a:pPr algn="ctr">
                <a:defRPr/>
              </a:pPr>
              <a:r>
                <a:rPr lang="en-US" altLang="zh-CN" sz="3200" dirty="0">
                  <a:solidFill>
                    <a:schemeClr val="accent2"/>
                  </a:solidFill>
                  <a:latin typeface="Impact" panose="020B0806030902050204" pitchFamily="34" charset="0"/>
                  <a:ea typeface="时尚中黑简体" panose="01010104010101010101" pitchFamily="2" charset="-122"/>
                </a:rPr>
                <a:t>¥ 28015</a:t>
              </a:r>
              <a:endParaRPr lang="zh-CN" altLang="en-US" sz="3200" dirty="0">
                <a:solidFill>
                  <a:schemeClr val="accent2"/>
                </a:solidFill>
                <a:latin typeface="Impact" panose="020B0806030902050204" pitchFamily="34" charset="0"/>
                <a:ea typeface="时尚中黑简体" panose="01010104010101010101" pitchFamily="2" charset="-122"/>
              </a:endParaRPr>
            </a:p>
          </p:txBody>
        </p:sp>
        <p:grpSp>
          <p:nvGrpSpPr>
            <p:cNvPr id="168" name="组合 167"/>
            <p:cNvGrpSpPr/>
            <p:nvPr/>
          </p:nvGrpSpPr>
          <p:grpSpPr>
            <a:xfrm>
              <a:off x="1466173" y="4020030"/>
              <a:ext cx="2406357" cy="1007595"/>
              <a:chOff x="1599523" y="3924780"/>
              <a:chExt cx="2406357" cy="1007595"/>
            </a:xfrm>
          </p:grpSpPr>
          <p:sp>
            <p:nvSpPr>
              <p:cNvPr id="176" name="文本框 175"/>
              <p:cNvSpPr txBox="1"/>
              <p:nvPr/>
            </p:nvSpPr>
            <p:spPr bwMode="auto">
              <a:xfrm>
                <a:off x="1599523" y="4244814"/>
                <a:ext cx="2406357" cy="687561"/>
              </a:xfrm>
              <a:prstGeom prst="rect">
                <a:avLst/>
              </a:prstGeom>
              <a:noFill/>
            </p:spPr>
            <p:txBody>
              <a:bodyPr wrap="square">
                <a:spAutoFit/>
              </a:bodyPr>
              <a:lstStyle/>
              <a:p>
                <a:pPr algn="ctr">
                  <a:lnSpc>
                    <a:spcPct val="110000"/>
                  </a:lnSpc>
                  <a:defRPr/>
                </a:pPr>
                <a:r>
                  <a:rPr lang="zh-CN" altLang="en-US" sz="1200" dirty="0">
                    <a:solidFill>
                      <a:srgbClr val="FFFFFF">
                        <a:lumMod val="50000"/>
                      </a:srgbClr>
                    </a:solidFill>
                    <a:latin typeface="微软雅黑" panose="020B0503020204020204" pitchFamily="34" charset="-122"/>
                    <a:ea typeface="微软雅黑" panose="020B0503020204020204" pitchFamily="34" charset="-122"/>
                  </a:rPr>
                  <a:t>点击输入替换的内容点击输入替换的内容点击输入替换的内容点击输入替换的内容</a:t>
                </a:r>
              </a:p>
            </p:txBody>
          </p:sp>
          <p:sp>
            <p:nvSpPr>
              <p:cNvPr id="177" name="文本框 176"/>
              <p:cNvSpPr txBox="1"/>
              <p:nvPr/>
            </p:nvSpPr>
            <p:spPr bwMode="auto">
              <a:xfrm>
                <a:off x="1841303" y="3924780"/>
                <a:ext cx="1922797" cy="400863"/>
              </a:xfrm>
              <a:prstGeom prst="rect">
                <a:avLst/>
              </a:prstGeom>
              <a:noFill/>
            </p:spPr>
            <p:txBody>
              <a:bodyPr>
                <a:spAutoFit/>
              </a:bodyPr>
              <a:lstStyle/>
              <a:p>
                <a:pPr algn="ctr">
                  <a:defRPr/>
                </a:pPr>
                <a:r>
                  <a:rPr lang="zh-CN" altLang="en-US" sz="2000" dirty="0">
                    <a:solidFill>
                      <a:schemeClr val="bg1">
                        <a:lumMod val="50000"/>
                      </a:schemeClr>
                    </a:solidFill>
                    <a:latin typeface="时尚中黑简体" panose="01010104010101010101" pitchFamily="2" charset="-122"/>
                    <a:ea typeface="时尚中黑简体" panose="01010104010101010101" pitchFamily="2" charset="-122"/>
                  </a:rPr>
                  <a:t>在此添加标题</a:t>
                </a:r>
              </a:p>
            </p:txBody>
          </p:sp>
        </p:grpSp>
        <p:cxnSp>
          <p:nvCxnSpPr>
            <p:cNvPr id="169" name="直接连接符 168"/>
            <p:cNvCxnSpPr/>
            <p:nvPr/>
          </p:nvCxnSpPr>
          <p:spPr>
            <a:xfrm>
              <a:off x="1710281" y="3812113"/>
              <a:ext cx="1937303" cy="0"/>
            </a:xfrm>
            <a:prstGeom prst="line">
              <a:avLst/>
            </a:prstGeom>
            <a:ln w="12700">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170" name="直接连接符 169"/>
            <p:cNvCxnSpPr/>
            <p:nvPr/>
          </p:nvCxnSpPr>
          <p:spPr>
            <a:xfrm>
              <a:off x="1710281" y="5082113"/>
              <a:ext cx="1937303" cy="0"/>
            </a:xfrm>
            <a:prstGeom prst="line">
              <a:avLst/>
            </a:prstGeom>
            <a:ln w="12700">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grpSp>
          <p:nvGrpSpPr>
            <p:cNvPr id="171" name="组合 170"/>
            <p:cNvGrpSpPr/>
            <p:nvPr/>
          </p:nvGrpSpPr>
          <p:grpSpPr>
            <a:xfrm>
              <a:off x="2454177" y="5366612"/>
              <a:ext cx="429452" cy="83127"/>
              <a:chOff x="4600573" y="2237622"/>
              <a:chExt cx="390411" cy="75570"/>
            </a:xfrm>
          </p:grpSpPr>
          <p:sp>
            <p:nvSpPr>
              <p:cNvPr id="172" name="椭圆 171"/>
              <p:cNvSpPr/>
              <p:nvPr/>
            </p:nvSpPr>
            <p:spPr>
              <a:xfrm>
                <a:off x="4600573" y="2237622"/>
                <a:ext cx="75570" cy="75570"/>
              </a:xfrm>
              <a:prstGeom prst="ellipse">
                <a:avLst/>
              </a:prstGeom>
              <a:solidFill>
                <a:srgbClr val="BFBFB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3" name="椭圆 172"/>
              <p:cNvSpPr/>
              <p:nvPr/>
            </p:nvSpPr>
            <p:spPr>
              <a:xfrm>
                <a:off x="4705520" y="2237622"/>
                <a:ext cx="75570" cy="7557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4" name="椭圆 173"/>
              <p:cNvSpPr/>
              <p:nvPr/>
            </p:nvSpPr>
            <p:spPr>
              <a:xfrm>
                <a:off x="4810467" y="2237622"/>
                <a:ext cx="75570" cy="75570"/>
              </a:xfrm>
              <a:prstGeom prst="ellipse">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5" name="椭圆 174"/>
              <p:cNvSpPr/>
              <p:nvPr/>
            </p:nvSpPr>
            <p:spPr>
              <a:xfrm>
                <a:off x="4915414" y="2237622"/>
                <a:ext cx="75570" cy="75570"/>
              </a:xfrm>
              <a:prstGeom prst="ellipse">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grpSp>
        <p:nvGrpSpPr>
          <p:cNvPr id="182" name="组合 181"/>
          <p:cNvGrpSpPr/>
          <p:nvPr/>
        </p:nvGrpSpPr>
        <p:grpSpPr>
          <a:xfrm>
            <a:off x="6254285" y="1163042"/>
            <a:ext cx="2406357" cy="4439752"/>
            <a:chOff x="1466173" y="1296754"/>
            <a:chExt cx="2406357" cy="4439752"/>
          </a:xfrm>
        </p:grpSpPr>
        <p:sp>
          <p:nvSpPr>
            <p:cNvPr id="183" name="圆角矩形 182"/>
            <p:cNvSpPr/>
            <p:nvPr/>
          </p:nvSpPr>
          <p:spPr>
            <a:xfrm>
              <a:off x="1505787" y="1296754"/>
              <a:ext cx="2304000" cy="4439752"/>
            </a:xfrm>
            <a:prstGeom prst="roundRect">
              <a:avLst>
                <a:gd name="adj" fmla="val 5531"/>
              </a:avLst>
            </a:prstGeom>
            <a:pattFill prst="dkDnDiag">
              <a:fgClr>
                <a:schemeClr val="bg1"/>
              </a:fgClr>
              <a:bgClr>
                <a:srgbClr val="F9F9F9"/>
              </a:bgClr>
            </a:pattFill>
            <a:ln>
              <a:noFill/>
            </a:ln>
            <a:effectLst>
              <a:outerShdw dist="177800" dir="2700000" algn="t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184" name="组合 183"/>
            <p:cNvGrpSpPr/>
            <p:nvPr/>
          </p:nvGrpSpPr>
          <p:grpSpPr>
            <a:xfrm>
              <a:off x="2002721" y="1605930"/>
              <a:ext cx="1332368" cy="1332368"/>
              <a:chOff x="2002721" y="1605930"/>
              <a:chExt cx="1332368" cy="1332368"/>
            </a:xfrm>
          </p:grpSpPr>
          <p:grpSp>
            <p:nvGrpSpPr>
              <p:cNvPr id="196" name="组合 195"/>
              <p:cNvGrpSpPr/>
              <p:nvPr/>
            </p:nvGrpSpPr>
            <p:grpSpPr>
              <a:xfrm>
                <a:off x="2002721" y="1605930"/>
                <a:ext cx="1332368" cy="1332368"/>
                <a:chOff x="1236675" y="2423160"/>
                <a:chExt cx="1950720" cy="1950720"/>
              </a:xfrm>
            </p:grpSpPr>
            <p:sp>
              <p:nvSpPr>
                <p:cNvPr id="198" name="椭圆 197"/>
                <p:cNvSpPr/>
                <p:nvPr/>
              </p:nvSpPr>
              <p:spPr>
                <a:xfrm>
                  <a:off x="1236675" y="2423160"/>
                  <a:ext cx="1950720" cy="1950720"/>
                </a:xfrm>
                <a:prstGeom prst="ellipse">
                  <a:avLst/>
                </a:prstGeom>
                <a:solidFill>
                  <a:schemeClr val="bg1"/>
                </a:solidFill>
                <a:ln>
                  <a:noFill/>
                </a:ln>
                <a:effectLst>
                  <a:outerShdw dist="101600" dir="2700000" algn="tl" rotWithShape="0">
                    <a:prstClr val="black">
                      <a:alpha val="16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9" name="椭圆 198"/>
                <p:cNvSpPr/>
                <p:nvPr/>
              </p:nvSpPr>
              <p:spPr>
                <a:xfrm>
                  <a:off x="1414428" y="2592937"/>
                  <a:ext cx="1595213" cy="1611166"/>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97" name="椭圆 196"/>
              <p:cNvSpPr/>
              <p:nvPr/>
            </p:nvSpPr>
            <p:spPr>
              <a:xfrm>
                <a:off x="2251694" y="1854903"/>
                <a:ext cx="834422" cy="834422"/>
              </a:xfrm>
              <a:prstGeom prst="ellipse">
                <a:avLst/>
              </a:prstGeom>
              <a:solidFill>
                <a:schemeClr val="accent3"/>
              </a:solidFill>
              <a:ln>
                <a:noFill/>
              </a:ln>
              <a:effectLst>
                <a:innerShdw dist="101600" dir="13500000">
                  <a:schemeClr val="accent3">
                    <a:lumMod val="50000"/>
                    <a:alpha val="5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85" name="文本框 184"/>
            <p:cNvSpPr txBox="1"/>
            <p:nvPr/>
          </p:nvSpPr>
          <p:spPr bwMode="auto">
            <a:xfrm>
              <a:off x="1611365" y="3101868"/>
              <a:ext cx="2115077" cy="584775"/>
            </a:xfrm>
            <a:prstGeom prst="rect">
              <a:avLst/>
            </a:prstGeom>
            <a:noFill/>
          </p:spPr>
          <p:txBody>
            <a:bodyPr>
              <a:spAutoFit/>
            </a:bodyPr>
            <a:lstStyle/>
            <a:p>
              <a:pPr algn="ctr">
                <a:defRPr/>
              </a:pPr>
              <a:r>
                <a:rPr lang="en-US" altLang="zh-CN" sz="3200" dirty="0">
                  <a:solidFill>
                    <a:schemeClr val="accent3"/>
                  </a:solidFill>
                  <a:latin typeface="Impact" panose="020B0806030902050204" pitchFamily="34" charset="0"/>
                  <a:ea typeface="时尚中黑简体" panose="01010104010101010101" pitchFamily="2" charset="-122"/>
                </a:rPr>
                <a:t>¥ 40515</a:t>
              </a:r>
              <a:endParaRPr lang="zh-CN" altLang="en-US" sz="3200" dirty="0">
                <a:solidFill>
                  <a:schemeClr val="accent3"/>
                </a:solidFill>
                <a:latin typeface="Impact" panose="020B0806030902050204" pitchFamily="34" charset="0"/>
                <a:ea typeface="时尚中黑简体" panose="01010104010101010101" pitchFamily="2" charset="-122"/>
              </a:endParaRPr>
            </a:p>
          </p:txBody>
        </p:sp>
        <p:grpSp>
          <p:nvGrpSpPr>
            <p:cNvPr id="186" name="组合 185"/>
            <p:cNvGrpSpPr/>
            <p:nvPr/>
          </p:nvGrpSpPr>
          <p:grpSpPr>
            <a:xfrm>
              <a:off x="1466173" y="4020030"/>
              <a:ext cx="2406357" cy="1007595"/>
              <a:chOff x="1599523" y="3924780"/>
              <a:chExt cx="2406357" cy="1007595"/>
            </a:xfrm>
          </p:grpSpPr>
          <p:sp>
            <p:nvSpPr>
              <p:cNvPr id="194" name="文本框 193"/>
              <p:cNvSpPr txBox="1"/>
              <p:nvPr/>
            </p:nvSpPr>
            <p:spPr bwMode="auto">
              <a:xfrm>
                <a:off x="1599523" y="4244814"/>
                <a:ext cx="2406357" cy="687561"/>
              </a:xfrm>
              <a:prstGeom prst="rect">
                <a:avLst/>
              </a:prstGeom>
              <a:noFill/>
            </p:spPr>
            <p:txBody>
              <a:bodyPr wrap="square">
                <a:spAutoFit/>
              </a:bodyPr>
              <a:lstStyle/>
              <a:p>
                <a:pPr algn="ctr">
                  <a:lnSpc>
                    <a:spcPct val="110000"/>
                  </a:lnSpc>
                  <a:defRPr/>
                </a:pPr>
                <a:r>
                  <a:rPr lang="zh-CN" altLang="en-US" sz="1200" dirty="0">
                    <a:solidFill>
                      <a:srgbClr val="FFFFFF">
                        <a:lumMod val="50000"/>
                      </a:srgbClr>
                    </a:solidFill>
                    <a:latin typeface="微软雅黑" panose="020B0503020204020204" pitchFamily="34" charset="-122"/>
                    <a:ea typeface="微软雅黑" panose="020B0503020204020204" pitchFamily="34" charset="-122"/>
                  </a:rPr>
                  <a:t>点击输入替换的内容点击输入替换的内容点击输入替换的内容点击输入替换的内容</a:t>
                </a:r>
              </a:p>
            </p:txBody>
          </p:sp>
          <p:sp>
            <p:nvSpPr>
              <p:cNvPr id="195" name="文本框 194"/>
              <p:cNvSpPr txBox="1"/>
              <p:nvPr/>
            </p:nvSpPr>
            <p:spPr bwMode="auto">
              <a:xfrm>
                <a:off x="1841303" y="3924780"/>
                <a:ext cx="1922797" cy="400863"/>
              </a:xfrm>
              <a:prstGeom prst="rect">
                <a:avLst/>
              </a:prstGeom>
              <a:noFill/>
            </p:spPr>
            <p:txBody>
              <a:bodyPr>
                <a:spAutoFit/>
              </a:bodyPr>
              <a:lstStyle/>
              <a:p>
                <a:pPr algn="ctr">
                  <a:defRPr/>
                </a:pPr>
                <a:r>
                  <a:rPr lang="zh-CN" altLang="en-US" sz="2000" dirty="0">
                    <a:solidFill>
                      <a:schemeClr val="bg1">
                        <a:lumMod val="50000"/>
                      </a:schemeClr>
                    </a:solidFill>
                    <a:latin typeface="时尚中黑简体" panose="01010104010101010101" pitchFamily="2" charset="-122"/>
                    <a:ea typeface="时尚中黑简体" panose="01010104010101010101" pitchFamily="2" charset="-122"/>
                  </a:rPr>
                  <a:t>在此添加标题</a:t>
                </a:r>
              </a:p>
            </p:txBody>
          </p:sp>
        </p:grpSp>
        <p:cxnSp>
          <p:nvCxnSpPr>
            <p:cNvPr id="187" name="直接连接符 186"/>
            <p:cNvCxnSpPr/>
            <p:nvPr/>
          </p:nvCxnSpPr>
          <p:spPr>
            <a:xfrm>
              <a:off x="1710281" y="3812113"/>
              <a:ext cx="1937303" cy="0"/>
            </a:xfrm>
            <a:prstGeom prst="line">
              <a:avLst/>
            </a:prstGeom>
            <a:ln w="12700">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188" name="直接连接符 187"/>
            <p:cNvCxnSpPr/>
            <p:nvPr/>
          </p:nvCxnSpPr>
          <p:spPr>
            <a:xfrm>
              <a:off x="1710281" y="5082113"/>
              <a:ext cx="1937303" cy="0"/>
            </a:xfrm>
            <a:prstGeom prst="line">
              <a:avLst/>
            </a:prstGeom>
            <a:ln w="12700">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grpSp>
          <p:nvGrpSpPr>
            <p:cNvPr id="189" name="组合 188"/>
            <p:cNvGrpSpPr/>
            <p:nvPr/>
          </p:nvGrpSpPr>
          <p:grpSpPr>
            <a:xfrm>
              <a:off x="2454177" y="5366612"/>
              <a:ext cx="429452" cy="83127"/>
              <a:chOff x="4600573" y="2237622"/>
              <a:chExt cx="390411" cy="75570"/>
            </a:xfrm>
          </p:grpSpPr>
          <p:sp>
            <p:nvSpPr>
              <p:cNvPr id="190" name="椭圆 189"/>
              <p:cNvSpPr/>
              <p:nvPr/>
            </p:nvSpPr>
            <p:spPr>
              <a:xfrm>
                <a:off x="4600573" y="2237622"/>
                <a:ext cx="75570" cy="75570"/>
              </a:xfrm>
              <a:prstGeom prst="ellipse">
                <a:avLst/>
              </a:prstGeom>
              <a:solidFill>
                <a:srgbClr val="BFBFB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1" name="椭圆 190"/>
              <p:cNvSpPr/>
              <p:nvPr/>
            </p:nvSpPr>
            <p:spPr>
              <a:xfrm>
                <a:off x="4705520" y="2237622"/>
                <a:ext cx="75570" cy="75570"/>
              </a:xfrm>
              <a:prstGeom prst="ellipse">
                <a:avLst/>
              </a:prstGeom>
              <a:solidFill>
                <a:srgbClr val="BFBFB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2" name="椭圆 191"/>
              <p:cNvSpPr/>
              <p:nvPr/>
            </p:nvSpPr>
            <p:spPr>
              <a:xfrm>
                <a:off x="4810467" y="2237622"/>
                <a:ext cx="75570" cy="75570"/>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3" name="椭圆 192"/>
              <p:cNvSpPr/>
              <p:nvPr/>
            </p:nvSpPr>
            <p:spPr>
              <a:xfrm>
                <a:off x="4915414" y="2237622"/>
                <a:ext cx="75570" cy="75570"/>
              </a:xfrm>
              <a:prstGeom prst="ellipse">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grpSp>
        <p:nvGrpSpPr>
          <p:cNvPr id="200" name="组合 199"/>
          <p:cNvGrpSpPr/>
          <p:nvPr/>
        </p:nvGrpSpPr>
        <p:grpSpPr>
          <a:xfrm>
            <a:off x="8976318" y="1163042"/>
            <a:ext cx="2406357" cy="4439752"/>
            <a:chOff x="1466173" y="1296754"/>
            <a:chExt cx="2406357" cy="4439752"/>
          </a:xfrm>
        </p:grpSpPr>
        <p:sp>
          <p:nvSpPr>
            <p:cNvPr id="201" name="圆角矩形 200"/>
            <p:cNvSpPr/>
            <p:nvPr/>
          </p:nvSpPr>
          <p:spPr>
            <a:xfrm>
              <a:off x="1494156" y="1296754"/>
              <a:ext cx="2304000" cy="4439752"/>
            </a:xfrm>
            <a:prstGeom prst="roundRect">
              <a:avLst>
                <a:gd name="adj" fmla="val 5531"/>
              </a:avLst>
            </a:prstGeom>
            <a:pattFill prst="dkDnDiag">
              <a:fgClr>
                <a:schemeClr val="bg1"/>
              </a:fgClr>
              <a:bgClr>
                <a:srgbClr val="F9F9F9"/>
              </a:bgClr>
            </a:pattFill>
            <a:ln>
              <a:noFill/>
            </a:ln>
            <a:effectLst>
              <a:outerShdw dist="177800" dir="2700000" algn="t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202" name="组合 201"/>
            <p:cNvGrpSpPr/>
            <p:nvPr/>
          </p:nvGrpSpPr>
          <p:grpSpPr>
            <a:xfrm>
              <a:off x="2002721" y="1605930"/>
              <a:ext cx="1332368" cy="1332368"/>
              <a:chOff x="2002721" y="1605930"/>
              <a:chExt cx="1332368" cy="1332368"/>
            </a:xfrm>
          </p:grpSpPr>
          <p:grpSp>
            <p:nvGrpSpPr>
              <p:cNvPr id="214" name="组合 213"/>
              <p:cNvGrpSpPr/>
              <p:nvPr/>
            </p:nvGrpSpPr>
            <p:grpSpPr>
              <a:xfrm>
                <a:off x="2002721" y="1605930"/>
                <a:ext cx="1332368" cy="1332368"/>
                <a:chOff x="1236675" y="2423160"/>
                <a:chExt cx="1950720" cy="1950720"/>
              </a:xfrm>
            </p:grpSpPr>
            <p:sp>
              <p:nvSpPr>
                <p:cNvPr id="216" name="椭圆 215"/>
                <p:cNvSpPr/>
                <p:nvPr/>
              </p:nvSpPr>
              <p:spPr>
                <a:xfrm>
                  <a:off x="1236675" y="2423160"/>
                  <a:ext cx="1950720" cy="1950720"/>
                </a:xfrm>
                <a:prstGeom prst="ellipse">
                  <a:avLst/>
                </a:prstGeom>
                <a:solidFill>
                  <a:schemeClr val="bg1"/>
                </a:solidFill>
                <a:ln>
                  <a:noFill/>
                </a:ln>
                <a:effectLst>
                  <a:outerShdw dist="101600" dir="2700000" algn="tl" rotWithShape="0">
                    <a:prstClr val="black">
                      <a:alpha val="16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7" name="椭圆 216"/>
                <p:cNvSpPr/>
                <p:nvPr/>
              </p:nvSpPr>
              <p:spPr>
                <a:xfrm>
                  <a:off x="1414428" y="2592937"/>
                  <a:ext cx="1595213" cy="1611166"/>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215" name="椭圆 214"/>
              <p:cNvSpPr/>
              <p:nvPr/>
            </p:nvSpPr>
            <p:spPr>
              <a:xfrm>
                <a:off x="2251694" y="1854903"/>
                <a:ext cx="834422" cy="834422"/>
              </a:xfrm>
              <a:prstGeom prst="ellipse">
                <a:avLst/>
              </a:prstGeom>
              <a:solidFill>
                <a:srgbClr val="7B448E"/>
              </a:solidFill>
              <a:ln>
                <a:noFill/>
              </a:ln>
              <a:effectLst>
                <a:innerShdw dist="101600" dir="13500000">
                  <a:schemeClr val="accent4">
                    <a:lumMod val="50000"/>
                    <a:alpha val="5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203" name="文本框 202"/>
            <p:cNvSpPr txBox="1"/>
            <p:nvPr/>
          </p:nvSpPr>
          <p:spPr bwMode="auto">
            <a:xfrm>
              <a:off x="1611365" y="3101868"/>
              <a:ext cx="2115077" cy="584775"/>
            </a:xfrm>
            <a:prstGeom prst="rect">
              <a:avLst/>
            </a:prstGeom>
            <a:noFill/>
          </p:spPr>
          <p:txBody>
            <a:bodyPr>
              <a:spAutoFit/>
            </a:bodyPr>
            <a:lstStyle/>
            <a:p>
              <a:pPr algn="ctr">
                <a:defRPr/>
              </a:pPr>
              <a:r>
                <a:rPr lang="en-US" altLang="zh-CN" sz="3200" dirty="0">
                  <a:solidFill>
                    <a:schemeClr val="accent4"/>
                  </a:solidFill>
                  <a:latin typeface="Impact" panose="020B0806030902050204" pitchFamily="34" charset="0"/>
                  <a:ea typeface="时尚中黑简体" panose="01010104010101010101" pitchFamily="2" charset="-122"/>
                </a:rPr>
                <a:t>¥ 50715</a:t>
              </a:r>
              <a:endParaRPr lang="zh-CN" altLang="en-US" sz="3200" dirty="0">
                <a:solidFill>
                  <a:schemeClr val="accent4"/>
                </a:solidFill>
                <a:latin typeface="Impact" panose="020B0806030902050204" pitchFamily="34" charset="0"/>
                <a:ea typeface="时尚中黑简体" panose="01010104010101010101" pitchFamily="2" charset="-122"/>
              </a:endParaRPr>
            </a:p>
          </p:txBody>
        </p:sp>
        <p:grpSp>
          <p:nvGrpSpPr>
            <p:cNvPr id="204" name="组合 203"/>
            <p:cNvGrpSpPr/>
            <p:nvPr/>
          </p:nvGrpSpPr>
          <p:grpSpPr>
            <a:xfrm>
              <a:off x="1466173" y="4020030"/>
              <a:ext cx="2406357" cy="1007595"/>
              <a:chOff x="1599523" y="3924780"/>
              <a:chExt cx="2406357" cy="1007595"/>
            </a:xfrm>
          </p:grpSpPr>
          <p:sp>
            <p:nvSpPr>
              <p:cNvPr id="212" name="文本框 211"/>
              <p:cNvSpPr txBox="1"/>
              <p:nvPr/>
            </p:nvSpPr>
            <p:spPr bwMode="auto">
              <a:xfrm>
                <a:off x="1599523" y="4244814"/>
                <a:ext cx="2406357" cy="687561"/>
              </a:xfrm>
              <a:prstGeom prst="rect">
                <a:avLst/>
              </a:prstGeom>
              <a:noFill/>
            </p:spPr>
            <p:txBody>
              <a:bodyPr wrap="square">
                <a:spAutoFit/>
              </a:bodyPr>
              <a:lstStyle/>
              <a:p>
                <a:pPr algn="ctr">
                  <a:lnSpc>
                    <a:spcPct val="110000"/>
                  </a:lnSpc>
                  <a:defRPr/>
                </a:pPr>
                <a:r>
                  <a:rPr lang="zh-CN" altLang="en-US" sz="1200" dirty="0">
                    <a:solidFill>
                      <a:srgbClr val="FFFFFF">
                        <a:lumMod val="50000"/>
                      </a:srgbClr>
                    </a:solidFill>
                    <a:latin typeface="微软雅黑" panose="020B0503020204020204" pitchFamily="34" charset="-122"/>
                    <a:ea typeface="微软雅黑" panose="020B0503020204020204" pitchFamily="34" charset="-122"/>
                  </a:rPr>
                  <a:t>点击输入替换的内容点击输入替换的内容点击输入替换的内容点击输入替换的内容</a:t>
                </a:r>
              </a:p>
            </p:txBody>
          </p:sp>
          <p:sp>
            <p:nvSpPr>
              <p:cNvPr id="213" name="文本框 212"/>
              <p:cNvSpPr txBox="1"/>
              <p:nvPr/>
            </p:nvSpPr>
            <p:spPr bwMode="auto">
              <a:xfrm>
                <a:off x="1841303" y="3924780"/>
                <a:ext cx="1922797" cy="400863"/>
              </a:xfrm>
              <a:prstGeom prst="rect">
                <a:avLst/>
              </a:prstGeom>
              <a:noFill/>
            </p:spPr>
            <p:txBody>
              <a:bodyPr>
                <a:spAutoFit/>
              </a:bodyPr>
              <a:lstStyle/>
              <a:p>
                <a:pPr algn="ctr">
                  <a:defRPr/>
                </a:pPr>
                <a:r>
                  <a:rPr lang="zh-CN" altLang="en-US" sz="2000" dirty="0">
                    <a:solidFill>
                      <a:schemeClr val="bg1">
                        <a:lumMod val="50000"/>
                      </a:schemeClr>
                    </a:solidFill>
                    <a:latin typeface="时尚中黑简体" panose="01010104010101010101" pitchFamily="2" charset="-122"/>
                    <a:ea typeface="时尚中黑简体" panose="01010104010101010101" pitchFamily="2" charset="-122"/>
                  </a:rPr>
                  <a:t>在此添加标题</a:t>
                </a:r>
              </a:p>
            </p:txBody>
          </p:sp>
        </p:grpSp>
        <p:cxnSp>
          <p:nvCxnSpPr>
            <p:cNvPr id="205" name="直接连接符 204"/>
            <p:cNvCxnSpPr/>
            <p:nvPr/>
          </p:nvCxnSpPr>
          <p:spPr>
            <a:xfrm>
              <a:off x="1710281" y="3812113"/>
              <a:ext cx="1937303" cy="0"/>
            </a:xfrm>
            <a:prstGeom prst="line">
              <a:avLst/>
            </a:prstGeom>
            <a:ln w="12700">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206" name="直接连接符 205"/>
            <p:cNvCxnSpPr/>
            <p:nvPr/>
          </p:nvCxnSpPr>
          <p:spPr>
            <a:xfrm>
              <a:off x="1710281" y="5082113"/>
              <a:ext cx="1937303" cy="0"/>
            </a:xfrm>
            <a:prstGeom prst="line">
              <a:avLst/>
            </a:prstGeom>
            <a:ln w="12700">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grpSp>
          <p:nvGrpSpPr>
            <p:cNvPr id="207" name="组合 206"/>
            <p:cNvGrpSpPr/>
            <p:nvPr/>
          </p:nvGrpSpPr>
          <p:grpSpPr>
            <a:xfrm>
              <a:off x="2454177" y="5366612"/>
              <a:ext cx="429452" cy="83127"/>
              <a:chOff x="4600573" y="2237622"/>
              <a:chExt cx="390411" cy="75570"/>
            </a:xfrm>
          </p:grpSpPr>
          <p:sp>
            <p:nvSpPr>
              <p:cNvPr id="208" name="椭圆 207"/>
              <p:cNvSpPr/>
              <p:nvPr/>
            </p:nvSpPr>
            <p:spPr>
              <a:xfrm>
                <a:off x="4600573" y="2237622"/>
                <a:ext cx="75570" cy="75570"/>
              </a:xfrm>
              <a:prstGeom prst="ellipse">
                <a:avLst/>
              </a:prstGeom>
              <a:solidFill>
                <a:srgbClr val="BFBFB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9" name="椭圆 208"/>
              <p:cNvSpPr/>
              <p:nvPr/>
            </p:nvSpPr>
            <p:spPr>
              <a:xfrm>
                <a:off x="4705520" y="2237622"/>
                <a:ext cx="75570" cy="75570"/>
              </a:xfrm>
              <a:prstGeom prst="ellipse">
                <a:avLst/>
              </a:prstGeom>
              <a:solidFill>
                <a:srgbClr val="BFBFB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0" name="椭圆 209"/>
              <p:cNvSpPr/>
              <p:nvPr/>
            </p:nvSpPr>
            <p:spPr>
              <a:xfrm>
                <a:off x="4810467" y="2237622"/>
                <a:ext cx="75570" cy="75570"/>
              </a:xfrm>
              <a:prstGeom prst="ellipse">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1" name="椭圆 210"/>
              <p:cNvSpPr/>
              <p:nvPr/>
            </p:nvSpPr>
            <p:spPr>
              <a:xfrm>
                <a:off x="4915414" y="2237622"/>
                <a:ext cx="75570" cy="75570"/>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grpSp>
        <p:nvGrpSpPr>
          <p:cNvPr id="221" name="组合 220"/>
          <p:cNvGrpSpPr/>
          <p:nvPr/>
        </p:nvGrpSpPr>
        <p:grpSpPr>
          <a:xfrm>
            <a:off x="1865333" y="2003308"/>
            <a:ext cx="307934" cy="306305"/>
            <a:chOff x="3856417" y="4248125"/>
            <a:chExt cx="409860" cy="407692"/>
          </a:xfrm>
          <a:solidFill>
            <a:schemeClr val="bg1"/>
          </a:solidFill>
        </p:grpSpPr>
        <p:sp>
          <p:nvSpPr>
            <p:cNvPr id="222" name="Freeform 187"/>
            <p:cNvSpPr/>
            <p:nvPr/>
          </p:nvSpPr>
          <p:spPr bwMode="auto">
            <a:xfrm>
              <a:off x="3969183" y="4489921"/>
              <a:ext cx="279745" cy="165896"/>
            </a:xfrm>
            <a:custGeom>
              <a:avLst/>
              <a:gdLst>
                <a:gd name="T0" fmla="*/ 76 w 109"/>
                <a:gd name="T1" fmla="*/ 0 h 65"/>
                <a:gd name="T2" fmla="*/ 54 w 109"/>
                <a:gd name="T3" fmla="*/ 0 h 65"/>
                <a:gd name="T4" fmla="*/ 69 w 109"/>
                <a:gd name="T5" fmla="*/ 17 h 65"/>
                <a:gd name="T6" fmla="*/ 76 w 109"/>
                <a:gd name="T7" fmla="*/ 17 h 65"/>
                <a:gd name="T8" fmla="*/ 91 w 109"/>
                <a:gd name="T9" fmla="*/ 32 h 65"/>
                <a:gd name="T10" fmla="*/ 76 w 109"/>
                <a:gd name="T11" fmla="*/ 48 h 65"/>
                <a:gd name="T12" fmla="*/ 32 w 109"/>
                <a:gd name="T13" fmla="*/ 48 h 65"/>
                <a:gd name="T14" fmla="*/ 17 w 109"/>
                <a:gd name="T15" fmla="*/ 32 h 65"/>
                <a:gd name="T16" fmla="*/ 20 w 109"/>
                <a:gd name="T17" fmla="*/ 24 h 65"/>
                <a:gd name="T18" fmla="*/ 1 w 109"/>
                <a:gd name="T19" fmla="*/ 24 h 65"/>
                <a:gd name="T20" fmla="*/ 0 w 109"/>
                <a:gd name="T21" fmla="*/ 32 h 65"/>
                <a:gd name="T22" fmla="*/ 32 w 109"/>
                <a:gd name="T23" fmla="*/ 65 h 65"/>
                <a:gd name="T24" fmla="*/ 76 w 109"/>
                <a:gd name="T25" fmla="*/ 65 h 65"/>
                <a:gd name="T26" fmla="*/ 109 w 109"/>
                <a:gd name="T27" fmla="*/ 32 h 65"/>
                <a:gd name="T28" fmla="*/ 76 w 109"/>
                <a:gd name="T29" fmla="*/ 0 h 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09" h="65">
                  <a:moveTo>
                    <a:pt x="76" y="0"/>
                  </a:moveTo>
                  <a:cubicBezTo>
                    <a:pt x="54" y="0"/>
                    <a:pt x="54" y="0"/>
                    <a:pt x="54" y="0"/>
                  </a:cubicBezTo>
                  <a:cubicBezTo>
                    <a:pt x="61" y="4"/>
                    <a:pt x="66" y="10"/>
                    <a:pt x="69" y="17"/>
                  </a:cubicBezTo>
                  <a:cubicBezTo>
                    <a:pt x="76" y="17"/>
                    <a:pt x="76" y="17"/>
                    <a:pt x="76" y="17"/>
                  </a:cubicBezTo>
                  <a:cubicBezTo>
                    <a:pt x="85" y="17"/>
                    <a:pt x="91" y="24"/>
                    <a:pt x="91" y="32"/>
                  </a:cubicBezTo>
                  <a:cubicBezTo>
                    <a:pt x="91" y="41"/>
                    <a:pt x="85" y="48"/>
                    <a:pt x="76" y="48"/>
                  </a:cubicBezTo>
                  <a:cubicBezTo>
                    <a:pt x="32" y="48"/>
                    <a:pt x="32" y="48"/>
                    <a:pt x="32" y="48"/>
                  </a:cubicBezTo>
                  <a:cubicBezTo>
                    <a:pt x="24" y="48"/>
                    <a:pt x="17" y="41"/>
                    <a:pt x="17" y="32"/>
                  </a:cubicBezTo>
                  <a:cubicBezTo>
                    <a:pt x="17" y="29"/>
                    <a:pt x="18" y="26"/>
                    <a:pt x="20" y="24"/>
                  </a:cubicBezTo>
                  <a:cubicBezTo>
                    <a:pt x="1" y="24"/>
                    <a:pt x="1" y="24"/>
                    <a:pt x="1" y="24"/>
                  </a:cubicBezTo>
                  <a:cubicBezTo>
                    <a:pt x="0" y="27"/>
                    <a:pt x="0" y="30"/>
                    <a:pt x="0" y="32"/>
                  </a:cubicBezTo>
                  <a:cubicBezTo>
                    <a:pt x="0" y="50"/>
                    <a:pt x="14" y="65"/>
                    <a:pt x="32" y="65"/>
                  </a:cubicBezTo>
                  <a:cubicBezTo>
                    <a:pt x="76" y="65"/>
                    <a:pt x="76" y="65"/>
                    <a:pt x="76" y="65"/>
                  </a:cubicBezTo>
                  <a:cubicBezTo>
                    <a:pt x="94" y="65"/>
                    <a:pt x="109" y="50"/>
                    <a:pt x="109" y="32"/>
                  </a:cubicBezTo>
                  <a:cubicBezTo>
                    <a:pt x="109" y="15"/>
                    <a:pt x="94" y="0"/>
                    <a:pt x="76"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0000"/>
                </a:solidFill>
              </a:endParaRPr>
            </a:p>
          </p:txBody>
        </p:sp>
        <p:sp>
          <p:nvSpPr>
            <p:cNvPr id="223" name="Freeform 188"/>
            <p:cNvSpPr/>
            <p:nvPr/>
          </p:nvSpPr>
          <p:spPr bwMode="auto">
            <a:xfrm>
              <a:off x="3856417" y="4489921"/>
              <a:ext cx="279745" cy="165896"/>
            </a:xfrm>
            <a:custGeom>
              <a:avLst/>
              <a:gdLst>
                <a:gd name="T0" fmla="*/ 41 w 109"/>
                <a:gd name="T1" fmla="*/ 48 h 65"/>
                <a:gd name="T2" fmla="*/ 33 w 109"/>
                <a:gd name="T3" fmla="*/ 48 h 65"/>
                <a:gd name="T4" fmla="*/ 18 w 109"/>
                <a:gd name="T5" fmla="*/ 32 h 65"/>
                <a:gd name="T6" fmla="*/ 33 w 109"/>
                <a:gd name="T7" fmla="*/ 17 h 65"/>
                <a:gd name="T8" fmla="*/ 37 w 109"/>
                <a:gd name="T9" fmla="*/ 17 h 65"/>
                <a:gd name="T10" fmla="*/ 77 w 109"/>
                <a:gd name="T11" fmla="*/ 17 h 65"/>
                <a:gd name="T12" fmla="*/ 92 w 109"/>
                <a:gd name="T13" fmla="*/ 32 h 65"/>
                <a:gd name="T14" fmla="*/ 92 w 109"/>
                <a:gd name="T15" fmla="*/ 35 h 65"/>
                <a:gd name="T16" fmla="*/ 89 w 109"/>
                <a:gd name="T17" fmla="*/ 42 h 65"/>
                <a:gd name="T18" fmla="*/ 108 w 109"/>
                <a:gd name="T19" fmla="*/ 42 h 65"/>
                <a:gd name="T20" fmla="*/ 109 w 109"/>
                <a:gd name="T21" fmla="*/ 35 h 65"/>
                <a:gd name="T22" fmla="*/ 109 w 109"/>
                <a:gd name="T23" fmla="*/ 35 h 65"/>
                <a:gd name="T24" fmla="*/ 109 w 109"/>
                <a:gd name="T25" fmla="*/ 32 h 65"/>
                <a:gd name="T26" fmla="*/ 77 w 109"/>
                <a:gd name="T27" fmla="*/ 0 h 65"/>
                <a:gd name="T28" fmla="*/ 37 w 109"/>
                <a:gd name="T29" fmla="*/ 0 h 65"/>
                <a:gd name="T30" fmla="*/ 33 w 109"/>
                <a:gd name="T31" fmla="*/ 0 h 65"/>
                <a:gd name="T32" fmla="*/ 0 w 109"/>
                <a:gd name="T33" fmla="*/ 32 h 65"/>
                <a:gd name="T34" fmla="*/ 33 w 109"/>
                <a:gd name="T35" fmla="*/ 65 h 65"/>
                <a:gd name="T36" fmla="*/ 56 w 109"/>
                <a:gd name="T37" fmla="*/ 65 h 65"/>
                <a:gd name="T38" fmla="*/ 41 w 109"/>
                <a:gd name="T39" fmla="*/ 48 h 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09" h="65">
                  <a:moveTo>
                    <a:pt x="41" y="48"/>
                  </a:moveTo>
                  <a:cubicBezTo>
                    <a:pt x="33" y="48"/>
                    <a:pt x="33" y="48"/>
                    <a:pt x="33" y="48"/>
                  </a:cubicBezTo>
                  <a:cubicBezTo>
                    <a:pt x="24" y="48"/>
                    <a:pt x="18" y="41"/>
                    <a:pt x="18" y="32"/>
                  </a:cubicBezTo>
                  <a:cubicBezTo>
                    <a:pt x="18" y="24"/>
                    <a:pt x="24" y="17"/>
                    <a:pt x="33" y="17"/>
                  </a:cubicBezTo>
                  <a:cubicBezTo>
                    <a:pt x="37" y="17"/>
                    <a:pt x="37" y="17"/>
                    <a:pt x="37" y="17"/>
                  </a:cubicBezTo>
                  <a:cubicBezTo>
                    <a:pt x="77" y="17"/>
                    <a:pt x="77" y="17"/>
                    <a:pt x="77" y="17"/>
                  </a:cubicBezTo>
                  <a:cubicBezTo>
                    <a:pt x="85" y="17"/>
                    <a:pt x="92" y="24"/>
                    <a:pt x="92" y="32"/>
                  </a:cubicBezTo>
                  <a:cubicBezTo>
                    <a:pt x="92" y="33"/>
                    <a:pt x="92" y="34"/>
                    <a:pt x="92" y="35"/>
                  </a:cubicBezTo>
                  <a:cubicBezTo>
                    <a:pt x="91" y="38"/>
                    <a:pt x="90" y="40"/>
                    <a:pt x="89" y="42"/>
                  </a:cubicBezTo>
                  <a:cubicBezTo>
                    <a:pt x="108" y="42"/>
                    <a:pt x="108" y="42"/>
                    <a:pt x="108" y="42"/>
                  </a:cubicBezTo>
                  <a:cubicBezTo>
                    <a:pt x="108" y="40"/>
                    <a:pt x="109" y="38"/>
                    <a:pt x="109" y="35"/>
                  </a:cubicBezTo>
                  <a:cubicBezTo>
                    <a:pt x="109" y="35"/>
                    <a:pt x="109" y="35"/>
                    <a:pt x="109" y="35"/>
                  </a:cubicBezTo>
                  <a:cubicBezTo>
                    <a:pt x="109" y="34"/>
                    <a:pt x="109" y="33"/>
                    <a:pt x="109" y="32"/>
                  </a:cubicBezTo>
                  <a:cubicBezTo>
                    <a:pt x="109" y="15"/>
                    <a:pt x="95" y="0"/>
                    <a:pt x="77" y="0"/>
                  </a:cubicBezTo>
                  <a:cubicBezTo>
                    <a:pt x="37" y="0"/>
                    <a:pt x="37" y="0"/>
                    <a:pt x="37" y="0"/>
                  </a:cubicBezTo>
                  <a:cubicBezTo>
                    <a:pt x="33" y="0"/>
                    <a:pt x="33" y="0"/>
                    <a:pt x="33" y="0"/>
                  </a:cubicBezTo>
                  <a:cubicBezTo>
                    <a:pt x="15" y="0"/>
                    <a:pt x="0" y="15"/>
                    <a:pt x="0" y="32"/>
                  </a:cubicBezTo>
                  <a:cubicBezTo>
                    <a:pt x="0" y="50"/>
                    <a:pt x="15" y="65"/>
                    <a:pt x="33" y="65"/>
                  </a:cubicBezTo>
                  <a:cubicBezTo>
                    <a:pt x="56" y="65"/>
                    <a:pt x="56" y="65"/>
                    <a:pt x="56" y="65"/>
                  </a:cubicBezTo>
                  <a:cubicBezTo>
                    <a:pt x="50" y="61"/>
                    <a:pt x="44" y="55"/>
                    <a:pt x="41" y="4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0000"/>
                </a:solidFill>
              </a:endParaRPr>
            </a:p>
          </p:txBody>
        </p:sp>
        <p:sp>
          <p:nvSpPr>
            <p:cNvPr id="224" name="Freeform 189"/>
            <p:cNvSpPr>
              <a:spLocks noEditPoints="1"/>
            </p:cNvSpPr>
            <p:nvPr/>
          </p:nvSpPr>
          <p:spPr bwMode="auto">
            <a:xfrm>
              <a:off x="3950749" y="4248125"/>
              <a:ext cx="202761" cy="204930"/>
            </a:xfrm>
            <a:custGeom>
              <a:avLst/>
              <a:gdLst>
                <a:gd name="T0" fmla="*/ 40 w 79"/>
                <a:gd name="T1" fmla="*/ 0 h 80"/>
                <a:gd name="T2" fmla="*/ 0 w 79"/>
                <a:gd name="T3" fmla="*/ 40 h 80"/>
                <a:gd name="T4" fmla="*/ 40 w 79"/>
                <a:gd name="T5" fmla="*/ 80 h 80"/>
                <a:gd name="T6" fmla="*/ 79 w 79"/>
                <a:gd name="T7" fmla="*/ 40 h 80"/>
                <a:gd name="T8" fmla="*/ 40 w 79"/>
                <a:gd name="T9" fmla="*/ 0 h 80"/>
                <a:gd name="T10" fmla="*/ 63 w 79"/>
                <a:gd name="T11" fmla="*/ 46 h 80"/>
                <a:gd name="T12" fmla="*/ 46 w 79"/>
                <a:gd name="T13" fmla="*/ 46 h 80"/>
                <a:gd name="T14" fmla="*/ 46 w 79"/>
                <a:gd name="T15" fmla="*/ 63 h 80"/>
                <a:gd name="T16" fmla="*/ 33 w 79"/>
                <a:gd name="T17" fmla="*/ 63 h 80"/>
                <a:gd name="T18" fmla="*/ 33 w 79"/>
                <a:gd name="T19" fmla="*/ 46 h 80"/>
                <a:gd name="T20" fmla="*/ 17 w 79"/>
                <a:gd name="T21" fmla="*/ 46 h 80"/>
                <a:gd name="T22" fmla="*/ 17 w 79"/>
                <a:gd name="T23" fmla="*/ 34 h 80"/>
                <a:gd name="T24" fmla="*/ 33 w 79"/>
                <a:gd name="T25" fmla="*/ 34 h 80"/>
                <a:gd name="T26" fmla="*/ 33 w 79"/>
                <a:gd name="T27" fmla="*/ 17 h 80"/>
                <a:gd name="T28" fmla="*/ 46 w 79"/>
                <a:gd name="T29" fmla="*/ 17 h 80"/>
                <a:gd name="T30" fmla="*/ 46 w 79"/>
                <a:gd name="T31" fmla="*/ 34 h 80"/>
                <a:gd name="T32" fmla="*/ 63 w 79"/>
                <a:gd name="T33" fmla="*/ 34 h 80"/>
                <a:gd name="T34" fmla="*/ 63 w 79"/>
                <a:gd name="T35" fmla="*/ 46 h 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79" h="80">
                  <a:moveTo>
                    <a:pt x="40" y="0"/>
                  </a:moveTo>
                  <a:cubicBezTo>
                    <a:pt x="18" y="0"/>
                    <a:pt x="0" y="18"/>
                    <a:pt x="0" y="40"/>
                  </a:cubicBezTo>
                  <a:cubicBezTo>
                    <a:pt x="0" y="62"/>
                    <a:pt x="18" y="80"/>
                    <a:pt x="40" y="80"/>
                  </a:cubicBezTo>
                  <a:cubicBezTo>
                    <a:pt x="62" y="80"/>
                    <a:pt x="79" y="62"/>
                    <a:pt x="79" y="40"/>
                  </a:cubicBezTo>
                  <a:cubicBezTo>
                    <a:pt x="79" y="18"/>
                    <a:pt x="62" y="0"/>
                    <a:pt x="40" y="0"/>
                  </a:cubicBezTo>
                  <a:close/>
                  <a:moveTo>
                    <a:pt x="63" y="46"/>
                  </a:moveTo>
                  <a:cubicBezTo>
                    <a:pt x="46" y="46"/>
                    <a:pt x="46" y="46"/>
                    <a:pt x="46" y="46"/>
                  </a:cubicBezTo>
                  <a:cubicBezTo>
                    <a:pt x="46" y="63"/>
                    <a:pt x="46" y="63"/>
                    <a:pt x="46" y="63"/>
                  </a:cubicBezTo>
                  <a:cubicBezTo>
                    <a:pt x="33" y="63"/>
                    <a:pt x="33" y="63"/>
                    <a:pt x="33" y="63"/>
                  </a:cubicBezTo>
                  <a:cubicBezTo>
                    <a:pt x="33" y="46"/>
                    <a:pt x="33" y="46"/>
                    <a:pt x="33" y="46"/>
                  </a:cubicBezTo>
                  <a:cubicBezTo>
                    <a:pt x="17" y="46"/>
                    <a:pt x="17" y="46"/>
                    <a:pt x="17" y="46"/>
                  </a:cubicBezTo>
                  <a:cubicBezTo>
                    <a:pt x="17" y="34"/>
                    <a:pt x="17" y="34"/>
                    <a:pt x="17" y="34"/>
                  </a:cubicBezTo>
                  <a:cubicBezTo>
                    <a:pt x="33" y="34"/>
                    <a:pt x="33" y="34"/>
                    <a:pt x="33" y="34"/>
                  </a:cubicBezTo>
                  <a:cubicBezTo>
                    <a:pt x="33" y="17"/>
                    <a:pt x="33" y="17"/>
                    <a:pt x="33" y="17"/>
                  </a:cubicBezTo>
                  <a:cubicBezTo>
                    <a:pt x="46" y="17"/>
                    <a:pt x="46" y="17"/>
                    <a:pt x="46" y="17"/>
                  </a:cubicBezTo>
                  <a:cubicBezTo>
                    <a:pt x="46" y="34"/>
                    <a:pt x="46" y="34"/>
                    <a:pt x="46" y="34"/>
                  </a:cubicBezTo>
                  <a:cubicBezTo>
                    <a:pt x="63" y="34"/>
                    <a:pt x="63" y="34"/>
                    <a:pt x="63" y="34"/>
                  </a:cubicBezTo>
                  <a:lnTo>
                    <a:pt x="63" y="46"/>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0000"/>
                </a:solidFill>
              </a:endParaRPr>
            </a:p>
          </p:txBody>
        </p:sp>
        <p:sp>
          <p:nvSpPr>
            <p:cNvPr id="225" name="Rectangle 190"/>
            <p:cNvSpPr>
              <a:spLocks noChangeArrowheads="1"/>
            </p:cNvSpPr>
            <p:nvPr/>
          </p:nvSpPr>
          <p:spPr bwMode="auto">
            <a:xfrm>
              <a:off x="4200135" y="4356553"/>
              <a:ext cx="30360" cy="10192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solidFill>
                  <a:srgbClr val="000000"/>
                </a:solidFill>
              </a:endParaRPr>
            </a:p>
          </p:txBody>
        </p:sp>
        <p:sp>
          <p:nvSpPr>
            <p:cNvPr id="226" name="Rectangle 191"/>
            <p:cNvSpPr>
              <a:spLocks noChangeArrowheads="1"/>
            </p:cNvSpPr>
            <p:nvPr/>
          </p:nvSpPr>
          <p:spPr bwMode="auto">
            <a:xfrm>
              <a:off x="4164354" y="4392335"/>
              <a:ext cx="101923" cy="3036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solidFill>
                  <a:srgbClr val="000000"/>
                </a:solidFill>
              </a:endParaRPr>
            </a:p>
          </p:txBody>
        </p:sp>
        <p:sp>
          <p:nvSpPr>
            <p:cNvPr id="227" name="Rectangle 192"/>
            <p:cNvSpPr>
              <a:spLocks noChangeArrowheads="1"/>
            </p:cNvSpPr>
            <p:nvPr/>
          </p:nvSpPr>
          <p:spPr bwMode="auto">
            <a:xfrm>
              <a:off x="3879187" y="4386913"/>
              <a:ext cx="18433" cy="6180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solidFill>
                  <a:srgbClr val="000000"/>
                </a:solidFill>
              </a:endParaRPr>
            </a:p>
          </p:txBody>
        </p:sp>
        <p:sp>
          <p:nvSpPr>
            <p:cNvPr id="228" name="Rectangle 193"/>
            <p:cNvSpPr>
              <a:spLocks noChangeArrowheads="1"/>
            </p:cNvSpPr>
            <p:nvPr/>
          </p:nvSpPr>
          <p:spPr bwMode="auto">
            <a:xfrm>
              <a:off x="3858586" y="4407515"/>
              <a:ext cx="61805" cy="17349"/>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solidFill>
                  <a:srgbClr val="000000"/>
                </a:solidFill>
              </a:endParaRPr>
            </a:p>
          </p:txBody>
        </p:sp>
      </p:grpSp>
      <p:grpSp>
        <p:nvGrpSpPr>
          <p:cNvPr id="229" name="组合 228"/>
          <p:cNvGrpSpPr/>
          <p:nvPr/>
        </p:nvGrpSpPr>
        <p:grpSpPr>
          <a:xfrm>
            <a:off x="4567730" y="1947505"/>
            <a:ext cx="364144" cy="417910"/>
            <a:chOff x="2733098" y="4187405"/>
            <a:chExt cx="484675" cy="556238"/>
          </a:xfrm>
          <a:solidFill>
            <a:schemeClr val="bg1"/>
          </a:solidFill>
        </p:grpSpPr>
        <p:sp>
          <p:nvSpPr>
            <p:cNvPr id="230" name="Oval 302"/>
            <p:cNvSpPr>
              <a:spLocks noChangeArrowheads="1"/>
            </p:cNvSpPr>
            <p:nvPr/>
          </p:nvSpPr>
          <p:spPr bwMode="auto">
            <a:xfrm>
              <a:off x="2849117" y="4187405"/>
              <a:ext cx="84574" cy="107344"/>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0000"/>
                </a:solidFill>
              </a:endParaRPr>
            </a:p>
          </p:txBody>
        </p:sp>
        <p:sp>
          <p:nvSpPr>
            <p:cNvPr id="231" name="Freeform 303"/>
            <p:cNvSpPr>
              <a:spLocks noEditPoints="1"/>
            </p:cNvSpPr>
            <p:nvPr/>
          </p:nvSpPr>
          <p:spPr bwMode="auto">
            <a:xfrm>
              <a:off x="2733098" y="4304508"/>
              <a:ext cx="310105" cy="439135"/>
            </a:xfrm>
            <a:custGeom>
              <a:avLst/>
              <a:gdLst>
                <a:gd name="T0" fmla="*/ 121 w 121"/>
                <a:gd name="T1" fmla="*/ 26 h 171"/>
                <a:gd name="T2" fmla="*/ 120 w 121"/>
                <a:gd name="T3" fmla="*/ 26 h 171"/>
                <a:gd name="T4" fmla="*/ 114 w 121"/>
                <a:gd name="T5" fmla="*/ 21 h 171"/>
                <a:gd name="T6" fmla="*/ 90 w 121"/>
                <a:gd name="T7" fmla="*/ 3 h 171"/>
                <a:gd name="T8" fmla="*/ 84 w 121"/>
                <a:gd name="T9" fmla="*/ 1 h 171"/>
                <a:gd name="T10" fmla="*/ 76 w 121"/>
                <a:gd name="T11" fmla="*/ 1 h 171"/>
                <a:gd name="T12" fmla="*/ 74 w 121"/>
                <a:gd name="T13" fmla="*/ 11 h 171"/>
                <a:gd name="T14" fmla="*/ 67 w 121"/>
                <a:gd name="T15" fmla="*/ 42 h 171"/>
                <a:gd name="T16" fmla="*/ 67 w 121"/>
                <a:gd name="T17" fmla="*/ 7 h 171"/>
                <a:gd name="T18" fmla="*/ 58 w 121"/>
                <a:gd name="T19" fmla="*/ 0 h 171"/>
                <a:gd name="T20" fmla="*/ 58 w 121"/>
                <a:gd name="T21" fmla="*/ 9 h 171"/>
                <a:gd name="T22" fmla="*/ 45 w 121"/>
                <a:gd name="T23" fmla="*/ 18 h 171"/>
                <a:gd name="T24" fmla="*/ 40 w 121"/>
                <a:gd name="T25" fmla="*/ 7 h 171"/>
                <a:gd name="T26" fmla="*/ 47 w 121"/>
                <a:gd name="T27" fmla="*/ 0 h 171"/>
                <a:gd name="T28" fmla="*/ 38 w 121"/>
                <a:gd name="T29" fmla="*/ 1 h 171"/>
                <a:gd name="T30" fmla="*/ 3 w 121"/>
                <a:gd name="T31" fmla="*/ 35 h 171"/>
                <a:gd name="T32" fmla="*/ 3 w 121"/>
                <a:gd name="T33" fmla="*/ 36 h 171"/>
                <a:gd name="T34" fmla="*/ 1 w 121"/>
                <a:gd name="T35" fmla="*/ 48 h 171"/>
                <a:gd name="T36" fmla="*/ 2 w 121"/>
                <a:gd name="T37" fmla="*/ 48 h 171"/>
                <a:gd name="T38" fmla="*/ 2 w 121"/>
                <a:gd name="T39" fmla="*/ 50 h 171"/>
                <a:gd name="T40" fmla="*/ 6 w 121"/>
                <a:gd name="T41" fmla="*/ 57 h 171"/>
                <a:gd name="T42" fmla="*/ 20 w 121"/>
                <a:gd name="T43" fmla="*/ 85 h 171"/>
                <a:gd name="T44" fmla="*/ 33 w 121"/>
                <a:gd name="T45" fmla="*/ 90 h 171"/>
                <a:gd name="T46" fmla="*/ 35 w 121"/>
                <a:gd name="T47" fmla="*/ 90 h 171"/>
                <a:gd name="T48" fmla="*/ 60 w 121"/>
                <a:gd name="T49" fmla="*/ 171 h 171"/>
                <a:gd name="T50" fmla="*/ 56 w 121"/>
                <a:gd name="T51" fmla="*/ 110 h 171"/>
                <a:gd name="T52" fmla="*/ 89 w 121"/>
                <a:gd name="T53" fmla="*/ 33 h 171"/>
                <a:gd name="T54" fmla="*/ 93 w 121"/>
                <a:gd name="T55" fmla="*/ 31 h 171"/>
                <a:gd name="T56" fmla="*/ 75 w 121"/>
                <a:gd name="T57" fmla="*/ 45 h 171"/>
                <a:gd name="T58" fmla="*/ 89 w 121"/>
                <a:gd name="T59" fmla="*/ 33 h 171"/>
                <a:gd name="T60" fmla="*/ 30 w 121"/>
                <a:gd name="T61" fmla="*/ 55 h 171"/>
                <a:gd name="T62" fmla="*/ 24 w 121"/>
                <a:gd name="T63" fmla="*/ 44 h 171"/>
                <a:gd name="T64" fmla="*/ 33 w 121"/>
                <a:gd name="T65" fmla="*/ 60 h 1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21" h="171">
                  <a:moveTo>
                    <a:pt x="120" y="42"/>
                  </a:moveTo>
                  <a:cubicBezTo>
                    <a:pt x="120" y="35"/>
                    <a:pt x="121" y="24"/>
                    <a:pt x="121" y="26"/>
                  </a:cubicBezTo>
                  <a:cubicBezTo>
                    <a:pt x="121" y="26"/>
                    <a:pt x="121" y="26"/>
                    <a:pt x="121" y="26"/>
                  </a:cubicBezTo>
                  <a:cubicBezTo>
                    <a:pt x="120" y="26"/>
                    <a:pt x="120" y="26"/>
                    <a:pt x="120" y="26"/>
                  </a:cubicBezTo>
                  <a:cubicBezTo>
                    <a:pt x="118" y="24"/>
                    <a:pt x="118" y="24"/>
                    <a:pt x="118" y="24"/>
                  </a:cubicBezTo>
                  <a:cubicBezTo>
                    <a:pt x="114" y="21"/>
                    <a:pt x="114" y="21"/>
                    <a:pt x="114" y="21"/>
                  </a:cubicBezTo>
                  <a:cubicBezTo>
                    <a:pt x="106" y="15"/>
                    <a:pt x="106" y="15"/>
                    <a:pt x="106" y="15"/>
                  </a:cubicBezTo>
                  <a:cubicBezTo>
                    <a:pt x="90" y="3"/>
                    <a:pt x="90" y="3"/>
                    <a:pt x="90" y="3"/>
                  </a:cubicBezTo>
                  <a:cubicBezTo>
                    <a:pt x="88" y="2"/>
                    <a:pt x="86" y="1"/>
                    <a:pt x="84" y="1"/>
                  </a:cubicBezTo>
                  <a:cubicBezTo>
                    <a:pt x="84" y="1"/>
                    <a:pt x="84" y="1"/>
                    <a:pt x="84" y="1"/>
                  </a:cubicBezTo>
                  <a:cubicBezTo>
                    <a:pt x="81" y="1"/>
                    <a:pt x="78" y="1"/>
                    <a:pt x="76" y="0"/>
                  </a:cubicBezTo>
                  <a:cubicBezTo>
                    <a:pt x="76" y="1"/>
                    <a:pt x="76" y="1"/>
                    <a:pt x="76" y="1"/>
                  </a:cubicBezTo>
                  <a:cubicBezTo>
                    <a:pt x="83" y="7"/>
                    <a:pt x="83" y="7"/>
                    <a:pt x="83" y="7"/>
                  </a:cubicBezTo>
                  <a:cubicBezTo>
                    <a:pt x="74" y="11"/>
                    <a:pt x="74" y="11"/>
                    <a:pt x="74" y="11"/>
                  </a:cubicBezTo>
                  <a:cubicBezTo>
                    <a:pt x="78" y="18"/>
                    <a:pt x="78" y="18"/>
                    <a:pt x="78" y="18"/>
                  </a:cubicBezTo>
                  <a:cubicBezTo>
                    <a:pt x="67" y="42"/>
                    <a:pt x="67" y="42"/>
                    <a:pt x="67" y="42"/>
                  </a:cubicBezTo>
                  <a:cubicBezTo>
                    <a:pt x="65" y="9"/>
                    <a:pt x="65" y="9"/>
                    <a:pt x="65" y="9"/>
                  </a:cubicBezTo>
                  <a:cubicBezTo>
                    <a:pt x="67" y="7"/>
                    <a:pt x="67" y="7"/>
                    <a:pt x="67" y="7"/>
                  </a:cubicBezTo>
                  <a:cubicBezTo>
                    <a:pt x="65" y="0"/>
                    <a:pt x="65" y="0"/>
                    <a:pt x="65" y="0"/>
                  </a:cubicBezTo>
                  <a:cubicBezTo>
                    <a:pt x="58" y="0"/>
                    <a:pt x="58" y="0"/>
                    <a:pt x="58" y="0"/>
                  </a:cubicBezTo>
                  <a:cubicBezTo>
                    <a:pt x="56" y="7"/>
                    <a:pt x="56" y="7"/>
                    <a:pt x="56" y="7"/>
                  </a:cubicBezTo>
                  <a:cubicBezTo>
                    <a:pt x="58" y="9"/>
                    <a:pt x="58" y="9"/>
                    <a:pt x="58" y="9"/>
                  </a:cubicBezTo>
                  <a:cubicBezTo>
                    <a:pt x="56" y="42"/>
                    <a:pt x="56" y="42"/>
                    <a:pt x="56" y="42"/>
                  </a:cubicBezTo>
                  <a:cubicBezTo>
                    <a:pt x="45" y="18"/>
                    <a:pt x="45" y="18"/>
                    <a:pt x="45" y="18"/>
                  </a:cubicBezTo>
                  <a:cubicBezTo>
                    <a:pt x="49" y="11"/>
                    <a:pt x="49" y="11"/>
                    <a:pt x="49" y="11"/>
                  </a:cubicBezTo>
                  <a:cubicBezTo>
                    <a:pt x="40" y="7"/>
                    <a:pt x="40" y="7"/>
                    <a:pt x="40" y="7"/>
                  </a:cubicBezTo>
                  <a:cubicBezTo>
                    <a:pt x="47" y="1"/>
                    <a:pt x="47" y="1"/>
                    <a:pt x="47" y="1"/>
                  </a:cubicBezTo>
                  <a:cubicBezTo>
                    <a:pt x="47" y="0"/>
                    <a:pt x="47" y="0"/>
                    <a:pt x="47" y="0"/>
                  </a:cubicBezTo>
                  <a:cubicBezTo>
                    <a:pt x="45" y="1"/>
                    <a:pt x="42" y="1"/>
                    <a:pt x="39" y="1"/>
                  </a:cubicBezTo>
                  <a:cubicBezTo>
                    <a:pt x="39" y="1"/>
                    <a:pt x="39" y="1"/>
                    <a:pt x="38" y="1"/>
                  </a:cubicBezTo>
                  <a:cubicBezTo>
                    <a:pt x="36" y="2"/>
                    <a:pt x="33" y="3"/>
                    <a:pt x="31" y="5"/>
                  </a:cubicBezTo>
                  <a:cubicBezTo>
                    <a:pt x="3" y="35"/>
                    <a:pt x="3" y="35"/>
                    <a:pt x="3" y="35"/>
                  </a:cubicBezTo>
                  <a:cubicBezTo>
                    <a:pt x="3" y="36"/>
                    <a:pt x="3" y="36"/>
                    <a:pt x="3" y="36"/>
                  </a:cubicBezTo>
                  <a:cubicBezTo>
                    <a:pt x="3" y="36"/>
                    <a:pt x="3" y="36"/>
                    <a:pt x="3" y="36"/>
                  </a:cubicBezTo>
                  <a:cubicBezTo>
                    <a:pt x="0" y="60"/>
                    <a:pt x="2" y="42"/>
                    <a:pt x="1" y="48"/>
                  </a:cubicBezTo>
                  <a:cubicBezTo>
                    <a:pt x="1" y="48"/>
                    <a:pt x="1" y="48"/>
                    <a:pt x="1" y="48"/>
                  </a:cubicBezTo>
                  <a:cubicBezTo>
                    <a:pt x="1" y="48"/>
                    <a:pt x="1" y="48"/>
                    <a:pt x="1" y="48"/>
                  </a:cubicBezTo>
                  <a:cubicBezTo>
                    <a:pt x="2" y="48"/>
                    <a:pt x="2" y="48"/>
                    <a:pt x="2" y="48"/>
                  </a:cubicBezTo>
                  <a:cubicBezTo>
                    <a:pt x="2" y="49"/>
                    <a:pt x="2" y="49"/>
                    <a:pt x="2" y="49"/>
                  </a:cubicBezTo>
                  <a:cubicBezTo>
                    <a:pt x="2" y="50"/>
                    <a:pt x="2" y="50"/>
                    <a:pt x="2" y="50"/>
                  </a:cubicBezTo>
                  <a:cubicBezTo>
                    <a:pt x="4" y="52"/>
                    <a:pt x="4" y="52"/>
                    <a:pt x="4" y="52"/>
                  </a:cubicBezTo>
                  <a:cubicBezTo>
                    <a:pt x="6" y="57"/>
                    <a:pt x="6" y="57"/>
                    <a:pt x="6" y="57"/>
                  </a:cubicBezTo>
                  <a:cubicBezTo>
                    <a:pt x="11" y="66"/>
                    <a:pt x="11" y="66"/>
                    <a:pt x="11" y="66"/>
                  </a:cubicBezTo>
                  <a:cubicBezTo>
                    <a:pt x="20" y="85"/>
                    <a:pt x="20" y="85"/>
                    <a:pt x="20" y="85"/>
                  </a:cubicBezTo>
                  <a:cubicBezTo>
                    <a:pt x="24" y="82"/>
                    <a:pt x="29" y="80"/>
                    <a:pt x="33" y="78"/>
                  </a:cubicBezTo>
                  <a:cubicBezTo>
                    <a:pt x="33" y="82"/>
                    <a:pt x="33" y="86"/>
                    <a:pt x="33" y="90"/>
                  </a:cubicBezTo>
                  <a:cubicBezTo>
                    <a:pt x="33" y="90"/>
                    <a:pt x="33" y="90"/>
                    <a:pt x="33" y="90"/>
                  </a:cubicBezTo>
                  <a:cubicBezTo>
                    <a:pt x="33" y="90"/>
                    <a:pt x="34" y="90"/>
                    <a:pt x="35" y="90"/>
                  </a:cubicBezTo>
                  <a:cubicBezTo>
                    <a:pt x="37" y="171"/>
                    <a:pt x="37" y="171"/>
                    <a:pt x="37" y="171"/>
                  </a:cubicBezTo>
                  <a:cubicBezTo>
                    <a:pt x="60" y="171"/>
                    <a:pt x="60" y="171"/>
                    <a:pt x="60" y="171"/>
                  </a:cubicBezTo>
                  <a:cubicBezTo>
                    <a:pt x="61" y="161"/>
                    <a:pt x="61" y="148"/>
                    <a:pt x="61" y="134"/>
                  </a:cubicBezTo>
                  <a:cubicBezTo>
                    <a:pt x="58" y="127"/>
                    <a:pt x="56" y="118"/>
                    <a:pt x="56" y="110"/>
                  </a:cubicBezTo>
                  <a:cubicBezTo>
                    <a:pt x="56" y="74"/>
                    <a:pt x="84" y="44"/>
                    <a:pt x="120" y="42"/>
                  </a:cubicBezTo>
                  <a:close/>
                  <a:moveTo>
                    <a:pt x="89" y="33"/>
                  </a:moveTo>
                  <a:cubicBezTo>
                    <a:pt x="89" y="31"/>
                    <a:pt x="89" y="29"/>
                    <a:pt x="89" y="27"/>
                  </a:cubicBezTo>
                  <a:cubicBezTo>
                    <a:pt x="93" y="31"/>
                    <a:pt x="93" y="31"/>
                    <a:pt x="93" y="31"/>
                  </a:cubicBezTo>
                  <a:cubicBezTo>
                    <a:pt x="96" y="33"/>
                    <a:pt x="96" y="33"/>
                    <a:pt x="96" y="33"/>
                  </a:cubicBezTo>
                  <a:cubicBezTo>
                    <a:pt x="75" y="45"/>
                    <a:pt x="75" y="45"/>
                    <a:pt x="75" y="45"/>
                  </a:cubicBezTo>
                  <a:cubicBezTo>
                    <a:pt x="74" y="42"/>
                    <a:pt x="74" y="42"/>
                    <a:pt x="74" y="42"/>
                  </a:cubicBezTo>
                  <a:lnTo>
                    <a:pt x="89" y="33"/>
                  </a:lnTo>
                  <a:close/>
                  <a:moveTo>
                    <a:pt x="33" y="60"/>
                  </a:moveTo>
                  <a:cubicBezTo>
                    <a:pt x="30" y="55"/>
                    <a:pt x="30" y="55"/>
                    <a:pt x="30" y="55"/>
                  </a:cubicBezTo>
                  <a:cubicBezTo>
                    <a:pt x="25" y="46"/>
                    <a:pt x="25" y="46"/>
                    <a:pt x="25" y="46"/>
                  </a:cubicBezTo>
                  <a:cubicBezTo>
                    <a:pt x="24" y="44"/>
                    <a:pt x="24" y="44"/>
                    <a:pt x="24" y="44"/>
                  </a:cubicBezTo>
                  <a:cubicBezTo>
                    <a:pt x="34" y="31"/>
                    <a:pt x="34" y="31"/>
                    <a:pt x="34" y="31"/>
                  </a:cubicBezTo>
                  <a:cubicBezTo>
                    <a:pt x="34" y="41"/>
                    <a:pt x="33" y="50"/>
                    <a:pt x="33" y="6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0000"/>
                </a:solidFill>
              </a:endParaRPr>
            </a:p>
          </p:txBody>
        </p:sp>
        <p:sp>
          <p:nvSpPr>
            <p:cNvPr id="232" name="Freeform 304"/>
            <p:cNvSpPr/>
            <p:nvPr/>
          </p:nvSpPr>
          <p:spPr bwMode="auto">
            <a:xfrm>
              <a:off x="2897909" y="4668827"/>
              <a:ext cx="60720" cy="74816"/>
            </a:xfrm>
            <a:custGeom>
              <a:avLst/>
              <a:gdLst>
                <a:gd name="T0" fmla="*/ 0 w 24"/>
                <a:gd name="T1" fmla="*/ 0 h 29"/>
                <a:gd name="T2" fmla="*/ 1 w 24"/>
                <a:gd name="T3" fmla="*/ 29 h 29"/>
                <a:gd name="T4" fmla="*/ 24 w 24"/>
                <a:gd name="T5" fmla="*/ 29 h 29"/>
                <a:gd name="T6" fmla="*/ 24 w 24"/>
                <a:gd name="T7" fmla="*/ 26 h 29"/>
                <a:gd name="T8" fmla="*/ 0 w 24"/>
                <a:gd name="T9" fmla="*/ 0 h 29"/>
              </a:gdLst>
              <a:ahLst/>
              <a:cxnLst>
                <a:cxn ang="0">
                  <a:pos x="T0" y="T1"/>
                </a:cxn>
                <a:cxn ang="0">
                  <a:pos x="T2" y="T3"/>
                </a:cxn>
                <a:cxn ang="0">
                  <a:pos x="T4" y="T5"/>
                </a:cxn>
                <a:cxn ang="0">
                  <a:pos x="T6" y="T7"/>
                </a:cxn>
                <a:cxn ang="0">
                  <a:pos x="T8" y="T9"/>
                </a:cxn>
              </a:cxnLst>
              <a:rect l="0" t="0" r="r" b="b"/>
              <a:pathLst>
                <a:path w="24" h="29">
                  <a:moveTo>
                    <a:pt x="0" y="0"/>
                  </a:moveTo>
                  <a:cubicBezTo>
                    <a:pt x="1" y="29"/>
                    <a:pt x="1" y="29"/>
                    <a:pt x="1" y="29"/>
                  </a:cubicBezTo>
                  <a:cubicBezTo>
                    <a:pt x="24" y="29"/>
                    <a:pt x="24" y="29"/>
                    <a:pt x="24" y="29"/>
                  </a:cubicBezTo>
                  <a:cubicBezTo>
                    <a:pt x="24" y="28"/>
                    <a:pt x="24" y="27"/>
                    <a:pt x="24" y="26"/>
                  </a:cubicBezTo>
                  <a:cubicBezTo>
                    <a:pt x="14" y="19"/>
                    <a:pt x="6" y="11"/>
                    <a:pt x="0"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0000"/>
                </a:solidFill>
              </a:endParaRPr>
            </a:p>
          </p:txBody>
        </p:sp>
        <p:sp>
          <p:nvSpPr>
            <p:cNvPr id="233" name="Freeform 305"/>
            <p:cNvSpPr/>
            <p:nvPr/>
          </p:nvSpPr>
          <p:spPr bwMode="auto">
            <a:xfrm>
              <a:off x="3035614" y="4422694"/>
              <a:ext cx="54214" cy="41203"/>
            </a:xfrm>
            <a:custGeom>
              <a:avLst/>
              <a:gdLst>
                <a:gd name="T0" fmla="*/ 43 w 50"/>
                <a:gd name="T1" fmla="*/ 0 h 38"/>
                <a:gd name="T2" fmla="*/ 36 w 50"/>
                <a:gd name="T3" fmla="*/ 0 h 38"/>
                <a:gd name="T4" fmla="*/ 14 w 50"/>
                <a:gd name="T5" fmla="*/ 0 h 38"/>
                <a:gd name="T6" fmla="*/ 7 w 50"/>
                <a:gd name="T7" fmla="*/ 0 h 38"/>
                <a:gd name="T8" fmla="*/ 0 w 50"/>
                <a:gd name="T9" fmla="*/ 38 h 38"/>
                <a:gd name="T10" fmla="*/ 14 w 50"/>
                <a:gd name="T11" fmla="*/ 38 h 38"/>
                <a:gd name="T12" fmla="*/ 36 w 50"/>
                <a:gd name="T13" fmla="*/ 38 h 38"/>
                <a:gd name="T14" fmla="*/ 50 w 50"/>
                <a:gd name="T15" fmla="*/ 38 h 38"/>
                <a:gd name="T16" fmla="*/ 43 w 50"/>
                <a:gd name="T17" fmla="*/ 0 h 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0" h="38">
                  <a:moveTo>
                    <a:pt x="43" y="0"/>
                  </a:moveTo>
                  <a:lnTo>
                    <a:pt x="36" y="0"/>
                  </a:lnTo>
                  <a:lnTo>
                    <a:pt x="14" y="0"/>
                  </a:lnTo>
                  <a:lnTo>
                    <a:pt x="7" y="0"/>
                  </a:lnTo>
                  <a:lnTo>
                    <a:pt x="0" y="38"/>
                  </a:lnTo>
                  <a:lnTo>
                    <a:pt x="14" y="38"/>
                  </a:lnTo>
                  <a:lnTo>
                    <a:pt x="36" y="38"/>
                  </a:lnTo>
                  <a:lnTo>
                    <a:pt x="50" y="38"/>
                  </a:lnTo>
                  <a:lnTo>
                    <a:pt x="43"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0000"/>
                </a:solidFill>
              </a:endParaRPr>
            </a:p>
          </p:txBody>
        </p:sp>
        <p:sp>
          <p:nvSpPr>
            <p:cNvPr id="234" name="Freeform 306"/>
            <p:cNvSpPr/>
            <p:nvPr/>
          </p:nvSpPr>
          <p:spPr bwMode="auto">
            <a:xfrm>
              <a:off x="2964051" y="4430285"/>
              <a:ext cx="61805" cy="59636"/>
            </a:xfrm>
            <a:custGeom>
              <a:avLst/>
              <a:gdLst>
                <a:gd name="T0" fmla="*/ 33 w 57"/>
                <a:gd name="T1" fmla="*/ 0 h 55"/>
                <a:gd name="T2" fmla="*/ 26 w 57"/>
                <a:gd name="T3" fmla="*/ 5 h 55"/>
                <a:gd name="T4" fmla="*/ 7 w 57"/>
                <a:gd name="T5" fmla="*/ 14 h 55"/>
                <a:gd name="T6" fmla="*/ 0 w 57"/>
                <a:gd name="T7" fmla="*/ 19 h 55"/>
                <a:gd name="T8" fmla="*/ 14 w 57"/>
                <a:gd name="T9" fmla="*/ 55 h 55"/>
                <a:gd name="T10" fmla="*/ 28 w 57"/>
                <a:gd name="T11" fmla="*/ 47 h 55"/>
                <a:gd name="T12" fmla="*/ 45 w 57"/>
                <a:gd name="T13" fmla="*/ 38 h 55"/>
                <a:gd name="T14" fmla="*/ 57 w 57"/>
                <a:gd name="T15" fmla="*/ 31 h 55"/>
                <a:gd name="T16" fmla="*/ 33 w 57"/>
                <a:gd name="T17" fmla="*/ 0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7" h="55">
                  <a:moveTo>
                    <a:pt x="33" y="0"/>
                  </a:moveTo>
                  <a:lnTo>
                    <a:pt x="26" y="5"/>
                  </a:lnTo>
                  <a:lnTo>
                    <a:pt x="7" y="14"/>
                  </a:lnTo>
                  <a:lnTo>
                    <a:pt x="0" y="19"/>
                  </a:lnTo>
                  <a:lnTo>
                    <a:pt x="14" y="55"/>
                  </a:lnTo>
                  <a:lnTo>
                    <a:pt x="28" y="47"/>
                  </a:lnTo>
                  <a:lnTo>
                    <a:pt x="45" y="38"/>
                  </a:lnTo>
                  <a:lnTo>
                    <a:pt x="57" y="31"/>
                  </a:lnTo>
                  <a:lnTo>
                    <a:pt x="33"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0000"/>
                </a:solidFill>
              </a:endParaRPr>
            </a:p>
          </p:txBody>
        </p:sp>
        <p:sp>
          <p:nvSpPr>
            <p:cNvPr id="235" name="Freeform 307"/>
            <p:cNvSpPr/>
            <p:nvPr/>
          </p:nvSpPr>
          <p:spPr bwMode="auto">
            <a:xfrm>
              <a:off x="2909837" y="4479077"/>
              <a:ext cx="61805" cy="61805"/>
            </a:xfrm>
            <a:custGeom>
              <a:avLst/>
              <a:gdLst>
                <a:gd name="T0" fmla="*/ 19 w 57"/>
                <a:gd name="T1" fmla="*/ 0 h 57"/>
                <a:gd name="T2" fmla="*/ 15 w 57"/>
                <a:gd name="T3" fmla="*/ 7 h 57"/>
                <a:gd name="T4" fmla="*/ 5 w 57"/>
                <a:gd name="T5" fmla="*/ 26 h 57"/>
                <a:gd name="T6" fmla="*/ 0 w 57"/>
                <a:gd name="T7" fmla="*/ 33 h 57"/>
                <a:gd name="T8" fmla="*/ 31 w 57"/>
                <a:gd name="T9" fmla="*/ 57 h 57"/>
                <a:gd name="T10" fmla="*/ 38 w 57"/>
                <a:gd name="T11" fmla="*/ 45 h 57"/>
                <a:gd name="T12" fmla="*/ 50 w 57"/>
                <a:gd name="T13" fmla="*/ 26 h 57"/>
                <a:gd name="T14" fmla="*/ 57 w 57"/>
                <a:gd name="T15" fmla="*/ 14 h 57"/>
                <a:gd name="T16" fmla="*/ 19 w 57"/>
                <a:gd name="T17" fmla="*/ 0 h 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7" h="57">
                  <a:moveTo>
                    <a:pt x="19" y="0"/>
                  </a:moveTo>
                  <a:lnTo>
                    <a:pt x="15" y="7"/>
                  </a:lnTo>
                  <a:lnTo>
                    <a:pt x="5" y="26"/>
                  </a:lnTo>
                  <a:lnTo>
                    <a:pt x="0" y="33"/>
                  </a:lnTo>
                  <a:lnTo>
                    <a:pt x="31" y="57"/>
                  </a:lnTo>
                  <a:lnTo>
                    <a:pt x="38" y="45"/>
                  </a:lnTo>
                  <a:lnTo>
                    <a:pt x="50" y="26"/>
                  </a:lnTo>
                  <a:lnTo>
                    <a:pt x="57" y="14"/>
                  </a:lnTo>
                  <a:lnTo>
                    <a:pt x="19"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0000"/>
                </a:solidFill>
              </a:endParaRPr>
            </a:p>
          </p:txBody>
        </p:sp>
        <p:sp>
          <p:nvSpPr>
            <p:cNvPr id="236" name="Freeform 308"/>
            <p:cNvSpPr/>
            <p:nvPr/>
          </p:nvSpPr>
          <p:spPr bwMode="auto">
            <a:xfrm>
              <a:off x="2897909" y="4550640"/>
              <a:ext cx="40119" cy="52046"/>
            </a:xfrm>
            <a:custGeom>
              <a:avLst/>
              <a:gdLst>
                <a:gd name="T0" fmla="*/ 0 w 37"/>
                <a:gd name="T1" fmla="*/ 5 h 48"/>
                <a:gd name="T2" fmla="*/ 0 w 37"/>
                <a:gd name="T3" fmla="*/ 14 h 48"/>
                <a:gd name="T4" fmla="*/ 0 w 37"/>
                <a:gd name="T5" fmla="*/ 33 h 48"/>
                <a:gd name="T6" fmla="*/ 0 w 37"/>
                <a:gd name="T7" fmla="*/ 43 h 48"/>
                <a:gd name="T8" fmla="*/ 37 w 37"/>
                <a:gd name="T9" fmla="*/ 48 h 48"/>
                <a:gd name="T10" fmla="*/ 37 w 37"/>
                <a:gd name="T11" fmla="*/ 33 h 48"/>
                <a:gd name="T12" fmla="*/ 37 w 37"/>
                <a:gd name="T13" fmla="*/ 14 h 48"/>
                <a:gd name="T14" fmla="*/ 37 w 37"/>
                <a:gd name="T15" fmla="*/ 0 h 48"/>
                <a:gd name="T16" fmla="*/ 0 w 37"/>
                <a:gd name="T17" fmla="*/ 5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7" h="48">
                  <a:moveTo>
                    <a:pt x="0" y="5"/>
                  </a:moveTo>
                  <a:lnTo>
                    <a:pt x="0" y="14"/>
                  </a:lnTo>
                  <a:lnTo>
                    <a:pt x="0" y="33"/>
                  </a:lnTo>
                  <a:lnTo>
                    <a:pt x="0" y="43"/>
                  </a:lnTo>
                  <a:lnTo>
                    <a:pt x="37" y="48"/>
                  </a:lnTo>
                  <a:lnTo>
                    <a:pt x="37" y="33"/>
                  </a:lnTo>
                  <a:lnTo>
                    <a:pt x="37" y="14"/>
                  </a:lnTo>
                  <a:lnTo>
                    <a:pt x="37" y="0"/>
                  </a:lnTo>
                  <a:lnTo>
                    <a:pt x="0" y="5"/>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0000"/>
                </a:solidFill>
              </a:endParaRPr>
            </a:p>
          </p:txBody>
        </p:sp>
        <p:sp>
          <p:nvSpPr>
            <p:cNvPr id="237" name="Freeform 309"/>
            <p:cNvSpPr/>
            <p:nvPr/>
          </p:nvSpPr>
          <p:spPr bwMode="auto">
            <a:xfrm>
              <a:off x="2905500" y="4612444"/>
              <a:ext cx="58551" cy="61805"/>
            </a:xfrm>
            <a:custGeom>
              <a:avLst/>
              <a:gdLst>
                <a:gd name="T0" fmla="*/ 0 w 54"/>
                <a:gd name="T1" fmla="*/ 26 h 57"/>
                <a:gd name="T2" fmla="*/ 4 w 54"/>
                <a:gd name="T3" fmla="*/ 33 h 57"/>
                <a:gd name="T4" fmla="*/ 14 w 54"/>
                <a:gd name="T5" fmla="*/ 50 h 57"/>
                <a:gd name="T6" fmla="*/ 19 w 54"/>
                <a:gd name="T7" fmla="*/ 57 h 57"/>
                <a:gd name="T8" fmla="*/ 54 w 54"/>
                <a:gd name="T9" fmla="*/ 43 h 57"/>
                <a:gd name="T10" fmla="*/ 47 w 54"/>
                <a:gd name="T11" fmla="*/ 31 h 57"/>
                <a:gd name="T12" fmla="*/ 37 w 54"/>
                <a:gd name="T13" fmla="*/ 14 h 57"/>
                <a:gd name="T14" fmla="*/ 30 w 54"/>
                <a:gd name="T15" fmla="*/ 0 h 57"/>
                <a:gd name="T16" fmla="*/ 0 w 54"/>
                <a:gd name="T17" fmla="*/ 26 h 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4" h="57">
                  <a:moveTo>
                    <a:pt x="0" y="26"/>
                  </a:moveTo>
                  <a:lnTo>
                    <a:pt x="4" y="33"/>
                  </a:lnTo>
                  <a:lnTo>
                    <a:pt x="14" y="50"/>
                  </a:lnTo>
                  <a:lnTo>
                    <a:pt x="19" y="57"/>
                  </a:lnTo>
                  <a:lnTo>
                    <a:pt x="54" y="43"/>
                  </a:lnTo>
                  <a:lnTo>
                    <a:pt x="47" y="31"/>
                  </a:lnTo>
                  <a:lnTo>
                    <a:pt x="37" y="14"/>
                  </a:lnTo>
                  <a:lnTo>
                    <a:pt x="30" y="0"/>
                  </a:lnTo>
                  <a:lnTo>
                    <a:pt x="0" y="26"/>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0000"/>
                </a:solidFill>
              </a:endParaRPr>
            </a:p>
          </p:txBody>
        </p:sp>
        <p:sp>
          <p:nvSpPr>
            <p:cNvPr id="238" name="Freeform 310"/>
            <p:cNvSpPr/>
            <p:nvPr/>
          </p:nvSpPr>
          <p:spPr bwMode="auto">
            <a:xfrm>
              <a:off x="2954292" y="4668827"/>
              <a:ext cx="60720" cy="58551"/>
            </a:xfrm>
            <a:custGeom>
              <a:avLst/>
              <a:gdLst>
                <a:gd name="T0" fmla="*/ 0 w 56"/>
                <a:gd name="T1" fmla="*/ 35 h 54"/>
                <a:gd name="T2" fmla="*/ 7 w 56"/>
                <a:gd name="T3" fmla="*/ 40 h 54"/>
                <a:gd name="T4" fmla="*/ 26 w 56"/>
                <a:gd name="T5" fmla="*/ 50 h 54"/>
                <a:gd name="T6" fmla="*/ 30 w 56"/>
                <a:gd name="T7" fmla="*/ 54 h 54"/>
                <a:gd name="T8" fmla="*/ 56 w 56"/>
                <a:gd name="T9" fmla="*/ 24 h 54"/>
                <a:gd name="T10" fmla="*/ 45 w 56"/>
                <a:gd name="T11" fmla="*/ 17 h 54"/>
                <a:gd name="T12" fmla="*/ 26 w 56"/>
                <a:gd name="T13" fmla="*/ 7 h 54"/>
                <a:gd name="T14" fmla="*/ 14 w 56"/>
                <a:gd name="T15" fmla="*/ 0 h 54"/>
                <a:gd name="T16" fmla="*/ 0 w 56"/>
                <a:gd name="T17" fmla="*/ 35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6" h="54">
                  <a:moveTo>
                    <a:pt x="0" y="35"/>
                  </a:moveTo>
                  <a:lnTo>
                    <a:pt x="7" y="40"/>
                  </a:lnTo>
                  <a:lnTo>
                    <a:pt x="26" y="50"/>
                  </a:lnTo>
                  <a:lnTo>
                    <a:pt x="30" y="54"/>
                  </a:lnTo>
                  <a:lnTo>
                    <a:pt x="56" y="24"/>
                  </a:lnTo>
                  <a:lnTo>
                    <a:pt x="45" y="17"/>
                  </a:lnTo>
                  <a:lnTo>
                    <a:pt x="26" y="7"/>
                  </a:lnTo>
                  <a:lnTo>
                    <a:pt x="14" y="0"/>
                  </a:lnTo>
                  <a:lnTo>
                    <a:pt x="0" y="35"/>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0000"/>
                </a:solidFill>
              </a:endParaRPr>
            </a:p>
          </p:txBody>
        </p:sp>
        <p:sp>
          <p:nvSpPr>
            <p:cNvPr id="239" name="Freeform 311"/>
            <p:cNvSpPr/>
            <p:nvPr/>
          </p:nvSpPr>
          <p:spPr bwMode="auto">
            <a:xfrm>
              <a:off x="3022602" y="4699187"/>
              <a:ext cx="54214" cy="44456"/>
            </a:xfrm>
            <a:custGeom>
              <a:avLst/>
              <a:gdLst>
                <a:gd name="T0" fmla="*/ 8 w 50"/>
                <a:gd name="T1" fmla="*/ 41 h 41"/>
                <a:gd name="T2" fmla="*/ 15 w 50"/>
                <a:gd name="T3" fmla="*/ 41 h 41"/>
                <a:gd name="T4" fmla="*/ 36 w 50"/>
                <a:gd name="T5" fmla="*/ 41 h 41"/>
                <a:gd name="T6" fmla="*/ 43 w 50"/>
                <a:gd name="T7" fmla="*/ 41 h 41"/>
                <a:gd name="T8" fmla="*/ 50 w 50"/>
                <a:gd name="T9" fmla="*/ 0 h 41"/>
                <a:gd name="T10" fmla="*/ 36 w 50"/>
                <a:gd name="T11" fmla="*/ 0 h 41"/>
                <a:gd name="T12" fmla="*/ 15 w 50"/>
                <a:gd name="T13" fmla="*/ 0 h 41"/>
                <a:gd name="T14" fmla="*/ 0 w 50"/>
                <a:gd name="T15" fmla="*/ 0 h 41"/>
                <a:gd name="T16" fmla="*/ 8 w 50"/>
                <a:gd name="T17" fmla="*/ 41 h 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0" h="41">
                  <a:moveTo>
                    <a:pt x="8" y="41"/>
                  </a:moveTo>
                  <a:lnTo>
                    <a:pt x="15" y="41"/>
                  </a:lnTo>
                  <a:lnTo>
                    <a:pt x="36" y="41"/>
                  </a:lnTo>
                  <a:lnTo>
                    <a:pt x="43" y="41"/>
                  </a:lnTo>
                  <a:lnTo>
                    <a:pt x="50" y="0"/>
                  </a:lnTo>
                  <a:lnTo>
                    <a:pt x="36" y="0"/>
                  </a:lnTo>
                  <a:lnTo>
                    <a:pt x="15" y="0"/>
                  </a:lnTo>
                  <a:lnTo>
                    <a:pt x="0" y="0"/>
                  </a:lnTo>
                  <a:lnTo>
                    <a:pt x="8" y="41"/>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0000"/>
                </a:solidFill>
              </a:endParaRPr>
            </a:p>
          </p:txBody>
        </p:sp>
        <p:sp>
          <p:nvSpPr>
            <p:cNvPr id="240" name="Freeform 312"/>
            <p:cNvSpPr/>
            <p:nvPr/>
          </p:nvSpPr>
          <p:spPr bwMode="auto">
            <a:xfrm>
              <a:off x="3087659" y="4674248"/>
              <a:ext cx="60720" cy="58551"/>
            </a:xfrm>
            <a:custGeom>
              <a:avLst/>
              <a:gdLst>
                <a:gd name="T0" fmla="*/ 26 w 56"/>
                <a:gd name="T1" fmla="*/ 54 h 54"/>
                <a:gd name="T2" fmla="*/ 30 w 56"/>
                <a:gd name="T3" fmla="*/ 52 h 54"/>
                <a:gd name="T4" fmla="*/ 49 w 56"/>
                <a:gd name="T5" fmla="*/ 40 h 54"/>
                <a:gd name="T6" fmla="*/ 56 w 56"/>
                <a:gd name="T7" fmla="*/ 38 h 54"/>
                <a:gd name="T8" fmla="*/ 42 w 56"/>
                <a:gd name="T9" fmla="*/ 0 h 54"/>
                <a:gd name="T10" fmla="*/ 30 w 56"/>
                <a:gd name="T11" fmla="*/ 7 h 54"/>
                <a:gd name="T12" fmla="*/ 11 w 56"/>
                <a:gd name="T13" fmla="*/ 19 h 54"/>
                <a:gd name="T14" fmla="*/ 0 w 56"/>
                <a:gd name="T15" fmla="*/ 26 h 54"/>
                <a:gd name="T16" fmla="*/ 26 w 56"/>
                <a:gd name="T17" fmla="*/ 54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6" h="54">
                  <a:moveTo>
                    <a:pt x="26" y="54"/>
                  </a:moveTo>
                  <a:lnTo>
                    <a:pt x="30" y="52"/>
                  </a:lnTo>
                  <a:lnTo>
                    <a:pt x="49" y="40"/>
                  </a:lnTo>
                  <a:lnTo>
                    <a:pt x="56" y="38"/>
                  </a:lnTo>
                  <a:lnTo>
                    <a:pt x="42" y="0"/>
                  </a:lnTo>
                  <a:lnTo>
                    <a:pt x="30" y="7"/>
                  </a:lnTo>
                  <a:lnTo>
                    <a:pt x="11" y="19"/>
                  </a:lnTo>
                  <a:lnTo>
                    <a:pt x="0" y="26"/>
                  </a:lnTo>
                  <a:lnTo>
                    <a:pt x="26" y="54"/>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0000"/>
                </a:solidFill>
              </a:endParaRPr>
            </a:p>
          </p:txBody>
        </p:sp>
        <p:sp>
          <p:nvSpPr>
            <p:cNvPr id="241" name="Freeform 313"/>
            <p:cNvSpPr/>
            <p:nvPr/>
          </p:nvSpPr>
          <p:spPr bwMode="auto">
            <a:xfrm>
              <a:off x="3144042" y="4625456"/>
              <a:ext cx="58551" cy="58551"/>
            </a:xfrm>
            <a:custGeom>
              <a:avLst/>
              <a:gdLst>
                <a:gd name="T0" fmla="*/ 35 w 54"/>
                <a:gd name="T1" fmla="*/ 54 h 54"/>
                <a:gd name="T2" fmla="*/ 40 w 54"/>
                <a:gd name="T3" fmla="*/ 47 h 54"/>
                <a:gd name="T4" fmla="*/ 49 w 54"/>
                <a:gd name="T5" fmla="*/ 31 h 54"/>
                <a:gd name="T6" fmla="*/ 54 w 54"/>
                <a:gd name="T7" fmla="*/ 23 h 54"/>
                <a:gd name="T8" fmla="*/ 23 w 54"/>
                <a:gd name="T9" fmla="*/ 0 h 54"/>
                <a:gd name="T10" fmla="*/ 16 w 54"/>
                <a:gd name="T11" fmla="*/ 12 h 54"/>
                <a:gd name="T12" fmla="*/ 7 w 54"/>
                <a:gd name="T13" fmla="*/ 28 h 54"/>
                <a:gd name="T14" fmla="*/ 0 w 54"/>
                <a:gd name="T15" fmla="*/ 40 h 54"/>
                <a:gd name="T16" fmla="*/ 35 w 54"/>
                <a:gd name="T17" fmla="*/ 54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4" h="54">
                  <a:moveTo>
                    <a:pt x="35" y="54"/>
                  </a:moveTo>
                  <a:lnTo>
                    <a:pt x="40" y="47"/>
                  </a:lnTo>
                  <a:lnTo>
                    <a:pt x="49" y="31"/>
                  </a:lnTo>
                  <a:lnTo>
                    <a:pt x="54" y="23"/>
                  </a:lnTo>
                  <a:lnTo>
                    <a:pt x="23" y="0"/>
                  </a:lnTo>
                  <a:lnTo>
                    <a:pt x="16" y="12"/>
                  </a:lnTo>
                  <a:lnTo>
                    <a:pt x="7" y="28"/>
                  </a:lnTo>
                  <a:lnTo>
                    <a:pt x="0" y="40"/>
                  </a:lnTo>
                  <a:lnTo>
                    <a:pt x="35" y="54"/>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0000"/>
                </a:solidFill>
              </a:endParaRPr>
            </a:p>
          </p:txBody>
        </p:sp>
        <p:sp>
          <p:nvSpPr>
            <p:cNvPr id="242" name="Freeform 314"/>
            <p:cNvSpPr/>
            <p:nvPr/>
          </p:nvSpPr>
          <p:spPr bwMode="auto">
            <a:xfrm>
              <a:off x="3174402" y="4563651"/>
              <a:ext cx="43371" cy="50962"/>
            </a:xfrm>
            <a:custGeom>
              <a:avLst/>
              <a:gdLst>
                <a:gd name="T0" fmla="*/ 40 w 40"/>
                <a:gd name="T1" fmla="*/ 43 h 47"/>
                <a:gd name="T2" fmla="*/ 40 w 40"/>
                <a:gd name="T3" fmla="*/ 33 h 47"/>
                <a:gd name="T4" fmla="*/ 40 w 40"/>
                <a:gd name="T5" fmla="*/ 14 h 47"/>
                <a:gd name="T6" fmla="*/ 40 w 40"/>
                <a:gd name="T7" fmla="*/ 5 h 47"/>
                <a:gd name="T8" fmla="*/ 0 w 40"/>
                <a:gd name="T9" fmla="*/ 0 h 47"/>
                <a:gd name="T10" fmla="*/ 0 w 40"/>
                <a:gd name="T11" fmla="*/ 14 h 47"/>
                <a:gd name="T12" fmla="*/ 0 w 40"/>
                <a:gd name="T13" fmla="*/ 33 h 47"/>
                <a:gd name="T14" fmla="*/ 0 w 40"/>
                <a:gd name="T15" fmla="*/ 47 h 47"/>
                <a:gd name="T16" fmla="*/ 40 w 40"/>
                <a:gd name="T17" fmla="*/ 43 h 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0" h="47">
                  <a:moveTo>
                    <a:pt x="40" y="43"/>
                  </a:moveTo>
                  <a:lnTo>
                    <a:pt x="40" y="33"/>
                  </a:lnTo>
                  <a:lnTo>
                    <a:pt x="40" y="14"/>
                  </a:lnTo>
                  <a:lnTo>
                    <a:pt x="40" y="5"/>
                  </a:lnTo>
                  <a:lnTo>
                    <a:pt x="0" y="0"/>
                  </a:lnTo>
                  <a:lnTo>
                    <a:pt x="0" y="14"/>
                  </a:lnTo>
                  <a:lnTo>
                    <a:pt x="0" y="33"/>
                  </a:lnTo>
                  <a:lnTo>
                    <a:pt x="0" y="47"/>
                  </a:lnTo>
                  <a:lnTo>
                    <a:pt x="40" y="43"/>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0000"/>
                </a:solidFill>
              </a:endParaRPr>
            </a:p>
          </p:txBody>
        </p:sp>
        <p:sp>
          <p:nvSpPr>
            <p:cNvPr id="243" name="Freeform 315"/>
            <p:cNvSpPr/>
            <p:nvPr/>
          </p:nvSpPr>
          <p:spPr bwMode="auto">
            <a:xfrm>
              <a:off x="3148379" y="4492088"/>
              <a:ext cx="59636" cy="58551"/>
            </a:xfrm>
            <a:custGeom>
              <a:avLst/>
              <a:gdLst>
                <a:gd name="T0" fmla="*/ 55 w 55"/>
                <a:gd name="T1" fmla="*/ 31 h 54"/>
                <a:gd name="T2" fmla="*/ 52 w 55"/>
                <a:gd name="T3" fmla="*/ 24 h 54"/>
                <a:gd name="T4" fmla="*/ 40 w 55"/>
                <a:gd name="T5" fmla="*/ 7 h 54"/>
                <a:gd name="T6" fmla="*/ 38 w 55"/>
                <a:gd name="T7" fmla="*/ 0 h 54"/>
                <a:gd name="T8" fmla="*/ 0 w 55"/>
                <a:gd name="T9" fmla="*/ 14 h 54"/>
                <a:gd name="T10" fmla="*/ 7 w 55"/>
                <a:gd name="T11" fmla="*/ 26 h 54"/>
                <a:gd name="T12" fmla="*/ 17 w 55"/>
                <a:gd name="T13" fmla="*/ 42 h 54"/>
                <a:gd name="T14" fmla="*/ 24 w 55"/>
                <a:gd name="T15" fmla="*/ 54 h 54"/>
                <a:gd name="T16" fmla="*/ 55 w 55"/>
                <a:gd name="T17" fmla="*/ 31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5" h="54">
                  <a:moveTo>
                    <a:pt x="55" y="31"/>
                  </a:moveTo>
                  <a:lnTo>
                    <a:pt x="52" y="24"/>
                  </a:lnTo>
                  <a:lnTo>
                    <a:pt x="40" y="7"/>
                  </a:lnTo>
                  <a:lnTo>
                    <a:pt x="38" y="0"/>
                  </a:lnTo>
                  <a:lnTo>
                    <a:pt x="0" y="14"/>
                  </a:lnTo>
                  <a:lnTo>
                    <a:pt x="7" y="26"/>
                  </a:lnTo>
                  <a:lnTo>
                    <a:pt x="17" y="42"/>
                  </a:lnTo>
                  <a:lnTo>
                    <a:pt x="24" y="54"/>
                  </a:lnTo>
                  <a:lnTo>
                    <a:pt x="55" y="31"/>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0000"/>
                </a:solidFill>
              </a:endParaRPr>
            </a:p>
          </p:txBody>
        </p:sp>
        <p:sp>
          <p:nvSpPr>
            <p:cNvPr id="244" name="Freeform 316"/>
            <p:cNvSpPr/>
            <p:nvPr/>
          </p:nvSpPr>
          <p:spPr bwMode="auto">
            <a:xfrm>
              <a:off x="3097418" y="4437874"/>
              <a:ext cx="61805" cy="59636"/>
            </a:xfrm>
            <a:custGeom>
              <a:avLst/>
              <a:gdLst>
                <a:gd name="T0" fmla="*/ 57 w 57"/>
                <a:gd name="T1" fmla="*/ 17 h 55"/>
                <a:gd name="T2" fmla="*/ 50 w 57"/>
                <a:gd name="T3" fmla="*/ 14 h 55"/>
                <a:gd name="T4" fmla="*/ 33 w 57"/>
                <a:gd name="T5" fmla="*/ 3 h 55"/>
                <a:gd name="T6" fmla="*/ 26 w 57"/>
                <a:gd name="T7" fmla="*/ 0 h 55"/>
                <a:gd name="T8" fmla="*/ 0 w 57"/>
                <a:gd name="T9" fmla="*/ 31 h 55"/>
                <a:gd name="T10" fmla="*/ 14 w 57"/>
                <a:gd name="T11" fmla="*/ 38 h 55"/>
                <a:gd name="T12" fmla="*/ 31 w 57"/>
                <a:gd name="T13" fmla="*/ 48 h 55"/>
                <a:gd name="T14" fmla="*/ 43 w 57"/>
                <a:gd name="T15" fmla="*/ 55 h 55"/>
                <a:gd name="T16" fmla="*/ 57 w 57"/>
                <a:gd name="T17" fmla="*/ 17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7" h="55">
                  <a:moveTo>
                    <a:pt x="57" y="17"/>
                  </a:moveTo>
                  <a:lnTo>
                    <a:pt x="50" y="14"/>
                  </a:lnTo>
                  <a:lnTo>
                    <a:pt x="33" y="3"/>
                  </a:lnTo>
                  <a:lnTo>
                    <a:pt x="26" y="0"/>
                  </a:lnTo>
                  <a:lnTo>
                    <a:pt x="0" y="31"/>
                  </a:lnTo>
                  <a:lnTo>
                    <a:pt x="14" y="38"/>
                  </a:lnTo>
                  <a:lnTo>
                    <a:pt x="31" y="48"/>
                  </a:lnTo>
                  <a:lnTo>
                    <a:pt x="43" y="55"/>
                  </a:lnTo>
                  <a:lnTo>
                    <a:pt x="57" y="17"/>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0000"/>
                </a:solidFill>
              </a:endParaRPr>
            </a:p>
          </p:txBody>
        </p:sp>
        <p:sp>
          <p:nvSpPr>
            <p:cNvPr id="245" name="Freeform 317"/>
            <p:cNvSpPr>
              <a:spLocks noEditPoints="1"/>
            </p:cNvSpPr>
            <p:nvPr/>
          </p:nvSpPr>
          <p:spPr bwMode="auto">
            <a:xfrm>
              <a:off x="2926101" y="4448717"/>
              <a:ext cx="263481" cy="266734"/>
            </a:xfrm>
            <a:custGeom>
              <a:avLst/>
              <a:gdLst>
                <a:gd name="T0" fmla="*/ 51 w 103"/>
                <a:gd name="T1" fmla="*/ 104 h 104"/>
                <a:gd name="T2" fmla="*/ 0 w 103"/>
                <a:gd name="T3" fmla="*/ 52 h 104"/>
                <a:gd name="T4" fmla="*/ 51 w 103"/>
                <a:gd name="T5" fmla="*/ 0 h 104"/>
                <a:gd name="T6" fmla="*/ 103 w 103"/>
                <a:gd name="T7" fmla="*/ 52 h 104"/>
                <a:gd name="T8" fmla="*/ 51 w 103"/>
                <a:gd name="T9" fmla="*/ 104 h 104"/>
                <a:gd name="T10" fmla="*/ 51 w 103"/>
                <a:gd name="T11" fmla="*/ 16 h 104"/>
                <a:gd name="T12" fmla="*/ 15 w 103"/>
                <a:gd name="T13" fmla="*/ 52 h 104"/>
                <a:gd name="T14" fmla="*/ 51 w 103"/>
                <a:gd name="T15" fmla="*/ 89 h 104"/>
                <a:gd name="T16" fmla="*/ 87 w 103"/>
                <a:gd name="T17" fmla="*/ 52 h 104"/>
                <a:gd name="T18" fmla="*/ 51 w 103"/>
                <a:gd name="T19" fmla="*/ 16 h 1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03" h="104">
                  <a:moveTo>
                    <a:pt x="51" y="104"/>
                  </a:moveTo>
                  <a:cubicBezTo>
                    <a:pt x="23" y="104"/>
                    <a:pt x="0" y="81"/>
                    <a:pt x="0" y="52"/>
                  </a:cubicBezTo>
                  <a:cubicBezTo>
                    <a:pt x="0" y="24"/>
                    <a:pt x="23" y="0"/>
                    <a:pt x="51" y="0"/>
                  </a:cubicBezTo>
                  <a:cubicBezTo>
                    <a:pt x="80" y="0"/>
                    <a:pt x="103" y="24"/>
                    <a:pt x="103" y="52"/>
                  </a:cubicBezTo>
                  <a:cubicBezTo>
                    <a:pt x="103" y="81"/>
                    <a:pt x="80" y="104"/>
                    <a:pt x="51" y="104"/>
                  </a:cubicBezTo>
                  <a:close/>
                  <a:moveTo>
                    <a:pt x="51" y="16"/>
                  </a:moveTo>
                  <a:cubicBezTo>
                    <a:pt x="31" y="16"/>
                    <a:pt x="15" y="32"/>
                    <a:pt x="15" y="52"/>
                  </a:cubicBezTo>
                  <a:cubicBezTo>
                    <a:pt x="15" y="73"/>
                    <a:pt x="31" y="89"/>
                    <a:pt x="51" y="89"/>
                  </a:cubicBezTo>
                  <a:cubicBezTo>
                    <a:pt x="71" y="89"/>
                    <a:pt x="87" y="73"/>
                    <a:pt x="87" y="52"/>
                  </a:cubicBezTo>
                  <a:cubicBezTo>
                    <a:pt x="87" y="32"/>
                    <a:pt x="71" y="16"/>
                    <a:pt x="51" y="1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0000"/>
                </a:solidFill>
              </a:endParaRPr>
            </a:p>
          </p:txBody>
        </p:sp>
        <p:sp>
          <p:nvSpPr>
            <p:cNvPr id="246" name="Oval 318"/>
            <p:cNvSpPr>
              <a:spLocks noChangeArrowheads="1"/>
            </p:cNvSpPr>
            <p:nvPr/>
          </p:nvSpPr>
          <p:spPr bwMode="auto">
            <a:xfrm>
              <a:off x="2999832" y="4525702"/>
              <a:ext cx="112766" cy="112766"/>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0000"/>
                </a:solidFill>
              </a:endParaRPr>
            </a:p>
          </p:txBody>
        </p:sp>
      </p:grpSp>
      <p:grpSp>
        <p:nvGrpSpPr>
          <p:cNvPr id="247" name="组合 246"/>
          <p:cNvGrpSpPr/>
          <p:nvPr/>
        </p:nvGrpSpPr>
        <p:grpSpPr>
          <a:xfrm>
            <a:off x="7246604" y="2010232"/>
            <a:ext cx="429315" cy="292455"/>
            <a:chOff x="4895160" y="4287159"/>
            <a:chExt cx="571418" cy="389258"/>
          </a:xfrm>
          <a:solidFill>
            <a:schemeClr val="bg1"/>
          </a:solidFill>
        </p:grpSpPr>
        <p:sp>
          <p:nvSpPr>
            <p:cNvPr id="248" name="Freeform 327"/>
            <p:cNvSpPr>
              <a:spLocks noEditPoints="1"/>
            </p:cNvSpPr>
            <p:nvPr/>
          </p:nvSpPr>
          <p:spPr bwMode="auto">
            <a:xfrm>
              <a:off x="4895160" y="4287159"/>
              <a:ext cx="438051" cy="389258"/>
            </a:xfrm>
            <a:custGeom>
              <a:avLst/>
              <a:gdLst>
                <a:gd name="T0" fmla="*/ 166 w 171"/>
                <a:gd name="T1" fmla="*/ 0 h 152"/>
                <a:gd name="T2" fmla="*/ 5 w 171"/>
                <a:gd name="T3" fmla="*/ 0 h 152"/>
                <a:gd name="T4" fmla="*/ 0 w 171"/>
                <a:gd name="T5" fmla="*/ 5 h 152"/>
                <a:gd name="T6" fmla="*/ 0 w 171"/>
                <a:gd name="T7" fmla="*/ 146 h 152"/>
                <a:gd name="T8" fmla="*/ 5 w 171"/>
                <a:gd name="T9" fmla="*/ 152 h 152"/>
                <a:gd name="T10" fmla="*/ 166 w 171"/>
                <a:gd name="T11" fmla="*/ 152 h 152"/>
                <a:gd name="T12" fmla="*/ 171 w 171"/>
                <a:gd name="T13" fmla="*/ 146 h 152"/>
                <a:gd name="T14" fmla="*/ 171 w 171"/>
                <a:gd name="T15" fmla="*/ 5 h 152"/>
                <a:gd name="T16" fmla="*/ 166 w 171"/>
                <a:gd name="T17" fmla="*/ 0 h 152"/>
                <a:gd name="T18" fmla="*/ 132 w 171"/>
                <a:gd name="T19" fmla="*/ 12 h 152"/>
                <a:gd name="T20" fmla="*/ 139 w 171"/>
                <a:gd name="T21" fmla="*/ 19 h 152"/>
                <a:gd name="T22" fmla="*/ 132 w 171"/>
                <a:gd name="T23" fmla="*/ 26 h 152"/>
                <a:gd name="T24" fmla="*/ 124 w 171"/>
                <a:gd name="T25" fmla="*/ 19 h 152"/>
                <a:gd name="T26" fmla="*/ 132 w 171"/>
                <a:gd name="T27" fmla="*/ 12 h 152"/>
                <a:gd name="T28" fmla="*/ 110 w 171"/>
                <a:gd name="T29" fmla="*/ 12 h 152"/>
                <a:gd name="T30" fmla="*/ 118 w 171"/>
                <a:gd name="T31" fmla="*/ 19 h 152"/>
                <a:gd name="T32" fmla="*/ 110 w 171"/>
                <a:gd name="T33" fmla="*/ 26 h 152"/>
                <a:gd name="T34" fmla="*/ 103 w 171"/>
                <a:gd name="T35" fmla="*/ 19 h 152"/>
                <a:gd name="T36" fmla="*/ 110 w 171"/>
                <a:gd name="T37" fmla="*/ 12 h 152"/>
                <a:gd name="T38" fmla="*/ 160 w 171"/>
                <a:gd name="T39" fmla="*/ 141 h 152"/>
                <a:gd name="T40" fmla="*/ 11 w 171"/>
                <a:gd name="T41" fmla="*/ 141 h 152"/>
                <a:gd name="T42" fmla="*/ 11 w 171"/>
                <a:gd name="T43" fmla="*/ 38 h 152"/>
                <a:gd name="T44" fmla="*/ 160 w 171"/>
                <a:gd name="T45" fmla="*/ 38 h 152"/>
                <a:gd name="T46" fmla="*/ 160 w 171"/>
                <a:gd name="T47" fmla="*/ 141 h 152"/>
                <a:gd name="T48" fmla="*/ 153 w 171"/>
                <a:gd name="T49" fmla="*/ 26 h 152"/>
                <a:gd name="T50" fmla="*/ 146 w 171"/>
                <a:gd name="T51" fmla="*/ 19 h 152"/>
                <a:gd name="T52" fmla="*/ 153 w 171"/>
                <a:gd name="T53" fmla="*/ 12 h 152"/>
                <a:gd name="T54" fmla="*/ 160 w 171"/>
                <a:gd name="T55" fmla="*/ 19 h 152"/>
                <a:gd name="T56" fmla="*/ 153 w 171"/>
                <a:gd name="T57" fmla="*/ 26 h 1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171" h="152">
                  <a:moveTo>
                    <a:pt x="166" y="0"/>
                  </a:moveTo>
                  <a:cubicBezTo>
                    <a:pt x="5" y="0"/>
                    <a:pt x="5" y="0"/>
                    <a:pt x="5" y="0"/>
                  </a:cubicBezTo>
                  <a:cubicBezTo>
                    <a:pt x="2" y="0"/>
                    <a:pt x="0" y="2"/>
                    <a:pt x="0" y="5"/>
                  </a:cubicBezTo>
                  <a:cubicBezTo>
                    <a:pt x="0" y="146"/>
                    <a:pt x="0" y="146"/>
                    <a:pt x="0" y="146"/>
                  </a:cubicBezTo>
                  <a:cubicBezTo>
                    <a:pt x="0" y="149"/>
                    <a:pt x="2" y="152"/>
                    <a:pt x="5" y="152"/>
                  </a:cubicBezTo>
                  <a:cubicBezTo>
                    <a:pt x="166" y="152"/>
                    <a:pt x="166" y="152"/>
                    <a:pt x="166" y="152"/>
                  </a:cubicBezTo>
                  <a:cubicBezTo>
                    <a:pt x="169" y="152"/>
                    <a:pt x="171" y="149"/>
                    <a:pt x="171" y="146"/>
                  </a:cubicBezTo>
                  <a:cubicBezTo>
                    <a:pt x="171" y="5"/>
                    <a:pt x="171" y="5"/>
                    <a:pt x="171" y="5"/>
                  </a:cubicBezTo>
                  <a:cubicBezTo>
                    <a:pt x="171" y="2"/>
                    <a:pt x="169" y="0"/>
                    <a:pt x="166" y="0"/>
                  </a:cubicBezTo>
                  <a:close/>
                  <a:moveTo>
                    <a:pt x="132" y="12"/>
                  </a:moveTo>
                  <a:cubicBezTo>
                    <a:pt x="136" y="12"/>
                    <a:pt x="139" y="15"/>
                    <a:pt x="139" y="19"/>
                  </a:cubicBezTo>
                  <a:cubicBezTo>
                    <a:pt x="139" y="23"/>
                    <a:pt x="136" y="26"/>
                    <a:pt x="132" y="26"/>
                  </a:cubicBezTo>
                  <a:cubicBezTo>
                    <a:pt x="128" y="26"/>
                    <a:pt x="124" y="23"/>
                    <a:pt x="124" y="19"/>
                  </a:cubicBezTo>
                  <a:cubicBezTo>
                    <a:pt x="124" y="15"/>
                    <a:pt x="128" y="12"/>
                    <a:pt x="132" y="12"/>
                  </a:cubicBezTo>
                  <a:close/>
                  <a:moveTo>
                    <a:pt x="110" y="12"/>
                  </a:moveTo>
                  <a:cubicBezTo>
                    <a:pt x="114" y="12"/>
                    <a:pt x="118" y="15"/>
                    <a:pt x="118" y="19"/>
                  </a:cubicBezTo>
                  <a:cubicBezTo>
                    <a:pt x="118" y="23"/>
                    <a:pt x="114" y="26"/>
                    <a:pt x="110" y="26"/>
                  </a:cubicBezTo>
                  <a:cubicBezTo>
                    <a:pt x="106" y="26"/>
                    <a:pt x="103" y="23"/>
                    <a:pt x="103" y="19"/>
                  </a:cubicBezTo>
                  <a:cubicBezTo>
                    <a:pt x="103" y="15"/>
                    <a:pt x="106" y="12"/>
                    <a:pt x="110" y="12"/>
                  </a:cubicBezTo>
                  <a:close/>
                  <a:moveTo>
                    <a:pt x="160" y="141"/>
                  </a:moveTo>
                  <a:cubicBezTo>
                    <a:pt x="11" y="141"/>
                    <a:pt x="11" y="141"/>
                    <a:pt x="11" y="141"/>
                  </a:cubicBezTo>
                  <a:cubicBezTo>
                    <a:pt x="11" y="38"/>
                    <a:pt x="11" y="38"/>
                    <a:pt x="11" y="38"/>
                  </a:cubicBezTo>
                  <a:cubicBezTo>
                    <a:pt x="160" y="38"/>
                    <a:pt x="160" y="38"/>
                    <a:pt x="160" y="38"/>
                  </a:cubicBezTo>
                  <a:lnTo>
                    <a:pt x="160" y="141"/>
                  </a:lnTo>
                  <a:close/>
                  <a:moveTo>
                    <a:pt x="153" y="26"/>
                  </a:moveTo>
                  <a:cubicBezTo>
                    <a:pt x="149" y="26"/>
                    <a:pt x="146" y="23"/>
                    <a:pt x="146" y="19"/>
                  </a:cubicBezTo>
                  <a:cubicBezTo>
                    <a:pt x="146" y="15"/>
                    <a:pt x="149" y="12"/>
                    <a:pt x="153" y="12"/>
                  </a:cubicBezTo>
                  <a:cubicBezTo>
                    <a:pt x="157" y="12"/>
                    <a:pt x="160" y="15"/>
                    <a:pt x="160" y="19"/>
                  </a:cubicBezTo>
                  <a:cubicBezTo>
                    <a:pt x="160" y="23"/>
                    <a:pt x="157" y="26"/>
                    <a:pt x="153" y="2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0000"/>
                </a:solidFill>
              </a:endParaRPr>
            </a:p>
          </p:txBody>
        </p:sp>
        <p:sp>
          <p:nvSpPr>
            <p:cNvPr id="249" name="Rectangle 328"/>
            <p:cNvSpPr>
              <a:spLocks noChangeArrowheads="1"/>
            </p:cNvSpPr>
            <p:nvPr/>
          </p:nvSpPr>
          <p:spPr bwMode="auto">
            <a:xfrm>
              <a:off x="4953712" y="4417273"/>
              <a:ext cx="315527" cy="59636"/>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solidFill>
                  <a:srgbClr val="000000"/>
                </a:solidFill>
              </a:endParaRPr>
            </a:p>
          </p:txBody>
        </p:sp>
        <p:sp>
          <p:nvSpPr>
            <p:cNvPr id="250" name="Rectangle 329"/>
            <p:cNvSpPr>
              <a:spLocks noChangeArrowheads="1"/>
            </p:cNvSpPr>
            <p:nvPr/>
          </p:nvSpPr>
          <p:spPr bwMode="auto">
            <a:xfrm>
              <a:off x="4953712" y="4501847"/>
              <a:ext cx="99754" cy="105176"/>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solidFill>
                  <a:srgbClr val="000000"/>
                </a:solidFill>
              </a:endParaRPr>
            </a:p>
          </p:txBody>
        </p:sp>
        <p:sp>
          <p:nvSpPr>
            <p:cNvPr id="251" name="Rectangle 330"/>
            <p:cNvSpPr>
              <a:spLocks noChangeArrowheads="1"/>
            </p:cNvSpPr>
            <p:nvPr/>
          </p:nvSpPr>
          <p:spPr bwMode="auto">
            <a:xfrm>
              <a:off x="5071899" y="4505100"/>
              <a:ext cx="107344" cy="1301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solidFill>
                  <a:srgbClr val="000000"/>
                </a:solidFill>
              </a:endParaRPr>
            </a:p>
          </p:txBody>
        </p:sp>
        <p:sp>
          <p:nvSpPr>
            <p:cNvPr id="252" name="Rectangle 331"/>
            <p:cNvSpPr>
              <a:spLocks noChangeArrowheads="1"/>
            </p:cNvSpPr>
            <p:nvPr/>
          </p:nvSpPr>
          <p:spPr bwMode="auto">
            <a:xfrm>
              <a:off x="5071899" y="4548471"/>
              <a:ext cx="107344" cy="1301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solidFill>
                  <a:srgbClr val="000000"/>
                </a:solidFill>
              </a:endParaRPr>
            </a:p>
          </p:txBody>
        </p:sp>
        <p:sp>
          <p:nvSpPr>
            <p:cNvPr id="253" name="Rectangle 332"/>
            <p:cNvSpPr>
              <a:spLocks noChangeArrowheads="1"/>
            </p:cNvSpPr>
            <p:nvPr/>
          </p:nvSpPr>
          <p:spPr bwMode="auto">
            <a:xfrm>
              <a:off x="5071899" y="4589674"/>
              <a:ext cx="107344" cy="1518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solidFill>
                  <a:srgbClr val="000000"/>
                </a:solidFill>
              </a:endParaRPr>
            </a:p>
          </p:txBody>
        </p:sp>
        <p:sp>
          <p:nvSpPr>
            <p:cNvPr id="254" name="Freeform 333"/>
            <p:cNvSpPr/>
            <p:nvPr/>
          </p:nvSpPr>
          <p:spPr bwMode="auto">
            <a:xfrm>
              <a:off x="5225867" y="4569073"/>
              <a:ext cx="40119" cy="41203"/>
            </a:xfrm>
            <a:custGeom>
              <a:avLst/>
              <a:gdLst>
                <a:gd name="T0" fmla="*/ 11 w 37"/>
                <a:gd name="T1" fmla="*/ 0 h 38"/>
                <a:gd name="T2" fmla="*/ 11 w 37"/>
                <a:gd name="T3" fmla="*/ 2 h 38"/>
                <a:gd name="T4" fmla="*/ 0 w 37"/>
                <a:gd name="T5" fmla="*/ 38 h 38"/>
                <a:gd name="T6" fmla="*/ 35 w 37"/>
                <a:gd name="T7" fmla="*/ 26 h 38"/>
                <a:gd name="T8" fmla="*/ 37 w 37"/>
                <a:gd name="T9" fmla="*/ 26 h 38"/>
                <a:gd name="T10" fmla="*/ 11 w 37"/>
                <a:gd name="T11" fmla="*/ 0 h 38"/>
              </a:gdLst>
              <a:ahLst/>
              <a:cxnLst>
                <a:cxn ang="0">
                  <a:pos x="T0" y="T1"/>
                </a:cxn>
                <a:cxn ang="0">
                  <a:pos x="T2" y="T3"/>
                </a:cxn>
                <a:cxn ang="0">
                  <a:pos x="T4" y="T5"/>
                </a:cxn>
                <a:cxn ang="0">
                  <a:pos x="T6" y="T7"/>
                </a:cxn>
                <a:cxn ang="0">
                  <a:pos x="T8" y="T9"/>
                </a:cxn>
                <a:cxn ang="0">
                  <a:pos x="T10" y="T11"/>
                </a:cxn>
              </a:cxnLst>
              <a:rect l="0" t="0" r="r" b="b"/>
              <a:pathLst>
                <a:path w="37" h="38">
                  <a:moveTo>
                    <a:pt x="11" y="0"/>
                  </a:moveTo>
                  <a:lnTo>
                    <a:pt x="11" y="2"/>
                  </a:lnTo>
                  <a:lnTo>
                    <a:pt x="0" y="38"/>
                  </a:lnTo>
                  <a:lnTo>
                    <a:pt x="35" y="26"/>
                  </a:lnTo>
                  <a:lnTo>
                    <a:pt x="37" y="26"/>
                  </a:lnTo>
                  <a:lnTo>
                    <a:pt x="11"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0000"/>
                </a:solidFill>
              </a:endParaRPr>
            </a:p>
          </p:txBody>
        </p:sp>
        <p:sp>
          <p:nvSpPr>
            <p:cNvPr id="255" name="Freeform 334"/>
            <p:cNvSpPr/>
            <p:nvPr/>
          </p:nvSpPr>
          <p:spPr bwMode="auto">
            <a:xfrm>
              <a:off x="5389594" y="4366311"/>
              <a:ext cx="76984" cy="79153"/>
            </a:xfrm>
            <a:custGeom>
              <a:avLst/>
              <a:gdLst>
                <a:gd name="T0" fmla="*/ 23 w 30"/>
                <a:gd name="T1" fmla="*/ 31 h 31"/>
                <a:gd name="T2" fmla="*/ 28 w 30"/>
                <a:gd name="T3" fmla="*/ 25 h 31"/>
                <a:gd name="T4" fmla="*/ 28 w 30"/>
                <a:gd name="T5" fmla="*/ 18 h 31"/>
                <a:gd name="T6" fmla="*/ 13 w 30"/>
                <a:gd name="T7" fmla="*/ 2 h 31"/>
                <a:gd name="T8" fmla="*/ 6 w 30"/>
                <a:gd name="T9" fmla="*/ 2 h 31"/>
                <a:gd name="T10" fmla="*/ 0 w 30"/>
                <a:gd name="T11" fmla="*/ 8 h 31"/>
                <a:gd name="T12" fmla="*/ 23 w 30"/>
                <a:gd name="T13" fmla="*/ 31 h 31"/>
              </a:gdLst>
              <a:ahLst/>
              <a:cxnLst>
                <a:cxn ang="0">
                  <a:pos x="T0" y="T1"/>
                </a:cxn>
                <a:cxn ang="0">
                  <a:pos x="T2" y="T3"/>
                </a:cxn>
                <a:cxn ang="0">
                  <a:pos x="T4" y="T5"/>
                </a:cxn>
                <a:cxn ang="0">
                  <a:pos x="T6" y="T7"/>
                </a:cxn>
                <a:cxn ang="0">
                  <a:pos x="T8" y="T9"/>
                </a:cxn>
                <a:cxn ang="0">
                  <a:pos x="T10" y="T11"/>
                </a:cxn>
                <a:cxn ang="0">
                  <a:pos x="T12" y="T13"/>
                </a:cxn>
              </a:cxnLst>
              <a:rect l="0" t="0" r="r" b="b"/>
              <a:pathLst>
                <a:path w="30" h="31">
                  <a:moveTo>
                    <a:pt x="23" y="31"/>
                  </a:moveTo>
                  <a:cubicBezTo>
                    <a:pt x="28" y="25"/>
                    <a:pt x="28" y="25"/>
                    <a:pt x="28" y="25"/>
                  </a:cubicBezTo>
                  <a:cubicBezTo>
                    <a:pt x="30" y="23"/>
                    <a:pt x="30" y="20"/>
                    <a:pt x="28" y="18"/>
                  </a:cubicBezTo>
                  <a:cubicBezTo>
                    <a:pt x="13" y="2"/>
                    <a:pt x="13" y="2"/>
                    <a:pt x="13" y="2"/>
                  </a:cubicBezTo>
                  <a:cubicBezTo>
                    <a:pt x="11" y="0"/>
                    <a:pt x="8" y="0"/>
                    <a:pt x="6" y="2"/>
                  </a:cubicBezTo>
                  <a:cubicBezTo>
                    <a:pt x="0" y="8"/>
                    <a:pt x="0" y="8"/>
                    <a:pt x="0" y="8"/>
                  </a:cubicBezTo>
                  <a:lnTo>
                    <a:pt x="23" y="31"/>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0000"/>
                </a:solidFill>
              </a:endParaRPr>
            </a:p>
          </p:txBody>
        </p:sp>
        <p:sp>
          <p:nvSpPr>
            <p:cNvPr id="256" name="Freeform 335"/>
            <p:cNvSpPr/>
            <p:nvPr/>
          </p:nvSpPr>
          <p:spPr bwMode="auto">
            <a:xfrm>
              <a:off x="5258396" y="4394503"/>
              <a:ext cx="182160" cy="182160"/>
            </a:xfrm>
            <a:custGeom>
              <a:avLst/>
              <a:gdLst>
                <a:gd name="T0" fmla="*/ 49 w 71"/>
                <a:gd name="T1" fmla="*/ 0 h 71"/>
                <a:gd name="T2" fmla="*/ 48 w 71"/>
                <a:gd name="T3" fmla="*/ 0 h 71"/>
                <a:gd name="T4" fmla="*/ 2 w 71"/>
                <a:gd name="T5" fmla="*/ 47 h 71"/>
                <a:gd name="T6" fmla="*/ 2 w 71"/>
                <a:gd name="T7" fmla="*/ 54 h 71"/>
                <a:gd name="T8" fmla="*/ 2 w 71"/>
                <a:gd name="T9" fmla="*/ 55 h 71"/>
                <a:gd name="T10" fmla="*/ 8 w 71"/>
                <a:gd name="T11" fmla="*/ 56 h 71"/>
                <a:gd name="T12" fmla="*/ 9 w 71"/>
                <a:gd name="T13" fmla="*/ 62 h 71"/>
                <a:gd name="T14" fmla="*/ 9 w 71"/>
                <a:gd name="T15" fmla="*/ 62 h 71"/>
                <a:gd name="T16" fmla="*/ 15 w 71"/>
                <a:gd name="T17" fmla="*/ 63 h 71"/>
                <a:gd name="T18" fmla="*/ 16 w 71"/>
                <a:gd name="T19" fmla="*/ 69 h 71"/>
                <a:gd name="T20" fmla="*/ 17 w 71"/>
                <a:gd name="T21" fmla="*/ 69 h 71"/>
                <a:gd name="T22" fmla="*/ 24 w 71"/>
                <a:gd name="T23" fmla="*/ 69 h 71"/>
                <a:gd name="T24" fmla="*/ 71 w 71"/>
                <a:gd name="T25" fmla="*/ 23 h 71"/>
                <a:gd name="T26" fmla="*/ 71 w 71"/>
                <a:gd name="T27" fmla="*/ 22 h 71"/>
                <a:gd name="T28" fmla="*/ 49 w 71"/>
                <a:gd name="T29" fmla="*/ 0 h 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71" h="71">
                  <a:moveTo>
                    <a:pt x="49" y="0"/>
                  </a:moveTo>
                  <a:cubicBezTo>
                    <a:pt x="49" y="0"/>
                    <a:pt x="48" y="0"/>
                    <a:pt x="48" y="0"/>
                  </a:cubicBezTo>
                  <a:cubicBezTo>
                    <a:pt x="2" y="47"/>
                    <a:pt x="2" y="47"/>
                    <a:pt x="2" y="47"/>
                  </a:cubicBezTo>
                  <a:cubicBezTo>
                    <a:pt x="0" y="49"/>
                    <a:pt x="0" y="52"/>
                    <a:pt x="2" y="54"/>
                  </a:cubicBezTo>
                  <a:cubicBezTo>
                    <a:pt x="2" y="55"/>
                    <a:pt x="2" y="55"/>
                    <a:pt x="2" y="55"/>
                  </a:cubicBezTo>
                  <a:cubicBezTo>
                    <a:pt x="4" y="56"/>
                    <a:pt x="6" y="57"/>
                    <a:pt x="8" y="56"/>
                  </a:cubicBezTo>
                  <a:cubicBezTo>
                    <a:pt x="7" y="58"/>
                    <a:pt x="7" y="60"/>
                    <a:pt x="9" y="62"/>
                  </a:cubicBezTo>
                  <a:cubicBezTo>
                    <a:pt x="9" y="62"/>
                    <a:pt x="9" y="62"/>
                    <a:pt x="9" y="62"/>
                  </a:cubicBezTo>
                  <a:cubicBezTo>
                    <a:pt x="11" y="64"/>
                    <a:pt x="13" y="64"/>
                    <a:pt x="15" y="63"/>
                  </a:cubicBezTo>
                  <a:cubicBezTo>
                    <a:pt x="14" y="65"/>
                    <a:pt x="15" y="67"/>
                    <a:pt x="16" y="69"/>
                  </a:cubicBezTo>
                  <a:cubicBezTo>
                    <a:pt x="17" y="69"/>
                    <a:pt x="17" y="69"/>
                    <a:pt x="17" y="69"/>
                  </a:cubicBezTo>
                  <a:cubicBezTo>
                    <a:pt x="19" y="71"/>
                    <a:pt x="22" y="71"/>
                    <a:pt x="24" y="69"/>
                  </a:cubicBezTo>
                  <a:cubicBezTo>
                    <a:pt x="71" y="23"/>
                    <a:pt x="71" y="23"/>
                    <a:pt x="71" y="23"/>
                  </a:cubicBezTo>
                  <a:cubicBezTo>
                    <a:pt x="71" y="23"/>
                    <a:pt x="71" y="22"/>
                    <a:pt x="71" y="22"/>
                  </a:cubicBezTo>
                  <a:lnTo>
                    <a:pt x="49"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0000"/>
                </a:solidFill>
              </a:endParaRPr>
            </a:p>
          </p:txBody>
        </p:sp>
      </p:grpSp>
      <p:grpSp>
        <p:nvGrpSpPr>
          <p:cNvPr id="257" name="组合 256"/>
          <p:cNvGrpSpPr/>
          <p:nvPr/>
        </p:nvGrpSpPr>
        <p:grpSpPr>
          <a:xfrm>
            <a:off x="10015763" y="2010232"/>
            <a:ext cx="329114" cy="292455"/>
            <a:chOff x="6007636" y="4287159"/>
            <a:chExt cx="438051" cy="389258"/>
          </a:xfrm>
          <a:solidFill>
            <a:schemeClr val="bg1"/>
          </a:solidFill>
        </p:grpSpPr>
        <p:sp>
          <p:nvSpPr>
            <p:cNvPr id="258" name="Freeform 824"/>
            <p:cNvSpPr>
              <a:spLocks noEditPoints="1"/>
            </p:cNvSpPr>
            <p:nvPr/>
          </p:nvSpPr>
          <p:spPr bwMode="auto">
            <a:xfrm>
              <a:off x="6007636" y="4287159"/>
              <a:ext cx="438051" cy="389258"/>
            </a:xfrm>
            <a:custGeom>
              <a:avLst/>
              <a:gdLst>
                <a:gd name="T0" fmla="*/ 166 w 171"/>
                <a:gd name="T1" fmla="*/ 0 h 152"/>
                <a:gd name="T2" fmla="*/ 6 w 171"/>
                <a:gd name="T3" fmla="*/ 0 h 152"/>
                <a:gd name="T4" fmla="*/ 0 w 171"/>
                <a:gd name="T5" fmla="*/ 5 h 152"/>
                <a:gd name="T6" fmla="*/ 0 w 171"/>
                <a:gd name="T7" fmla="*/ 146 h 152"/>
                <a:gd name="T8" fmla="*/ 6 w 171"/>
                <a:gd name="T9" fmla="*/ 152 h 152"/>
                <a:gd name="T10" fmla="*/ 166 w 171"/>
                <a:gd name="T11" fmla="*/ 152 h 152"/>
                <a:gd name="T12" fmla="*/ 171 w 171"/>
                <a:gd name="T13" fmla="*/ 146 h 152"/>
                <a:gd name="T14" fmla="*/ 171 w 171"/>
                <a:gd name="T15" fmla="*/ 5 h 152"/>
                <a:gd name="T16" fmla="*/ 166 w 171"/>
                <a:gd name="T17" fmla="*/ 0 h 152"/>
                <a:gd name="T18" fmla="*/ 132 w 171"/>
                <a:gd name="T19" fmla="*/ 12 h 152"/>
                <a:gd name="T20" fmla="*/ 139 w 171"/>
                <a:gd name="T21" fmla="*/ 19 h 152"/>
                <a:gd name="T22" fmla="*/ 132 w 171"/>
                <a:gd name="T23" fmla="*/ 26 h 152"/>
                <a:gd name="T24" fmla="*/ 125 w 171"/>
                <a:gd name="T25" fmla="*/ 19 h 152"/>
                <a:gd name="T26" fmla="*/ 132 w 171"/>
                <a:gd name="T27" fmla="*/ 12 h 152"/>
                <a:gd name="T28" fmla="*/ 111 w 171"/>
                <a:gd name="T29" fmla="*/ 12 h 152"/>
                <a:gd name="T30" fmla="*/ 118 w 171"/>
                <a:gd name="T31" fmla="*/ 19 h 152"/>
                <a:gd name="T32" fmla="*/ 111 w 171"/>
                <a:gd name="T33" fmla="*/ 26 h 152"/>
                <a:gd name="T34" fmla="*/ 103 w 171"/>
                <a:gd name="T35" fmla="*/ 19 h 152"/>
                <a:gd name="T36" fmla="*/ 111 w 171"/>
                <a:gd name="T37" fmla="*/ 12 h 152"/>
                <a:gd name="T38" fmla="*/ 160 w 171"/>
                <a:gd name="T39" fmla="*/ 141 h 152"/>
                <a:gd name="T40" fmla="*/ 11 w 171"/>
                <a:gd name="T41" fmla="*/ 141 h 152"/>
                <a:gd name="T42" fmla="*/ 11 w 171"/>
                <a:gd name="T43" fmla="*/ 38 h 152"/>
                <a:gd name="T44" fmla="*/ 160 w 171"/>
                <a:gd name="T45" fmla="*/ 38 h 152"/>
                <a:gd name="T46" fmla="*/ 160 w 171"/>
                <a:gd name="T47" fmla="*/ 141 h 152"/>
                <a:gd name="T48" fmla="*/ 153 w 171"/>
                <a:gd name="T49" fmla="*/ 26 h 152"/>
                <a:gd name="T50" fmla="*/ 146 w 171"/>
                <a:gd name="T51" fmla="*/ 19 h 152"/>
                <a:gd name="T52" fmla="*/ 153 w 171"/>
                <a:gd name="T53" fmla="*/ 12 h 152"/>
                <a:gd name="T54" fmla="*/ 160 w 171"/>
                <a:gd name="T55" fmla="*/ 19 h 152"/>
                <a:gd name="T56" fmla="*/ 153 w 171"/>
                <a:gd name="T57" fmla="*/ 26 h 1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171" h="152">
                  <a:moveTo>
                    <a:pt x="166" y="0"/>
                  </a:moveTo>
                  <a:cubicBezTo>
                    <a:pt x="6" y="0"/>
                    <a:pt x="6" y="0"/>
                    <a:pt x="6" y="0"/>
                  </a:cubicBezTo>
                  <a:cubicBezTo>
                    <a:pt x="3" y="0"/>
                    <a:pt x="0" y="2"/>
                    <a:pt x="0" y="5"/>
                  </a:cubicBezTo>
                  <a:cubicBezTo>
                    <a:pt x="0" y="146"/>
                    <a:pt x="0" y="146"/>
                    <a:pt x="0" y="146"/>
                  </a:cubicBezTo>
                  <a:cubicBezTo>
                    <a:pt x="0" y="149"/>
                    <a:pt x="3" y="152"/>
                    <a:pt x="6" y="152"/>
                  </a:cubicBezTo>
                  <a:cubicBezTo>
                    <a:pt x="166" y="152"/>
                    <a:pt x="166" y="152"/>
                    <a:pt x="166" y="152"/>
                  </a:cubicBezTo>
                  <a:cubicBezTo>
                    <a:pt x="169" y="152"/>
                    <a:pt x="171" y="149"/>
                    <a:pt x="171" y="146"/>
                  </a:cubicBezTo>
                  <a:cubicBezTo>
                    <a:pt x="171" y="5"/>
                    <a:pt x="171" y="5"/>
                    <a:pt x="171" y="5"/>
                  </a:cubicBezTo>
                  <a:cubicBezTo>
                    <a:pt x="171" y="2"/>
                    <a:pt x="169" y="0"/>
                    <a:pt x="166" y="0"/>
                  </a:cubicBezTo>
                  <a:close/>
                  <a:moveTo>
                    <a:pt x="132" y="12"/>
                  </a:moveTo>
                  <a:cubicBezTo>
                    <a:pt x="136" y="12"/>
                    <a:pt x="139" y="15"/>
                    <a:pt x="139" y="19"/>
                  </a:cubicBezTo>
                  <a:cubicBezTo>
                    <a:pt x="139" y="23"/>
                    <a:pt x="136" y="26"/>
                    <a:pt x="132" y="26"/>
                  </a:cubicBezTo>
                  <a:cubicBezTo>
                    <a:pt x="128" y="26"/>
                    <a:pt x="125" y="23"/>
                    <a:pt x="125" y="19"/>
                  </a:cubicBezTo>
                  <a:cubicBezTo>
                    <a:pt x="125" y="15"/>
                    <a:pt x="128" y="12"/>
                    <a:pt x="132" y="12"/>
                  </a:cubicBezTo>
                  <a:close/>
                  <a:moveTo>
                    <a:pt x="111" y="12"/>
                  </a:moveTo>
                  <a:cubicBezTo>
                    <a:pt x="115" y="12"/>
                    <a:pt x="118" y="15"/>
                    <a:pt x="118" y="19"/>
                  </a:cubicBezTo>
                  <a:cubicBezTo>
                    <a:pt x="118" y="23"/>
                    <a:pt x="115" y="26"/>
                    <a:pt x="111" y="26"/>
                  </a:cubicBezTo>
                  <a:cubicBezTo>
                    <a:pt x="107" y="26"/>
                    <a:pt x="103" y="23"/>
                    <a:pt x="103" y="19"/>
                  </a:cubicBezTo>
                  <a:cubicBezTo>
                    <a:pt x="103" y="15"/>
                    <a:pt x="107" y="12"/>
                    <a:pt x="111" y="12"/>
                  </a:cubicBezTo>
                  <a:close/>
                  <a:moveTo>
                    <a:pt x="160" y="141"/>
                  </a:moveTo>
                  <a:cubicBezTo>
                    <a:pt x="11" y="141"/>
                    <a:pt x="11" y="141"/>
                    <a:pt x="11" y="141"/>
                  </a:cubicBezTo>
                  <a:cubicBezTo>
                    <a:pt x="11" y="38"/>
                    <a:pt x="11" y="38"/>
                    <a:pt x="11" y="38"/>
                  </a:cubicBezTo>
                  <a:cubicBezTo>
                    <a:pt x="160" y="38"/>
                    <a:pt x="160" y="38"/>
                    <a:pt x="160" y="38"/>
                  </a:cubicBezTo>
                  <a:lnTo>
                    <a:pt x="160" y="141"/>
                  </a:lnTo>
                  <a:close/>
                  <a:moveTo>
                    <a:pt x="153" y="26"/>
                  </a:moveTo>
                  <a:cubicBezTo>
                    <a:pt x="149" y="26"/>
                    <a:pt x="146" y="23"/>
                    <a:pt x="146" y="19"/>
                  </a:cubicBezTo>
                  <a:cubicBezTo>
                    <a:pt x="146" y="15"/>
                    <a:pt x="149" y="12"/>
                    <a:pt x="153" y="12"/>
                  </a:cubicBezTo>
                  <a:cubicBezTo>
                    <a:pt x="157" y="12"/>
                    <a:pt x="160" y="15"/>
                    <a:pt x="160" y="19"/>
                  </a:cubicBezTo>
                  <a:cubicBezTo>
                    <a:pt x="160" y="23"/>
                    <a:pt x="157" y="26"/>
                    <a:pt x="153" y="2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0000"/>
                </a:solidFill>
              </a:endParaRPr>
            </a:p>
          </p:txBody>
        </p:sp>
        <p:sp>
          <p:nvSpPr>
            <p:cNvPr id="259" name="Freeform 825"/>
            <p:cNvSpPr/>
            <p:nvPr/>
          </p:nvSpPr>
          <p:spPr bwMode="auto">
            <a:xfrm>
              <a:off x="6287381" y="4404262"/>
              <a:ext cx="40119" cy="33613"/>
            </a:xfrm>
            <a:custGeom>
              <a:avLst/>
              <a:gdLst>
                <a:gd name="T0" fmla="*/ 16 w 16"/>
                <a:gd name="T1" fmla="*/ 11 h 13"/>
                <a:gd name="T2" fmla="*/ 13 w 16"/>
                <a:gd name="T3" fmla="*/ 13 h 13"/>
                <a:gd name="T4" fmla="*/ 2 w 16"/>
                <a:gd name="T5" fmla="*/ 13 h 13"/>
                <a:gd name="T6" fmla="*/ 0 w 16"/>
                <a:gd name="T7" fmla="*/ 11 h 13"/>
                <a:gd name="T8" fmla="*/ 0 w 16"/>
                <a:gd name="T9" fmla="*/ 2 h 13"/>
                <a:gd name="T10" fmla="*/ 2 w 16"/>
                <a:gd name="T11" fmla="*/ 0 h 13"/>
                <a:gd name="T12" fmla="*/ 13 w 16"/>
                <a:gd name="T13" fmla="*/ 0 h 13"/>
                <a:gd name="T14" fmla="*/ 16 w 16"/>
                <a:gd name="T15" fmla="*/ 2 h 13"/>
                <a:gd name="T16" fmla="*/ 16 w 16"/>
                <a:gd name="T17" fmla="*/ 11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6" h="13">
                  <a:moveTo>
                    <a:pt x="16" y="11"/>
                  </a:moveTo>
                  <a:cubicBezTo>
                    <a:pt x="16" y="12"/>
                    <a:pt x="15" y="13"/>
                    <a:pt x="13" y="13"/>
                  </a:cubicBezTo>
                  <a:cubicBezTo>
                    <a:pt x="2" y="13"/>
                    <a:pt x="2" y="13"/>
                    <a:pt x="2" y="13"/>
                  </a:cubicBezTo>
                  <a:cubicBezTo>
                    <a:pt x="1" y="13"/>
                    <a:pt x="0" y="12"/>
                    <a:pt x="0" y="11"/>
                  </a:cubicBezTo>
                  <a:cubicBezTo>
                    <a:pt x="0" y="2"/>
                    <a:pt x="0" y="2"/>
                    <a:pt x="0" y="2"/>
                  </a:cubicBezTo>
                  <a:cubicBezTo>
                    <a:pt x="0" y="1"/>
                    <a:pt x="1" y="0"/>
                    <a:pt x="2" y="0"/>
                  </a:cubicBezTo>
                  <a:cubicBezTo>
                    <a:pt x="13" y="0"/>
                    <a:pt x="13" y="0"/>
                    <a:pt x="13" y="0"/>
                  </a:cubicBezTo>
                  <a:cubicBezTo>
                    <a:pt x="15" y="0"/>
                    <a:pt x="16" y="1"/>
                    <a:pt x="16" y="2"/>
                  </a:cubicBezTo>
                  <a:lnTo>
                    <a:pt x="16" y="11"/>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0000"/>
                </a:solidFill>
              </a:endParaRPr>
            </a:p>
          </p:txBody>
        </p:sp>
        <p:sp>
          <p:nvSpPr>
            <p:cNvPr id="260" name="Freeform 826"/>
            <p:cNvSpPr/>
            <p:nvPr/>
          </p:nvSpPr>
          <p:spPr bwMode="auto">
            <a:xfrm>
              <a:off x="6222324" y="4435706"/>
              <a:ext cx="46625" cy="48793"/>
            </a:xfrm>
            <a:custGeom>
              <a:avLst/>
              <a:gdLst>
                <a:gd name="T0" fmla="*/ 17 w 18"/>
                <a:gd name="T1" fmla="*/ 4 h 19"/>
                <a:gd name="T2" fmla="*/ 18 w 18"/>
                <a:gd name="T3" fmla="*/ 8 h 19"/>
                <a:gd name="T4" fmla="*/ 12 w 18"/>
                <a:gd name="T5" fmla="*/ 17 h 19"/>
                <a:gd name="T6" fmla="*/ 9 w 18"/>
                <a:gd name="T7" fmla="*/ 18 h 19"/>
                <a:gd name="T8" fmla="*/ 1 w 18"/>
                <a:gd name="T9" fmla="*/ 14 h 19"/>
                <a:gd name="T10" fmla="*/ 0 w 18"/>
                <a:gd name="T11" fmla="*/ 11 h 19"/>
                <a:gd name="T12" fmla="*/ 6 w 18"/>
                <a:gd name="T13" fmla="*/ 1 h 19"/>
                <a:gd name="T14" fmla="*/ 9 w 18"/>
                <a:gd name="T15" fmla="*/ 0 h 19"/>
                <a:gd name="T16" fmla="*/ 17 w 18"/>
                <a:gd name="T17" fmla="*/ 4 h 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8" h="19">
                  <a:moveTo>
                    <a:pt x="17" y="4"/>
                  </a:moveTo>
                  <a:cubicBezTo>
                    <a:pt x="18" y="5"/>
                    <a:pt x="18" y="7"/>
                    <a:pt x="18" y="8"/>
                  </a:cubicBezTo>
                  <a:cubicBezTo>
                    <a:pt x="12" y="17"/>
                    <a:pt x="12" y="17"/>
                    <a:pt x="12" y="17"/>
                  </a:cubicBezTo>
                  <a:cubicBezTo>
                    <a:pt x="11" y="19"/>
                    <a:pt x="10" y="19"/>
                    <a:pt x="9" y="18"/>
                  </a:cubicBezTo>
                  <a:cubicBezTo>
                    <a:pt x="1" y="14"/>
                    <a:pt x="1" y="14"/>
                    <a:pt x="1" y="14"/>
                  </a:cubicBezTo>
                  <a:cubicBezTo>
                    <a:pt x="0" y="14"/>
                    <a:pt x="0" y="12"/>
                    <a:pt x="0" y="11"/>
                  </a:cubicBezTo>
                  <a:cubicBezTo>
                    <a:pt x="6" y="1"/>
                    <a:pt x="6" y="1"/>
                    <a:pt x="6" y="1"/>
                  </a:cubicBezTo>
                  <a:cubicBezTo>
                    <a:pt x="7" y="0"/>
                    <a:pt x="8" y="0"/>
                    <a:pt x="9" y="0"/>
                  </a:cubicBezTo>
                  <a:lnTo>
                    <a:pt x="17" y="4"/>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0000"/>
                </a:solidFill>
              </a:endParaRPr>
            </a:p>
          </p:txBody>
        </p:sp>
        <p:sp>
          <p:nvSpPr>
            <p:cNvPr id="261" name="Freeform 827"/>
            <p:cNvSpPr/>
            <p:nvPr/>
          </p:nvSpPr>
          <p:spPr bwMode="auto">
            <a:xfrm>
              <a:off x="6225577" y="4505100"/>
              <a:ext cx="45540" cy="50962"/>
            </a:xfrm>
            <a:custGeom>
              <a:avLst/>
              <a:gdLst>
                <a:gd name="T0" fmla="*/ 9 w 18"/>
                <a:gd name="T1" fmla="*/ 1 h 20"/>
                <a:gd name="T2" fmla="*/ 12 w 18"/>
                <a:gd name="T3" fmla="*/ 2 h 20"/>
                <a:gd name="T4" fmla="*/ 18 w 18"/>
                <a:gd name="T5" fmla="*/ 12 h 20"/>
                <a:gd name="T6" fmla="*/ 17 w 18"/>
                <a:gd name="T7" fmla="*/ 15 h 20"/>
                <a:gd name="T8" fmla="*/ 9 w 18"/>
                <a:gd name="T9" fmla="*/ 19 h 20"/>
                <a:gd name="T10" fmla="*/ 6 w 18"/>
                <a:gd name="T11" fmla="*/ 18 h 20"/>
                <a:gd name="T12" fmla="*/ 0 w 18"/>
                <a:gd name="T13" fmla="*/ 9 h 20"/>
                <a:gd name="T14" fmla="*/ 1 w 18"/>
                <a:gd name="T15" fmla="*/ 5 h 20"/>
                <a:gd name="T16" fmla="*/ 9 w 18"/>
                <a:gd name="T17" fmla="*/ 1 h 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8" h="20">
                  <a:moveTo>
                    <a:pt x="9" y="1"/>
                  </a:moveTo>
                  <a:cubicBezTo>
                    <a:pt x="10" y="0"/>
                    <a:pt x="11" y="1"/>
                    <a:pt x="12" y="2"/>
                  </a:cubicBezTo>
                  <a:cubicBezTo>
                    <a:pt x="18" y="12"/>
                    <a:pt x="18" y="12"/>
                    <a:pt x="18" y="12"/>
                  </a:cubicBezTo>
                  <a:cubicBezTo>
                    <a:pt x="18" y="13"/>
                    <a:pt x="18" y="14"/>
                    <a:pt x="17" y="15"/>
                  </a:cubicBezTo>
                  <a:cubicBezTo>
                    <a:pt x="9" y="19"/>
                    <a:pt x="9" y="19"/>
                    <a:pt x="9" y="19"/>
                  </a:cubicBezTo>
                  <a:cubicBezTo>
                    <a:pt x="8" y="20"/>
                    <a:pt x="7" y="20"/>
                    <a:pt x="6" y="18"/>
                  </a:cubicBezTo>
                  <a:cubicBezTo>
                    <a:pt x="0" y="9"/>
                    <a:pt x="0" y="9"/>
                    <a:pt x="0" y="9"/>
                  </a:cubicBezTo>
                  <a:cubicBezTo>
                    <a:pt x="0" y="8"/>
                    <a:pt x="0" y="6"/>
                    <a:pt x="1" y="5"/>
                  </a:cubicBezTo>
                  <a:lnTo>
                    <a:pt x="9" y="1"/>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0000"/>
                </a:solidFill>
              </a:endParaRPr>
            </a:p>
          </p:txBody>
        </p:sp>
        <p:sp>
          <p:nvSpPr>
            <p:cNvPr id="262" name="Freeform 828"/>
            <p:cNvSpPr/>
            <p:nvPr/>
          </p:nvSpPr>
          <p:spPr bwMode="auto">
            <a:xfrm>
              <a:off x="6291718" y="4548471"/>
              <a:ext cx="41203" cy="33613"/>
            </a:xfrm>
            <a:custGeom>
              <a:avLst/>
              <a:gdLst>
                <a:gd name="T0" fmla="*/ 0 w 16"/>
                <a:gd name="T1" fmla="*/ 2 h 13"/>
                <a:gd name="T2" fmla="*/ 2 w 16"/>
                <a:gd name="T3" fmla="*/ 0 h 13"/>
                <a:gd name="T4" fmla="*/ 13 w 16"/>
                <a:gd name="T5" fmla="*/ 0 h 13"/>
                <a:gd name="T6" fmla="*/ 16 w 16"/>
                <a:gd name="T7" fmla="*/ 2 h 13"/>
                <a:gd name="T8" fmla="*/ 16 w 16"/>
                <a:gd name="T9" fmla="*/ 10 h 13"/>
                <a:gd name="T10" fmla="*/ 13 w 16"/>
                <a:gd name="T11" fmla="*/ 13 h 13"/>
                <a:gd name="T12" fmla="*/ 2 w 16"/>
                <a:gd name="T13" fmla="*/ 13 h 13"/>
                <a:gd name="T14" fmla="*/ 0 w 16"/>
                <a:gd name="T15" fmla="*/ 10 h 13"/>
                <a:gd name="T16" fmla="*/ 0 w 16"/>
                <a:gd name="T17" fmla="*/ 2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6" h="13">
                  <a:moveTo>
                    <a:pt x="0" y="2"/>
                  </a:moveTo>
                  <a:cubicBezTo>
                    <a:pt x="0" y="1"/>
                    <a:pt x="1" y="0"/>
                    <a:pt x="2" y="0"/>
                  </a:cubicBezTo>
                  <a:cubicBezTo>
                    <a:pt x="13" y="0"/>
                    <a:pt x="13" y="0"/>
                    <a:pt x="13" y="0"/>
                  </a:cubicBezTo>
                  <a:cubicBezTo>
                    <a:pt x="15" y="0"/>
                    <a:pt x="16" y="1"/>
                    <a:pt x="16" y="2"/>
                  </a:cubicBezTo>
                  <a:cubicBezTo>
                    <a:pt x="16" y="10"/>
                    <a:pt x="16" y="10"/>
                    <a:pt x="16" y="10"/>
                  </a:cubicBezTo>
                  <a:cubicBezTo>
                    <a:pt x="16" y="12"/>
                    <a:pt x="15" y="13"/>
                    <a:pt x="13" y="13"/>
                  </a:cubicBezTo>
                  <a:cubicBezTo>
                    <a:pt x="2" y="13"/>
                    <a:pt x="2" y="13"/>
                    <a:pt x="2" y="13"/>
                  </a:cubicBezTo>
                  <a:cubicBezTo>
                    <a:pt x="1" y="13"/>
                    <a:pt x="0" y="12"/>
                    <a:pt x="0" y="10"/>
                  </a:cubicBezTo>
                  <a:lnTo>
                    <a:pt x="0" y="2"/>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0000"/>
                </a:solidFill>
              </a:endParaRPr>
            </a:p>
          </p:txBody>
        </p:sp>
        <p:sp>
          <p:nvSpPr>
            <p:cNvPr id="263" name="Freeform 829"/>
            <p:cNvSpPr/>
            <p:nvPr/>
          </p:nvSpPr>
          <p:spPr bwMode="auto">
            <a:xfrm>
              <a:off x="6348101" y="4501847"/>
              <a:ext cx="48793" cy="48793"/>
            </a:xfrm>
            <a:custGeom>
              <a:avLst/>
              <a:gdLst>
                <a:gd name="T0" fmla="*/ 2 w 19"/>
                <a:gd name="T1" fmla="*/ 14 h 19"/>
                <a:gd name="T2" fmla="*/ 1 w 19"/>
                <a:gd name="T3" fmla="*/ 11 h 19"/>
                <a:gd name="T4" fmla="*/ 6 w 19"/>
                <a:gd name="T5" fmla="*/ 1 h 19"/>
                <a:gd name="T6" fmla="*/ 10 w 19"/>
                <a:gd name="T7" fmla="*/ 0 h 19"/>
                <a:gd name="T8" fmla="*/ 17 w 19"/>
                <a:gd name="T9" fmla="*/ 5 h 19"/>
                <a:gd name="T10" fmla="*/ 18 w 19"/>
                <a:gd name="T11" fmla="*/ 8 h 19"/>
                <a:gd name="T12" fmla="*/ 12 w 19"/>
                <a:gd name="T13" fmla="*/ 18 h 19"/>
                <a:gd name="T14" fmla="*/ 9 w 19"/>
                <a:gd name="T15" fmla="*/ 19 h 19"/>
                <a:gd name="T16" fmla="*/ 2 w 19"/>
                <a:gd name="T17" fmla="*/ 14 h 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9" h="19">
                  <a:moveTo>
                    <a:pt x="2" y="14"/>
                  </a:moveTo>
                  <a:cubicBezTo>
                    <a:pt x="1" y="14"/>
                    <a:pt x="0" y="12"/>
                    <a:pt x="1" y="11"/>
                  </a:cubicBezTo>
                  <a:cubicBezTo>
                    <a:pt x="6" y="1"/>
                    <a:pt x="6" y="1"/>
                    <a:pt x="6" y="1"/>
                  </a:cubicBezTo>
                  <a:cubicBezTo>
                    <a:pt x="7" y="0"/>
                    <a:pt x="9" y="0"/>
                    <a:pt x="10" y="0"/>
                  </a:cubicBezTo>
                  <a:cubicBezTo>
                    <a:pt x="17" y="5"/>
                    <a:pt x="17" y="5"/>
                    <a:pt x="17" y="5"/>
                  </a:cubicBezTo>
                  <a:cubicBezTo>
                    <a:pt x="18" y="5"/>
                    <a:pt x="19" y="7"/>
                    <a:pt x="18" y="8"/>
                  </a:cubicBezTo>
                  <a:cubicBezTo>
                    <a:pt x="12" y="18"/>
                    <a:pt x="12" y="18"/>
                    <a:pt x="12" y="18"/>
                  </a:cubicBezTo>
                  <a:cubicBezTo>
                    <a:pt x="12" y="19"/>
                    <a:pt x="10" y="19"/>
                    <a:pt x="9" y="19"/>
                  </a:cubicBezTo>
                  <a:lnTo>
                    <a:pt x="2" y="14"/>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0000"/>
                </a:solidFill>
              </a:endParaRPr>
            </a:p>
          </p:txBody>
        </p:sp>
        <p:sp>
          <p:nvSpPr>
            <p:cNvPr id="264" name="Freeform 830"/>
            <p:cNvSpPr/>
            <p:nvPr/>
          </p:nvSpPr>
          <p:spPr bwMode="auto">
            <a:xfrm>
              <a:off x="6345932" y="4430285"/>
              <a:ext cx="48793" cy="48793"/>
            </a:xfrm>
            <a:custGeom>
              <a:avLst/>
              <a:gdLst>
                <a:gd name="T0" fmla="*/ 10 w 19"/>
                <a:gd name="T1" fmla="*/ 19 h 19"/>
                <a:gd name="T2" fmla="*/ 6 w 19"/>
                <a:gd name="T3" fmla="*/ 18 h 19"/>
                <a:gd name="T4" fmla="*/ 1 w 19"/>
                <a:gd name="T5" fmla="*/ 8 h 19"/>
                <a:gd name="T6" fmla="*/ 2 w 19"/>
                <a:gd name="T7" fmla="*/ 5 h 19"/>
                <a:gd name="T8" fmla="*/ 9 w 19"/>
                <a:gd name="T9" fmla="*/ 1 h 19"/>
                <a:gd name="T10" fmla="*/ 12 w 19"/>
                <a:gd name="T11" fmla="*/ 2 h 19"/>
                <a:gd name="T12" fmla="*/ 18 w 19"/>
                <a:gd name="T13" fmla="*/ 11 h 19"/>
                <a:gd name="T14" fmla="*/ 17 w 19"/>
                <a:gd name="T15" fmla="*/ 14 h 19"/>
                <a:gd name="T16" fmla="*/ 10 w 19"/>
                <a:gd name="T17" fmla="*/ 19 h 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9" h="19">
                  <a:moveTo>
                    <a:pt x="10" y="19"/>
                  </a:moveTo>
                  <a:cubicBezTo>
                    <a:pt x="9" y="19"/>
                    <a:pt x="7" y="19"/>
                    <a:pt x="6" y="18"/>
                  </a:cubicBezTo>
                  <a:cubicBezTo>
                    <a:pt x="1" y="8"/>
                    <a:pt x="1" y="8"/>
                    <a:pt x="1" y="8"/>
                  </a:cubicBezTo>
                  <a:cubicBezTo>
                    <a:pt x="0" y="7"/>
                    <a:pt x="0" y="5"/>
                    <a:pt x="2" y="5"/>
                  </a:cubicBezTo>
                  <a:cubicBezTo>
                    <a:pt x="9" y="1"/>
                    <a:pt x="9" y="1"/>
                    <a:pt x="9" y="1"/>
                  </a:cubicBezTo>
                  <a:cubicBezTo>
                    <a:pt x="10" y="0"/>
                    <a:pt x="12" y="0"/>
                    <a:pt x="12" y="2"/>
                  </a:cubicBezTo>
                  <a:cubicBezTo>
                    <a:pt x="18" y="11"/>
                    <a:pt x="18" y="11"/>
                    <a:pt x="18" y="11"/>
                  </a:cubicBezTo>
                  <a:cubicBezTo>
                    <a:pt x="19" y="12"/>
                    <a:pt x="18" y="14"/>
                    <a:pt x="17" y="14"/>
                  </a:cubicBezTo>
                  <a:lnTo>
                    <a:pt x="10" y="19"/>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0000"/>
                </a:solidFill>
              </a:endParaRPr>
            </a:p>
          </p:txBody>
        </p:sp>
        <p:sp>
          <p:nvSpPr>
            <p:cNvPr id="265" name="Freeform 831"/>
            <p:cNvSpPr>
              <a:spLocks noEditPoints="1"/>
            </p:cNvSpPr>
            <p:nvPr/>
          </p:nvSpPr>
          <p:spPr bwMode="auto">
            <a:xfrm>
              <a:off x="6246178" y="4428116"/>
              <a:ext cx="127945" cy="127945"/>
            </a:xfrm>
            <a:custGeom>
              <a:avLst/>
              <a:gdLst>
                <a:gd name="T0" fmla="*/ 25 w 50"/>
                <a:gd name="T1" fmla="*/ 0 h 50"/>
                <a:gd name="T2" fmla="*/ 0 w 50"/>
                <a:gd name="T3" fmla="*/ 25 h 50"/>
                <a:gd name="T4" fmla="*/ 25 w 50"/>
                <a:gd name="T5" fmla="*/ 50 h 50"/>
                <a:gd name="T6" fmla="*/ 50 w 50"/>
                <a:gd name="T7" fmla="*/ 25 h 50"/>
                <a:gd name="T8" fmla="*/ 25 w 50"/>
                <a:gd name="T9" fmla="*/ 0 h 50"/>
                <a:gd name="T10" fmla="*/ 25 w 50"/>
                <a:gd name="T11" fmla="*/ 37 h 50"/>
                <a:gd name="T12" fmla="*/ 13 w 50"/>
                <a:gd name="T13" fmla="*/ 25 h 50"/>
                <a:gd name="T14" fmla="*/ 25 w 50"/>
                <a:gd name="T15" fmla="*/ 13 h 50"/>
                <a:gd name="T16" fmla="*/ 37 w 50"/>
                <a:gd name="T17" fmla="*/ 25 h 50"/>
                <a:gd name="T18" fmla="*/ 25 w 50"/>
                <a:gd name="T19" fmla="*/ 37 h 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0" h="50">
                  <a:moveTo>
                    <a:pt x="25" y="0"/>
                  </a:moveTo>
                  <a:cubicBezTo>
                    <a:pt x="11" y="0"/>
                    <a:pt x="0" y="12"/>
                    <a:pt x="0" y="25"/>
                  </a:cubicBezTo>
                  <a:cubicBezTo>
                    <a:pt x="0" y="39"/>
                    <a:pt x="11" y="50"/>
                    <a:pt x="25" y="50"/>
                  </a:cubicBezTo>
                  <a:cubicBezTo>
                    <a:pt x="39" y="50"/>
                    <a:pt x="50" y="39"/>
                    <a:pt x="50" y="25"/>
                  </a:cubicBezTo>
                  <a:cubicBezTo>
                    <a:pt x="50" y="12"/>
                    <a:pt x="39" y="0"/>
                    <a:pt x="25" y="0"/>
                  </a:cubicBezTo>
                  <a:close/>
                  <a:moveTo>
                    <a:pt x="25" y="37"/>
                  </a:moveTo>
                  <a:cubicBezTo>
                    <a:pt x="18" y="37"/>
                    <a:pt x="13" y="32"/>
                    <a:pt x="13" y="25"/>
                  </a:cubicBezTo>
                  <a:cubicBezTo>
                    <a:pt x="13" y="19"/>
                    <a:pt x="18" y="13"/>
                    <a:pt x="25" y="13"/>
                  </a:cubicBezTo>
                  <a:cubicBezTo>
                    <a:pt x="31" y="13"/>
                    <a:pt x="37" y="19"/>
                    <a:pt x="37" y="25"/>
                  </a:cubicBezTo>
                  <a:cubicBezTo>
                    <a:pt x="37" y="32"/>
                    <a:pt x="31" y="37"/>
                    <a:pt x="25" y="37"/>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0000"/>
                </a:solidFill>
              </a:endParaRPr>
            </a:p>
          </p:txBody>
        </p:sp>
        <p:sp>
          <p:nvSpPr>
            <p:cNvPr id="266" name="Freeform 832"/>
            <p:cNvSpPr/>
            <p:nvPr/>
          </p:nvSpPr>
          <p:spPr bwMode="auto">
            <a:xfrm>
              <a:off x="6058597" y="4412936"/>
              <a:ext cx="161559" cy="201677"/>
            </a:xfrm>
            <a:custGeom>
              <a:avLst/>
              <a:gdLst>
                <a:gd name="T0" fmla="*/ 27 w 63"/>
                <a:gd name="T1" fmla="*/ 78 h 79"/>
                <a:gd name="T2" fmla="*/ 28 w 63"/>
                <a:gd name="T3" fmla="*/ 78 h 79"/>
                <a:gd name="T4" fmla="*/ 29 w 63"/>
                <a:gd name="T5" fmla="*/ 78 h 79"/>
                <a:gd name="T6" fmla="*/ 30 w 63"/>
                <a:gd name="T7" fmla="*/ 78 h 79"/>
                <a:gd name="T8" fmla="*/ 30 w 63"/>
                <a:gd name="T9" fmla="*/ 79 h 79"/>
                <a:gd name="T10" fmla="*/ 31 w 63"/>
                <a:gd name="T11" fmla="*/ 79 h 79"/>
                <a:gd name="T12" fmla="*/ 31 w 63"/>
                <a:gd name="T13" fmla="*/ 79 h 79"/>
                <a:gd name="T14" fmla="*/ 31 w 63"/>
                <a:gd name="T15" fmla="*/ 79 h 79"/>
                <a:gd name="T16" fmla="*/ 33 w 63"/>
                <a:gd name="T17" fmla="*/ 79 h 79"/>
                <a:gd name="T18" fmla="*/ 33 w 63"/>
                <a:gd name="T19" fmla="*/ 78 h 79"/>
                <a:gd name="T20" fmla="*/ 34 w 63"/>
                <a:gd name="T21" fmla="*/ 78 h 79"/>
                <a:gd name="T22" fmla="*/ 35 w 63"/>
                <a:gd name="T23" fmla="*/ 78 h 79"/>
                <a:gd name="T24" fmla="*/ 35 w 63"/>
                <a:gd name="T25" fmla="*/ 78 h 79"/>
                <a:gd name="T26" fmla="*/ 36 w 63"/>
                <a:gd name="T27" fmla="*/ 77 h 79"/>
                <a:gd name="T28" fmla="*/ 36 w 63"/>
                <a:gd name="T29" fmla="*/ 77 h 79"/>
                <a:gd name="T30" fmla="*/ 59 w 63"/>
                <a:gd name="T31" fmla="*/ 60 h 79"/>
                <a:gd name="T32" fmla="*/ 61 w 63"/>
                <a:gd name="T33" fmla="*/ 50 h 79"/>
                <a:gd name="T34" fmla="*/ 50 w 63"/>
                <a:gd name="T35" fmla="*/ 48 h 79"/>
                <a:gd name="T36" fmla="*/ 39 w 63"/>
                <a:gd name="T37" fmla="*/ 56 h 79"/>
                <a:gd name="T38" fmla="*/ 39 w 63"/>
                <a:gd name="T39" fmla="*/ 7 h 79"/>
                <a:gd name="T40" fmla="*/ 31 w 63"/>
                <a:gd name="T41" fmla="*/ 0 h 79"/>
                <a:gd name="T42" fmla="*/ 24 w 63"/>
                <a:gd name="T43" fmla="*/ 7 h 79"/>
                <a:gd name="T44" fmla="*/ 24 w 63"/>
                <a:gd name="T45" fmla="*/ 56 h 79"/>
                <a:gd name="T46" fmla="*/ 13 w 63"/>
                <a:gd name="T47" fmla="*/ 48 h 79"/>
                <a:gd name="T48" fmla="*/ 2 w 63"/>
                <a:gd name="T49" fmla="*/ 50 h 79"/>
                <a:gd name="T50" fmla="*/ 0 w 63"/>
                <a:gd name="T51" fmla="*/ 54 h 79"/>
                <a:gd name="T52" fmla="*/ 4 w 63"/>
                <a:gd name="T53" fmla="*/ 60 h 79"/>
                <a:gd name="T54" fmla="*/ 27 w 63"/>
                <a:gd name="T55" fmla="*/ 77 h 79"/>
                <a:gd name="T56" fmla="*/ 27 w 63"/>
                <a:gd name="T57" fmla="*/ 77 h 79"/>
                <a:gd name="T58" fmla="*/ 27 w 63"/>
                <a:gd name="T59" fmla="*/ 78 h 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63" h="79">
                  <a:moveTo>
                    <a:pt x="27" y="78"/>
                  </a:moveTo>
                  <a:cubicBezTo>
                    <a:pt x="28" y="78"/>
                    <a:pt x="28" y="78"/>
                    <a:pt x="28" y="78"/>
                  </a:cubicBezTo>
                  <a:cubicBezTo>
                    <a:pt x="28" y="78"/>
                    <a:pt x="29" y="78"/>
                    <a:pt x="29" y="78"/>
                  </a:cubicBezTo>
                  <a:cubicBezTo>
                    <a:pt x="29" y="78"/>
                    <a:pt x="29" y="78"/>
                    <a:pt x="30" y="78"/>
                  </a:cubicBezTo>
                  <a:cubicBezTo>
                    <a:pt x="30" y="79"/>
                    <a:pt x="30" y="79"/>
                    <a:pt x="30" y="79"/>
                  </a:cubicBezTo>
                  <a:cubicBezTo>
                    <a:pt x="30" y="79"/>
                    <a:pt x="31" y="79"/>
                    <a:pt x="31" y="79"/>
                  </a:cubicBezTo>
                  <a:cubicBezTo>
                    <a:pt x="31" y="79"/>
                    <a:pt x="31" y="79"/>
                    <a:pt x="31" y="79"/>
                  </a:cubicBezTo>
                  <a:cubicBezTo>
                    <a:pt x="31" y="79"/>
                    <a:pt x="31" y="79"/>
                    <a:pt x="31" y="79"/>
                  </a:cubicBezTo>
                  <a:cubicBezTo>
                    <a:pt x="32" y="79"/>
                    <a:pt x="32" y="79"/>
                    <a:pt x="33" y="79"/>
                  </a:cubicBezTo>
                  <a:cubicBezTo>
                    <a:pt x="33" y="79"/>
                    <a:pt x="33" y="79"/>
                    <a:pt x="33" y="78"/>
                  </a:cubicBezTo>
                  <a:cubicBezTo>
                    <a:pt x="34" y="78"/>
                    <a:pt x="34" y="78"/>
                    <a:pt x="34" y="78"/>
                  </a:cubicBezTo>
                  <a:cubicBezTo>
                    <a:pt x="34" y="78"/>
                    <a:pt x="34" y="78"/>
                    <a:pt x="35" y="78"/>
                  </a:cubicBezTo>
                  <a:cubicBezTo>
                    <a:pt x="35" y="78"/>
                    <a:pt x="35" y="78"/>
                    <a:pt x="35" y="78"/>
                  </a:cubicBezTo>
                  <a:cubicBezTo>
                    <a:pt x="36" y="78"/>
                    <a:pt x="36" y="77"/>
                    <a:pt x="36" y="77"/>
                  </a:cubicBezTo>
                  <a:cubicBezTo>
                    <a:pt x="36" y="77"/>
                    <a:pt x="36" y="77"/>
                    <a:pt x="36" y="77"/>
                  </a:cubicBezTo>
                  <a:cubicBezTo>
                    <a:pt x="59" y="60"/>
                    <a:pt x="59" y="60"/>
                    <a:pt x="59" y="60"/>
                  </a:cubicBezTo>
                  <a:cubicBezTo>
                    <a:pt x="63" y="58"/>
                    <a:pt x="63" y="53"/>
                    <a:pt x="61" y="50"/>
                  </a:cubicBezTo>
                  <a:cubicBezTo>
                    <a:pt x="59" y="46"/>
                    <a:pt x="54" y="45"/>
                    <a:pt x="50" y="48"/>
                  </a:cubicBezTo>
                  <a:cubicBezTo>
                    <a:pt x="39" y="56"/>
                    <a:pt x="39" y="56"/>
                    <a:pt x="39" y="56"/>
                  </a:cubicBezTo>
                  <a:cubicBezTo>
                    <a:pt x="39" y="7"/>
                    <a:pt x="39" y="7"/>
                    <a:pt x="39" y="7"/>
                  </a:cubicBezTo>
                  <a:cubicBezTo>
                    <a:pt x="39" y="3"/>
                    <a:pt x="36" y="0"/>
                    <a:pt x="31" y="0"/>
                  </a:cubicBezTo>
                  <a:cubicBezTo>
                    <a:pt x="27" y="0"/>
                    <a:pt x="24" y="3"/>
                    <a:pt x="24" y="7"/>
                  </a:cubicBezTo>
                  <a:cubicBezTo>
                    <a:pt x="24" y="56"/>
                    <a:pt x="24" y="56"/>
                    <a:pt x="24" y="56"/>
                  </a:cubicBezTo>
                  <a:cubicBezTo>
                    <a:pt x="13" y="48"/>
                    <a:pt x="13" y="48"/>
                    <a:pt x="13" y="48"/>
                  </a:cubicBezTo>
                  <a:cubicBezTo>
                    <a:pt x="9" y="45"/>
                    <a:pt x="4" y="46"/>
                    <a:pt x="2" y="50"/>
                  </a:cubicBezTo>
                  <a:cubicBezTo>
                    <a:pt x="1" y="51"/>
                    <a:pt x="0" y="53"/>
                    <a:pt x="0" y="54"/>
                  </a:cubicBezTo>
                  <a:cubicBezTo>
                    <a:pt x="0" y="56"/>
                    <a:pt x="1" y="59"/>
                    <a:pt x="4" y="60"/>
                  </a:cubicBezTo>
                  <a:cubicBezTo>
                    <a:pt x="27" y="77"/>
                    <a:pt x="27" y="77"/>
                    <a:pt x="27" y="77"/>
                  </a:cubicBezTo>
                  <a:cubicBezTo>
                    <a:pt x="27" y="77"/>
                    <a:pt x="27" y="77"/>
                    <a:pt x="27" y="77"/>
                  </a:cubicBezTo>
                  <a:cubicBezTo>
                    <a:pt x="27" y="77"/>
                    <a:pt x="27" y="78"/>
                    <a:pt x="27" y="7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0000"/>
                </a:solidFill>
              </a:endParaRPr>
            </a:p>
          </p:txBody>
        </p:sp>
      </p:grpSp>
      <p:sp>
        <p:nvSpPr>
          <p:cNvPr id="120" name="椭圆 119"/>
          <p:cNvSpPr/>
          <p:nvPr/>
        </p:nvSpPr>
        <p:spPr>
          <a:xfrm>
            <a:off x="709696" y="497792"/>
            <a:ext cx="4015519" cy="466634"/>
          </a:xfrm>
          <a:prstGeom prst="ellipse">
            <a:avLst/>
          </a:prstGeom>
          <a:gradFill flip="none" rotWithShape="1">
            <a:gsLst>
              <a:gs pos="100000">
                <a:srgbClr val="C9C9C9">
                  <a:alpha val="0"/>
                </a:srgbClr>
              </a:gs>
              <a:gs pos="20000">
                <a:schemeClr val="bg1">
                  <a:lumMod val="50000"/>
                </a:schemeClr>
              </a:gs>
            </a:gsLst>
            <a:path path="shap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126" name="组合 125"/>
          <p:cNvGrpSpPr/>
          <p:nvPr/>
        </p:nvGrpSpPr>
        <p:grpSpPr>
          <a:xfrm>
            <a:off x="640284" y="184024"/>
            <a:ext cx="4021131" cy="613991"/>
            <a:chOff x="3418293" y="305852"/>
            <a:chExt cx="4844075" cy="872774"/>
          </a:xfrm>
        </p:grpSpPr>
        <p:sp>
          <p:nvSpPr>
            <p:cNvPr id="128" name="椭圆 127"/>
            <p:cNvSpPr/>
            <p:nvPr/>
          </p:nvSpPr>
          <p:spPr>
            <a:xfrm>
              <a:off x="3418293" y="305852"/>
              <a:ext cx="4844075" cy="466634"/>
            </a:xfrm>
            <a:prstGeom prst="ellipse">
              <a:avLst/>
            </a:prstGeom>
            <a:gradFill flip="none" rotWithShape="1">
              <a:gsLst>
                <a:gs pos="100000">
                  <a:srgbClr val="C9C9C9">
                    <a:alpha val="0"/>
                  </a:srgbClr>
                </a:gs>
                <a:gs pos="20000">
                  <a:schemeClr val="bg1">
                    <a:lumMod val="50000"/>
                  </a:schemeClr>
                </a:gs>
              </a:gsLst>
              <a:path path="shap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9" name="矩形 128"/>
            <p:cNvSpPr/>
            <p:nvPr/>
          </p:nvSpPr>
          <p:spPr>
            <a:xfrm>
              <a:off x="3502027" y="470122"/>
              <a:ext cx="4499303" cy="708504"/>
            </a:xfrm>
            <a:prstGeom prst="rect">
              <a:avLst/>
            </a:prstGeom>
            <a:gradFill>
              <a:gsLst>
                <a:gs pos="0">
                  <a:schemeClr val="bg1"/>
                </a:gs>
                <a:gs pos="100000">
                  <a:schemeClr val="bg1">
                    <a:lumMod val="95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130" name="组合 129"/>
          <p:cNvGrpSpPr/>
          <p:nvPr/>
        </p:nvGrpSpPr>
        <p:grpSpPr>
          <a:xfrm>
            <a:off x="574288" y="185585"/>
            <a:ext cx="970204" cy="1019136"/>
            <a:chOff x="1003288" y="1798087"/>
            <a:chExt cx="3398850" cy="3383513"/>
          </a:xfrm>
        </p:grpSpPr>
        <p:sp>
          <p:nvSpPr>
            <p:cNvPr id="131" name="AutoShape 3"/>
            <p:cNvSpPr>
              <a:spLocks noChangeAspect="1" noChangeArrowheads="1" noTextEdit="1"/>
            </p:cNvSpPr>
            <p:nvPr/>
          </p:nvSpPr>
          <p:spPr bwMode="auto">
            <a:xfrm>
              <a:off x="1566863" y="1863725"/>
              <a:ext cx="2835275" cy="3317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132" name="AutoShape 11"/>
            <p:cNvSpPr>
              <a:spLocks noChangeAspect="1" noChangeArrowheads="1" noTextEdit="1"/>
            </p:cNvSpPr>
            <p:nvPr/>
          </p:nvSpPr>
          <p:spPr bwMode="auto">
            <a:xfrm>
              <a:off x="1028024" y="1798087"/>
              <a:ext cx="2896276" cy="19966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grpSp>
          <p:nvGrpSpPr>
            <p:cNvPr id="133" name="组合 132"/>
            <p:cNvGrpSpPr/>
            <p:nvPr/>
          </p:nvGrpSpPr>
          <p:grpSpPr>
            <a:xfrm>
              <a:off x="1003288" y="1856944"/>
              <a:ext cx="3119221" cy="1919931"/>
              <a:chOff x="1028026" y="1617975"/>
              <a:chExt cx="3119221" cy="1919931"/>
            </a:xfrm>
          </p:grpSpPr>
          <p:sp>
            <p:nvSpPr>
              <p:cNvPr id="134" name="Freeform 13"/>
              <p:cNvSpPr/>
              <p:nvPr/>
            </p:nvSpPr>
            <p:spPr bwMode="auto">
              <a:xfrm>
                <a:off x="1028026" y="1617975"/>
                <a:ext cx="3119221" cy="1832376"/>
              </a:xfrm>
              <a:custGeom>
                <a:avLst/>
                <a:gdLst>
                  <a:gd name="T0" fmla="*/ 264 w 306"/>
                  <a:gd name="T1" fmla="*/ 91 h 210"/>
                  <a:gd name="T2" fmla="*/ 266 w 306"/>
                  <a:gd name="T3" fmla="*/ 73 h 210"/>
                  <a:gd name="T4" fmla="*/ 194 w 306"/>
                  <a:gd name="T5" fmla="*/ 0 h 210"/>
                  <a:gd name="T6" fmla="*/ 127 w 306"/>
                  <a:gd name="T7" fmla="*/ 43 h 210"/>
                  <a:gd name="T8" fmla="*/ 90 w 306"/>
                  <a:gd name="T9" fmla="*/ 27 h 210"/>
                  <a:gd name="T10" fmla="*/ 37 w 306"/>
                  <a:gd name="T11" fmla="*/ 80 h 210"/>
                  <a:gd name="T12" fmla="*/ 39 w 306"/>
                  <a:gd name="T13" fmla="*/ 92 h 210"/>
                  <a:gd name="T14" fmla="*/ 0 w 306"/>
                  <a:gd name="T15" fmla="*/ 149 h 210"/>
                  <a:gd name="T16" fmla="*/ 61 w 306"/>
                  <a:gd name="T17" fmla="*/ 210 h 210"/>
                  <a:gd name="T18" fmla="*/ 245 w 306"/>
                  <a:gd name="T19" fmla="*/ 210 h 210"/>
                  <a:gd name="T20" fmla="*/ 306 w 306"/>
                  <a:gd name="T21" fmla="*/ 149 h 210"/>
                  <a:gd name="T22" fmla="*/ 264 w 306"/>
                  <a:gd name="T23" fmla="*/ 91 h 2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06" h="210">
                    <a:moveTo>
                      <a:pt x="264" y="91"/>
                    </a:moveTo>
                    <a:cubicBezTo>
                      <a:pt x="265" y="85"/>
                      <a:pt x="266" y="79"/>
                      <a:pt x="266" y="73"/>
                    </a:cubicBezTo>
                    <a:cubicBezTo>
                      <a:pt x="266" y="33"/>
                      <a:pt x="234" y="0"/>
                      <a:pt x="194" y="0"/>
                    </a:cubicBezTo>
                    <a:cubicBezTo>
                      <a:pt x="164" y="0"/>
                      <a:pt x="139" y="18"/>
                      <a:pt x="127" y="43"/>
                    </a:cubicBezTo>
                    <a:cubicBezTo>
                      <a:pt x="118" y="33"/>
                      <a:pt x="104" y="27"/>
                      <a:pt x="90" y="27"/>
                    </a:cubicBezTo>
                    <a:cubicBezTo>
                      <a:pt x="61" y="27"/>
                      <a:pt x="37" y="50"/>
                      <a:pt x="37" y="80"/>
                    </a:cubicBezTo>
                    <a:cubicBezTo>
                      <a:pt x="37" y="84"/>
                      <a:pt x="38" y="88"/>
                      <a:pt x="39" y="92"/>
                    </a:cubicBezTo>
                    <a:cubicBezTo>
                      <a:pt x="16" y="101"/>
                      <a:pt x="0" y="123"/>
                      <a:pt x="0" y="149"/>
                    </a:cubicBezTo>
                    <a:cubicBezTo>
                      <a:pt x="0" y="183"/>
                      <a:pt x="28" y="210"/>
                      <a:pt x="61" y="210"/>
                    </a:cubicBezTo>
                    <a:cubicBezTo>
                      <a:pt x="245" y="210"/>
                      <a:pt x="245" y="210"/>
                      <a:pt x="245" y="210"/>
                    </a:cubicBezTo>
                    <a:cubicBezTo>
                      <a:pt x="278" y="210"/>
                      <a:pt x="306" y="183"/>
                      <a:pt x="306" y="149"/>
                    </a:cubicBezTo>
                    <a:cubicBezTo>
                      <a:pt x="306" y="122"/>
                      <a:pt x="288" y="99"/>
                      <a:pt x="264" y="91"/>
                    </a:cubicBezTo>
                    <a:close/>
                  </a:path>
                </a:pathLst>
              </a:custGeom>
              <a:gradFill flip="none" rotWithShape="1">
                <a:gsLst>
                  <a:gs pos="0">
                    <a:srgbClr val="9CCCC9"/>
                  </a:gs>
                  <a:gs pos="87000">
                    <a:srgbClr val="68B0AB"/>
                  </a:gs>
                </a:gsLst>
                <a:lin ang="0" scaled="0"/>
                <a:tileRect/>
              </a:gradFill>
              <a:ln w="101600">
                <a:gradFill>
                  <a:gsLst>
                    <a:gs pos="0">
                      <a:srgbClr val="81BDB9"/>
                    </a:gs>
                    <a:gs pos="100000">
                      <a:srgbClr val="9CCCC9"/>
                    </a:gs>
                  </a:gsLst>
                  <a:lin ang="0" scaled="0"/>
                </a:gradFill>
              </a:ln>
              <a:effectLst>
                <a:outerShdw blurRad="127000" dist="63500" dir="8100000" algn="tr" rotWithShape="0">
                  <a:prstClr val="black">
                    <a:alpha val="30000"/>
                  </a:prstClr>
                </a:outerShdw>
              </a:effectLst>
            </p:spPr>
            <p:txBody>
              <a:bodyPr vert="horz" wrap="square" lIns="91440" tIns="45720" rIns="91440" bIns="45720" numCol="1" anchor="t" anchorCtr="0" compatLnSpc="1"/>
              <a:lstStyle/>
              <a:p>
                <a:endParaRPr lang="zh-CN" altLang="en-US"/>
              </a:p>
            </p:txBody>
          </p:sp>
          <p:sp>
            <p:nvSpPr>
              <p:cNvPr id="135" name="Freeform 13"/>
              <p:cNvSpPr/>
              <p:nvPr/>
            </p:nvSpPr>
            <p:spPr bwMode="auto">
              <a:xfrm>
                <a:off x="1441600" y="1876870"/>
                <a:ext cx="2507439" cy="1661036"/>
              </a:xfrm>
              <a:custGeom>
                <a:avLst/>
                <a:gdLst>
                  <a:gd name="T0" fmla="*/ 264 w 306"/>
                  <a:gd name="T1" fmla="*/ 91 h 210"/>
                  <a:gd name="T2" fmla="*/ 266 w 306"/>
                  <a:gd name="T3" fmla="*/ 73 h 210"/>
                  <a:gd name="T4" fmla="*/ 194 w 306"/>
                  <a:gd name="T5" fmla="*/ 0 h 210"/>
                  <a:gd name="T6" fmla="*/ 127 w 306"/>
                  <a:gd name="T7" fmla="*/ 43 h 210"/>
                  <a:gd name="T8" fmla="*/ 90 w 306"/>
                  <a:gd name="T9" fmla="*/ 27 h 210"/>
                  <a:gd name="T10" fmla="*/ 37 w 306"/>
                  <a:gd name="T11" fmla="*/ 80 h 210"/>
                  <a:gd name="T12" fmla="*/ 39 w 306"/>
                  <a:gd name="T13" fmla="*/ 92 h 210"/>
                  <a:gd name="T14" fmla="*/ 0 w 306"/>
                  <a:gd name="T15" fmla="*/ 149 h 210"/>
                  <a:gd name="T16" fmla="*/ 61 w 306"/>
                  <a:gd name="T17" fmla="*/ 210 h 210"/>
                  <a:gd name="T18" fmla="*/ 245 w 306"/>
                  <a:gd name="T19" fmla="*/ 210 h 210"/>
                  <a:gd name="T20" fmla="*/ 306 w 306"/>
                  <a:gd name="T21" fmla="*/ 149 h 210"/>
                  <a:gd name="T22" fmla="*/ 264 w 306"/>
                  <a:gd name="T23" fmla="*/ 91 h 2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06" h="210">
                    <a:moveTo>
                      <a:pt x="264" y="91"/>
                    </a:moveTo>
                    <a:cubicBezTo>
                      <a:pt x="265" y="85"/>
                      <a:pt x="266" y="79"/>
                      <a:pt x="266" y="73"/>
                    </a:cubicBezTo>
                    <a:cubicBezTo>
                      <a:pt x="266" y="33"/>
                      <a:pt x="234" y="0"/>
                      <a:pt x="194" y="0"/>
                    </a:cubicBezTo>
                    <a:cubicBezTo>
                      <a:pt x="164" y="0"/>
                      <a:pt x="139" y="18"/>
                      <a:pt x="127" y="43"/>
                    </a:cubicBezTo>
                    <a:cubicBezTo>
                      <a:pt x="118" y="33"/>
                      <a:pt x="104" y="27"/>
                      <a:pt x="90" y="27"/>
                    </a:cubicBezTo>
                    <a:cubicBezTo>
                      <a:pt x="61" y="27"/>
                      <a:pt x="37" y="50"/>
                      <a:pt x="37" y="80"/>
                    </a:cubicBezTo>
                    <a:cubicBezTo>
                      <a:pt x="37" y="84"/>
                      <a:pt x="38" y="88"/>
                      <a:pt x="39" y="92"/>
                    </a:cubicBezTo>
                    <a:cubicBezTo>
                      <a:pt x="16" y="101"/>
                      <a:pt x="0" y="123"/>
                      <a:pt x="0" y="149"/>
                    </a:cubicBezTo>
                    <a:cubicBezTo>
                      <a:pt x="0" y="183"/>
                      <a:pt x="28" y="210"/>
                      <a:pt x="61" y="210"/>
                    </a:cubicBezTo>
                    <a:cubicBezTo>
                      <a:pt x="245" y="210"/>
                      <a:pt x="245" y="210"/>
                      <a:pt x="245" y="210"/>
                    </a:cubicBezTo>
                    <a:cubicBezTo>
                      <a:pt x="278" y="210"/>
                      <a:pt x="306" y="183"/>
                      <a:pt x="306" y="149"/>
                    </a:cubicBezTo>
                    <a:cubicBezTo>
                      <a:pt x="306" y="122"/>
                      <a:pt x="288" y="99"/>
                      <a:pt x="264" y="91"/>
                    </a:cubicBezTo>
                    <a:close/>
                  </a:path>
                </a:pathLst>
              </a:custGeom>
              <a:gradFill flip="none" rotWithShape="1">
                <a:gsLst>
                  <a:gs pos="0">
                    <a:schemeClr val="bg1"/>
                  </a:gs>
                  <a:gs pos="87000">
                    <a:schemeClr val="bg1">
                      <a:lumMod val="85000"/>
                    </a:schemeClr>
                  </a:gs>
                </a:gsLst>
                <a:lin ang="0" scaled="0"/>
                <a:tileRect/>
              </a:gradFill>
              <a:ln w="63500">
                <a:gradFill>
                  <a:gsLst>
                    <a:gs pos="0">
                      <a:schemeClr val="bg1">
                        <a:lumMod val="85000"/>
                      </a:schemeClr>
                    </a:gs>
                    <a:gs pos="100000">
                      <a:schemeClr val="bg1"/>
                    </a:gs>
                  </a:gsLst>
                  <a:lin ang="5400000" scaled="1"/>
                </a:gradFill>
              </a:ln>
              <a:effectLst>
                <a:outerShdw blurRad="127000" dist="63500" dir="8100000" algn="tr" rotWithShape="0">
                  <a:prstClr val="black">
                    <a:alpha val="30000"/>
                  </a:prstClr>
                </a:outerShdw>
              </a:effectLst>
            </p:spPr>
            <p:txBody>
              <a:bodyPr vert="horz" wrap="square" lIns="91440" tIns="45720" rIns="91440" bIns="45720" numCol="1" anchor="t" anchorCtr="0" compatLnSpc="1"/>
              <a:lstStyle/>
              <a:p>
                <a:endParaRPr lang="zh-CN" altLang="en-US"/>
              </a:p>
            </p:txBody>
          </p:sp>
        </p:grpSp>
      </p:grpSp>
      <p:sp>
        <p:nvSpPr>
          <p:cNvPr id="136" name="文本框 135"/>
          <p:cNvSpPr txBox="1"/>
          <p:nvPr/>
        </p:nvSpPr>
        <p:spPr>
          <a:xfrm>
            <a:off x="1723411" y="299043"/>
            <a:ext cx="2645285" cy="461665"/>
          </a:xfrm>
          <a:prstGeom prst="rect">
            <a:avLst/>
          </a:prstGeom>
          <a:noFill/>
        </p:spPr>
        <p:txBody>
          <a:bodyPr wrap="square" rtlCol="0">
            <a:spAutoFit/>
          </a:bodyPr>
          <a:lstStyle/>
          <a:p>
            <a:r>
              <a:rPr lang="zh-CN" altLang="en-US" sz="2400" b="1" dirty="0">
                <a:solidFill>
                  <a:srgbClr val="3A6461"/>
                </a:solidFill>
                <a:latin typeface="微软雅黑" panose="020B0503020204020204" pitchFamily="34" charset="-122"/>
                <a:ea typeface="微软雅黑" panose="020B0503020204020204" pitchFamily="34" charset="-122"/>
              </a:rPr>
              <a:t>并列关系图表</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120"/>
                                        </p:tgtEl>
                                        <p:attrNameLst>
                                          <p:attrName>style.visibility</p:attrName>
                                        </p:attrNameLst>
                                      </p:cBhvr>
                                      <p:to>
                                        <p:strVal val="visible"/>
                                      </p:to>
                                    </p:set>
                                    <p:anim calcmode="lin" valueType="num">
                                      <p:cBhvr additive="base">
                                        <p:cTn id="7" dur="500" fill="hold"/>
                                        <p:tgtEl>
                                          <p:spTgt spid="120"/>
                                        </p:tgtEl>
                                        <p:attrNameLst>
                                          <p:attrName>ppt_x</p:attrName>
                                        </p:attrNameLst>
                                      </p:cBhvr>
                                      <p:tavLst>
                                        <p:tav tm="0">
                                          <p:val>
                                            <p:strVal val="0-#ppt_w/2"/>
                                          </p:val>
                                        </p:tav>
                                        <p:tav tm="100000">
                                          <p:val>
                                            <p:strVal val="#ppt_x"/>
                                          </p:val>
                                        </p:tav>
                                      </p:tavLst>
                                    </p:anim>
                                    <p:anim calcmode="lin" valueType="num">
                                      <p:cBhvr additive="base">
                                        <p:cTn id="8" dur="500" fill="hold"/>
                                        <p:tgtEl>
                                          <p:spTgt spid="120"/>
                                        </p:tgtEl>
                                        <p:attrNameLst>
                                          <p:attrName>ppt_y</p:attrName>
                                        </p:attrNameLst>
                                      </p:cBhvr>
                                      <p:tavLst>
                                        <p:tav tm="0">
                                          <p:val>
                                            <p:strVal val="#ppt_y"/>
                                          </p:val>
                                        </p:tav>
                                        <p:tav tm="100000">
                                          <p:val>
                                            <p:strVal val="#ppt_y"/>
                                          </p:val>
                                        </p:tav>
                                      </p:tavLst>
                                    </p:anim>
                                  </p:childTnLst>
                                </p:cTn>
                              </p:par>
                              <p:par>
                                <p:cTn id="9" presetID="2" presetClass="entr" presetSubtype="8" fill="hold" nodeType="withEffect">
                                  <p:stCondLst>
                                    <p:cond delay="0"/>
                                  </p:stCondLst>
                                  <p:childTnLst>
                                    <p:set>
                                      <p:cBhvr>
                                        <p:cTn id="10" dur="1" fill="hold">
                                          <p:stCondLst>
                                            <p:cond delay="0"/>
                                          </p:stCondLst>
                                        </p:cTn>
                                        <p:tgtEl>
                                          <p:spTgt spid="126"/>
                                        </p:tgtEl>
                                        <p:attrNameLst>
                                          <p:attrName>style.visibility</p:attrName>
                                        </p:attrNameLst>
                                      </p:cBhvr>
                                      <p:to>
                                        <p:strVal val="visible"/>
                                      </p:to>
                                    </p:set>
                                    <p:anim calcmode="lin" valueType="num">
                                      <p:cBhvr additive="base">
                                        <p:cTn id="11" dur="500" fill="hold"/>
                                        <p:tgtEl>
                                          <p:spTgt spid="126"/>
                                        </p:tgtEl>
                                        <p:attrNameLst>
                                          <p:attrName>ppt_x</p:attrName>
                                        </p:attrNameLst>
                                      </p:cBhvr>
                                      <p:tavLst>
                                        <p:tav tm="0">
                                          <p:val>
                                            <p:strVal val="0-#ppt_w/2"/>
                                          </p:val>
                                        </p:tav>
                                        <p:tav tm="100000">
                                          <p:val>
                                            <p:strVal val="#ppt_x"/>
                                          </p:val>
                                        </p:tav>
                                      </p:tavLst>
                                    </p:anim>
                                    <p:anim calcmode="lin" valueType="num">
                                      <p:cBhvr additive="base">
                                        <p:cTn id="12" dur="500" fill="hold"/>
                                        <p:tgtEl>
                                          <p:spTgt spid="126"/>
                                        </p:tgtEl>
                                        <p:attrNameLst>
                                          <p:attrName>ppt_y</p:attrName>
                                        </p:attrNameLst>
                                      </p:cBhvr>
                                      <p:tavLst>
                                        <p:tav tm="0">
                                          <p:val>
                                            <p:strVal val="#ppt_y"/>
                                          </p:val>
                                        </p:tav>
                                        <p:tav tm="100000">
                                          <p:val>
                                            <p:strVal val="#ppt_y"/>
                                          </p:val>
                                        </p:tav>
                                      </p:tavLst>
                                    </p:anim>
                                  </p:childTnLst>
                                </p:cTn>
                              </p:par>
                              <p:par>
                                <p:cTn id="13" presetID="2" presetClass="entr" presetSubtype="8" fill="hold" grpId="0" nodeType="withEffect">
                                  <p:stCondLst>
                                    <p:cond delay="0"/>
                                  </p:stCondLst>
                                  <p:childTnLst>
                                    <p:set>
                                      <p:cBhvr>
                                        <p:cTn id="14" dur="1" fill="hold">
                                          <p:stCondLst>
                                            <p:cond delay="0"/>
                                          </p:stCondLst>
                                        </p:cTn>
                                        <p:tgtEl>
                                          <p:spTgt spid="136"/>
                                        </p:tgtEl>
                                        <p:attrNameLst>
                                          <p:attrName>style.visibility</p:attrName>
                                        </p:attrNameLst>
                                      </p:cBhvr>
                                      <p:to>
                                        <p:strVal val="visible"/>
                                      </p:to>
                                    </p:set>
                                    <p:anim calcmode="lin" valueType="num">
                                      <p:cBhvr additive="base">
                                        <p:cTn id="15" dur="500" fill="hold"/>
                                        <p:tgtEl>
                                          <p:spTgt spid="136"/>
                                        </p:tgtEl>
                                        <p:attrNameLst>
                                          <p:attrName>ppt_x</p:attrName>
                                        </p:attrNameLst>
                                      </p:cBhvr>
                                      <p:tavLst>
                                        <p:tav tm="0">
                                          <p:val>
                                            <p:strVal val="0-#ppt_w/2"/>
                                          </p:val>
                                        </p:tav>
                                        <p:tav tm="100000">
                                          <p:val>
                                            <p:strVal val="#ppt_x"/>
                                          </p:val>
                                        </p:tav>
                                      </p:tavLst>
                                    </p:anim>
                                    <p:anim calcmode="lin" valueType="num">
                                      <p:cBhvr additive="base">
                                        <p:cTn id="16" dur="500" fill="hold"/>
                                        <p:tgtEl>
                                          <p:spTgt spid="136"/>
                                        </p:tgtEl>
                                        <p:attrNameLst>
                                          <p:attrName>ppt_y</p:attrName>
                                        </p:attrNameLst>
                                      </p:cBhvr>
                                      <p:tavLst>
                                        <p:tav tm="0">
                                          <p:val>
                                            <p:strVal val="#ppt_y"/>
                                          </p:val>
                                        </p:tav>
                                        <p:tav tm="100000">
                                          <p:val>
                                            <p:strVal val="#ppt_y"/>
                                          </p:val>
                                        </p:tav>
                                      </p:tavLst>
                                    </p:anim>
                                  </p:childTnLst>
                                </p:cTn>
                              </p:par>
                              <p:par>
                                <p:cTn id="17" presetID="2" presetClass="entr" presetSubtype="8" fill="hold" nodeType="withEffect">
                                  <p:stCondLst>
                                    <p:cond delay="0"/>
                                  </p:stCondLst>
                                  <p:childTnLst>
                                    <p:set>
                                      <p:cBhvr>
                                        <p:cTn id="18" dur="1" fill="hold">
                                          <p:stCondLst>
                                            <p:cond delay="0"/>
                                          </p:stCondLst>
                                        </p:cTn>
                                        <p:tgtEl>
                                          <p:spTgt spid="130"/>
                                        </p:tgtEl>
                                        <p:attrNameLst>
                                          <p:attrName>style.visibility</p:attrName>
                                        </p:attrNameLst>
                                      </p:cBhvr>
                                      <p:to>
                                        <p:strVal val="visible"/>
                                      </p:to>
                                    </p:set>
                                    <p:anim calcmode="lin" valueType="num">
                                      <p:cBhvr additive="base">
                                        <p:cTn id="19" dur="500" fill="hold"/>
                                        <p:tgtEl>
                                          <p:spTgt spid="130"/>
                                        </p:tgtEl>
                                        <p:attrNameLst>
                                          <p:attrName>ppt_x</p:attrName>
                                        </p:attrNameLst>
                                      </p:cBhvr>
                                      <p:tavLst>
                                        <p:tav tm="0">
                                          <p:val>
                                            <p:strVal val="0-#ppt_w/2"/>
                                          </p:val>
                                        </p:tav>
                                        <p:tav tm="100000">
                                          <p:val>
                                            <p:strVal val="#ppt_x"/>
                                          </p:val>
                                        </p:tav>
                                      </p:tavLst>
                                    </p:anim>
                                    <p:anim calcmode="lin" valueType="num">
                                      <p:cBhvr additive="base">
                                        <p:cTn id="20" dur="500" fill="hold"/>
                                        <p:tgtEl>
                                          <p:spTgt spid="130"/>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127"/>
                                        </p:tgtEl>
                                        <p:attrNameLst>
                                          <p:attrName>style.visibility</p:attrName>
                                        </p:attrNameLst>
                                      </p:cBhvr>
                                      <p:to>
                                        <p:strVal val="visible"/>
                                      </p:to>
                                    </p:set>
                                    <p:anim calcmode="lin" valueType="num">
                                      <p:cBhvr additive="base">
                                        <p:cTn id="25" dur="500" fill="hold"/>
                                        <p:tgtEl>
                                          <p:spTgt spid="127"/>
                                        </p:tgtEl>
                                        <p:attrNameLst>
                                          <p:attrName>ppt_x</p:attrName>
                                        </p:attrNameLst>
                                      </p:cBhvr>
                                      <p:tavLst>
                                        <p:tav tm="0">
                                          <p:val>
                                            <p:strVal val="#ppt_x"/>
                                          </p:val>
                                        </p:tav>
                                        <p:tav tm="100000">
                                          <p:val>
                                            <p:strVal val="#ppt_x"/>
                                          </p:val>
                                        </p:tav>
                                      </p:tavLst>
                                    </p:anim>
                                    <p:anim calcmode="lin" valueType="num">
                                      <p:cBhvr additive="base">
                                        <p:cTn id="26" dur="500" fill="hold"/>
                                        <p:tgtEl>
                                          <p:spTgt spid="127"/>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164"/>
                                        </p:tgtEl>
                                        <p:attrNameLst>
                                          <p:attrName>style.visibility</p:attrName>
                                        </p:attrNameLst>
                                      </p:cBhvr>
                                      <p:to>
                                        <p:strVal val="visible"/>
                                      </p:to>
                                    </p:set>
                                    <p:anim calcmode="lin" valueType="num">
                                      <p:cBhvr additive="base">
                                        <p:cTn id="29" dur="500" fill="hold"/>
                                        <p:tgtEl>
                                          <p:spTgt spid="164"/>
                                        </p:tgtEl>
                                        <p:attrNameLst>
                                          <p:attrName>ppt_x</p:attrName>
                                        </p:attrNameLst>
                                      </p:cBhvr>
                                      <p:tavLst>
                                        <p:tav tm="0">
                                          <p:val>
                                            <p:strVal val="#ppt_x"/>
                                          </p:val>
                                        </p:tav>
                                        <p:tav tm="100000">
                                          <p:val>
                                            <p:strVal val="#ppt_x"/>
                                          </p:val>
                                        </p:tav>
                                      </p:tavLst>
                                    </p:anim>
                                    <p:anim calcmode="lin" valueType="num">
                                      <p:cBhvr additive="base">
                                        <p:cTn id="30" dur="500" fill="hold"/>
                                        <p:tgtEl>
                                          <p:spTgt spid="164"/>
                                        </p:tgtEl>
                                        <p:attrNameLst>
                                          <p:attrName>ppt_y</p:attrName>
                                        </p:attrNameLst>
                                      </p:cBhvr>
                                      <p:tavLst>
                                        <p:tav tm="0">
                                          <p:val>
                                            <p:strVal val="1+#ppt_h/2"/>
                                          </p:val>
                                        </p:tav>
                                        <p:tav tm="100000">
                                          <p:val>
                                            <p:strVal val="#ppt_y"/>
                                          </p:val>
                                        </p:tav>
                                      </p:tavLst>
                                    </p:anim>
                                  </p:childTnLst>
                                </p:cTn>
                              </p:par>
                              <p:par>
                                <p:cTn id="31" presetID="2" presetClass="entr" presetSubtype="4" fill="hold" nodeType="withEffect">
                                  <p:stCondLst>
                                    <p:cond delay="0"/>
                                  </p:stCondLst>
                                  <p:childTnLst>
                                    <p:set>
                                      <p:cBhvr>
                                        <p:cTn id="32" dur="1" fill="hold">
                                          <p:stCondLst>
                                            <p:cond delay="0"/>
                                          </p:stCondLst>
                                        </p:cTn>
                                        <p:tgtEl>
                                          <p:spTgt spid="182"/>
                                        </p:tgtEl>
                                        <p:attrNameLst>
                                          <p:attrName>style.visibility</p:attrName>
                                        </p:attrNameLst>
                                      </p:cBhvr>
                                      <p:to>
                                        <p:strVal val="visible"/>
                                      </p:to>
                                    </p:set>
                                    <p:anim calcmode="lin" valueType="num">
                                      <p:cBhvr additive="base">
                                        <p:cTn id="33" dur="500" fill="hold"/>
                                        <p:tgtEl>
                                          <p:spTgt spid="182"/>
                                        </p:tgtEl>
                                        <p:attrNameLst>
                                          <p:attrName>ppt_x</p:attrName>
                                        </p:attrNameLst>
                                      </p:cBhvr>
                                      <p:tavLst>
                                        <p:tav tm="0">
                                          <p:val>
                                            <p:strVal val="#ppt_x"/>
                                          </p:val>
                                        </p:tav>
                                        <p:tav tm="100000">
                                          <p:val>
                                            <p:strVal val="#ppt_x"/>
                                          </p:val>
                                        </p:tav>
                                      </p:tavLst>
                                    </p:anim>
                                    <p:anim calcmode="lin" valueType="num">
                                      <p:cBhvr additive="base">
                                        <p:cTn id="34" dur="500" fill="hold"/>
                                        <p:tgtEl>
                                          <p:spTgt spid="182"/>
                                        </p:tgtEl>
                                        <p:attrNameLst>
                                          <p:attrName>ppt_y</p:attrName>
                                        </p:attrNameLst>
                                      </p:cBhvr>
                                      <p:tavLst>
                                        <p:tav tm="0">
                                          <p:val>
                                            <p:strVal val="1+#ppt_h/2"/>
                                          </p:val>
                                        </p:tav>
                                        <p:tav tm="100000">
                                          <p:val>
                                            <p:strVal val="#ppt_y"/>
                                          </p:val>
                                        </p:tav>
                                      </p:tavLst>
                                    </p:anim>
                                  </p:childTnLst>
                                </p:cTn>
                              </p:par>
                              <p:par>
                                <p:cTn id="35" presetID="2" presetClass="entr" presetSubtype="4" fill="hold" nodeType="withEffect">
                                  <p:stCondLst>
                                    <p:cond delay="0"/>
                                  </p:stCondLst>
                                  <p:childTnLst>
                                    <p:set>
                                      <p:cBhvr>
                                        <p:cTn id="36" dur="1" fill="hold">
                                          <p:stCondLst>
                                            <p:cond delay="0"/>
                                          </p:stCondLst>
                                        </p:cTn>
                                        <p:tgtEl>
                                          <p:spTgt spid="200"/>
                                        </p:tgtEl>
                                        <p:attrNameLst>
                                          <p:attrName>style.visibility</p:attrName>
                                        </p:attrNameLst>
                                      </p:cBhvr>
                                      <p:to>
                                        <p:strVal val="visible"/>
                                      </p:to>
                                    </p:set>
                                    <p:anim calcmode="lin" valueType="num">
                                      <p:cBhvr additive="base">
                                        <p:cTn id="37" dur="500" fill="hold"/>
                                        <p:tgtEl>
                                          <p:spTgt spid="200"/>
                                        </p:tgtEl>
                                        <p:attrNameLst>
                                          <p:attrName>ppt_x</p:attrName>
                                        </p:attrNameLst>
                                      </p:cBhvr>
                                      <p:tavLst>
                                        <p:tav tm="0">
                                          <p:val>
                                            <p:strVal val="#ppt_x"/>
                                          </p:val>
                                        </p:tav>
                                        <p:tav tm="100000">
                                          <p:val>
                                            <p:strVal val="#ppt_x"/>
                                          </p:val>
                                        </p:tav>
                                      </p:tavLst>
                                    </p:anim>
                                    <p:anim calcmode="lin" valueType="num">
                                      <p:cBhvr additive="base">
                                        <p:cTn id="38" dur="500" fill="hold"/>
                                        <p:tgtEl>
                                          <p:spTgt spid="200"/>
                                        </p:tgtEl>
                                        <p:attrNameLst>
                                          <p:attrName>ppt_y</p:attrName>
                                        </p:attrNameLst>
                                      </p:cBhvr>
                                      <p:tavLst>
                                        <p:tav tm="0">
                                          <p:val>
                                            <p:strVal val="1+#ppt_h/2"/>
                                          </p:val>
                                        </p:tav>
                                        <p:tav tm="100000">
                                          <p:val>
                                            <p:strVal val="#ppt_y"/>
                                          </p:val>
                                        </p:tav>
                                      </p:tavLst>
                                    </p:anim>
                                  </p:childTnLst>
                                </p:cTn>
                              </p:par>
                            </p:childTnLst>
                          </p:cTn>
                        </p:par>
                        <p:par>
                          <p:cTn id="39" fill="hold">
                            <p:stCondLst>
                              <p:cond delay="500"/>
                            </p:stCondLst>
                            <p:childTnLst>
                              <p:par>
                                <p:cTn id="40" presetID="2" presetClass="entr" presetSubtype="4" fill="hold" nodeType="afterEffect">
                                  <p:stCondLst>
                                    <p:cond delay="0"/>
                                  </p:stCondLst>
                                  <p:childTnLst>
                                    <p:set>
                                      <p:cBhvr>
                                        <p:cTn id="41" dur="1" fill="hold">
                                          <p:stCondLst>
                                            <p:cond delay="0"/>
                                          </p:stCondLst>
                                        </p:cTn>
                                        <p:tgtEl>
                                          <p:spTgt spid="221"/>
                                        </p:tgtEl>
                                        <p:attrNameLst>
                                          <p:attrName>style.visibility</p:attrName>
                                        </p:attrNameLst>
                                      </p:cBhvr>
                                      <p:to>
                                        <p:strVal val="visible"/>
                                      </p:to>
                                    </p:set>
                                    <p:anim calcmode="lin" valueType="num">
                                      <p:cBhvr additive="base">
                                        <p:cTn id="42" dur="1000" fill="hold"/>
                                        <p:tgtEl>
                                          <p:spTgt spid="221"/>
                                        </p:tgtEl>
                                        <p:attrNameLst>
                                          <p:attrName>ppt_x</p:attrName>
                                        </p:attrNameLst>
                                      </p:cBhvr>
                                      <p:tavLst>
                                        <p:tav tm="0">
                                          <p:val>
                                            <p:strVal val="#ppt_x"/>
                                          </p:val>
                                        </p:tav>
                                        <p:tav tm="100000">
                                          <p:val>
                                            <p:strVal val="#ppt_x"/>
                                          </p:val>
                                        </p:tav>
                                      </p:tavLst>
                                    </p:anim>
                                    <p:anim calcmode="lin" valueType="num">
                                      <p:cBhvr additive="base">
                                        <p:cTn id="43" dur="1000" fill="hold"/>
                                        <p:tgtEl>
                                          <p:spTgt spid="221"/>
                                        </p:tgtEl>
                                        <p:attrNameLst>
                                          <p:attrName>ppt_y</p:attrName>
                                        </p:attrNameLst>
                                      </p:cBhvr>
                                      <p:tavLst>
                                        <p:tav tm="0">
                                          <p:val>
                                            <p:strVal val="1+#ppt_h/2"/>
                                          </p:val>
                                        </p:tav>
                                        <p:tav tm="100000">
                                          <p:val>
                                            <p:strVal val="#ppt_y"/>
                                          </p:val>
                                        </p:tav>
                                      </p:tavLst>
                                    </p:anim>
                                  </p:childTnLst>
                                </p:cTn>
                              </p:par>
                              <p:par>
                                <p:cTn id="44" presetID="2" presetClass="entr" presetSubtype="4" fill="hold" nodeType="withEffect">
                                  <p:stCondLst>
                                    <p:cond delay="0"/>
                                  </p:stCondLst>
                                  <p:childTnLst>
                                    <p:set>
                                      <p:cBhvr>
                                        <p:cTn id="45" dur="1" fill="hold">
                                          <p:stCondLst>
                                            <p:cond delay="0"/>
                                          </p:stCondLst>
                                        </p:cTn>
                                        <p:tgtEl>
                                          <p:spTgt spid="229"/>
                                        </p:tgtEl>
                                        <p:attrNameLst>
                                          <p:attrName>style.visibility</p:attrName>
                                        </p:attrNameLst>
                                      </p:cBhvr>
                                      <p:to>
                                        <p:strVal val="visible"/>
                                      </p:to>
                                    </p:set>
                                    <p:anim calcmode="lin" valueType="num">
                                      <p:cBhvr additive="base">
                                        <p:cTn id="46" dur="1000" fill="hold"/>
                                        <p:tgtEl>
                                          <p:spTgt spid="229"/>
                                        </p:tgtEl>
                                        <p:attrNameLst>
                                          <p:attrName>ppt_x</p:attrName>
                                        </p:attrNameLst>
                                      </p:cBhvr>
                                      <p:tavLst>
                                        <p:tav tm="0">
                                          <p:val>
                                            <p:strVal val="#ppt_x"/>
                                          </p:val>
                                        </p:tav>
                                        <p:tav tm="100000">
                                          <p:val>
                                            <p:strVal val="#ppt_x"/>
                                          </p:val>
                                        </p:tav>
                                      </p:tavLst>
                                    </p:anim>
                                    <p:anim calcmode="lin" valueType="num">
                                      <p:cBhvr additive="base">
                                        <p:cTn id="47" dur="1000" fill="hold"/>
                                        <p:tgtEl>
                                          <p:spTgt spid="229"/>
                                        </p:tgtEl>
                                        <p:attrNameLst>
                                          <p:attrName>ppt_y</p:attrName>
                                        </p:attrNameLst>
                                      </p:cBhvr>
                                      <p:tavLst>
                                        <p:tav tm="0">
                                          <p:val>
                                            <p:strVal val="1+#ppt_h/2"/>
                                          </p:val>
                                        </p:tav>
                                        <p:tav tm="100000">
                                          <p:val>
                                            <p:strVal val="#ppt_y"/>
                                          </p:val>
                                        </p:tav>
                                      </p:tavLst>
                                    </p:anim>
                                  </p:childTnLst>
                                </p:cTn>
                              </p:par>
                              <p:par>
                                <p:cTn id="48" presetID="2" presetClass="entr" presetSubtype="4" fill="hold" nodeType="withEffect">
                                  <p:stCondLst>
                                    <p:cond delay="0"/>
                                  </p:stCondLst>
                                  <p:childTnLst>
                                    <p:set>
                                      <p:cBhvr>
                                        <p:cTn id="49" dur="1" fill="hold">
                                          <p:stCondLst>
                                            <p:cond delay="0"/>
                                          </p:stCondLst>
                                        </p:cTn>
                                        <p:tgtEl>
                                          <p:spTgt spid="247"/>
                                        </p:tgtEl>
                                        <p:attrNameLst>
                                          <p:attrName>style.visibility</p:attrName>
                                        </p:attrNameLst>
                                      </p:cBhvr>
                                      <p:to>
                                        <p:strVal val="visible"/>
                                      </p:to>
                                    </p:set>
                                    <p:anim calcmode="lin" valueType="num">
                                      <p:cBhvr additive="base">
                                        <p:cTn id="50" dur="1000" fill="hold"/>
                                        <p:tgtEl>
                                          <p:spTgt spid="247"/>
                                        </p:tgtEl>
                                        <p:attrNameLst>
                                          <p:attrName>ppt_x</p:attrName>
                                        </p:attrNameLst>
                                      </p:cBhvr>
                                      <p:tavLst>
                                        <p:tav tm="0">
                                          <p:val>
                                            <p:strVal val="#ppt_x"/>
                                          </p:val>
                                        </p:tav>
                                        <p:tav tm="100000">
                                          <p:val>
                                            <p:strVal val="#ppt_x"/>
                                          </p:val>
                                        </p:tav>
                                      </p:tavLst>
                                    </p:anim>
                                    <p:anim calcmode="lin" valueType="num">
                                      <p:cBhvr additive="base">
                                        <p:cTn id="51" dur="1000" fill="hold"/>
                                        <p:tgtEl>
                                          <p:spTgt spid="247"/>
                                        </p:tgtEl>
                                        <p:attrNameLst>
                                          <p:attrName>ppt_y</p:attrName>
                                        </p:attrNameLst>
                                      </p:cBhvr>
                                      <p:tavLst>
                                        <p:tav tm="0">
                                          <p:val>
                                            <p:strVal val="1+#ppt_h/2"/>
                                          </p:val>
                                        </p:tav>
                                        <p:tav tm="100000">
                                          <p:val>
                                            <p:strVal val="#ppt_y"/>
                                          </p:val>
                                        </p:tav>
                                      </p:tavLst>
                                    </p:anim>
                                  </p:childTnLst>
                                </p:cTn>
                              </p:par>
                              <p:par>
                                <p:cTn id="52" presetID="2" presetClass="entr" presetSubtype="4" fill="hold" nodeType="withEffect">
                                  <p:stCondLst>
                                    <p:cond delay="0"/>
                                  </p:stCondLst>
                                  <p:childTnLst>
                                    <p:set>
                                      <p:cBhvr>
                                        <p:cTn id="53" dur="1" fill="hold">
                                          <p:stCondLst>
                                            <p:cond delay="0"/>
                                          </p:stCondLst>
                                        </p:cTn>
                                        <p:tgtEl>
                                          <p:spTgt spid="257"/>
                                        </p:tgtEl>
                                        <p:attrNameLst>
                                          <p:attrName>style.visibility</p:attrName>
                                        </p:attrNameLst>
                                      </p:cBhvr>
                                      <p:to>
                                        <p:strVal val="visible"/>
                                      </p:to>
                                    </p:set>
                                    <p:anim calcmode="lin" valueType="num">
                                      <p:cBhvr additive="base">
                                        <p:cTn id="54" dur="1000" fill="hold"/>
                                        <p:tgtEl>
                                          <p:spTgt spid="257"/>
                                        </p:tgtEl>
                                        <p:attrNameLst>
                                          <p:attrName>ppt_x</p:attrName>
                                        </p:attrNameLst>
                                      </p:cBhvr>
                                      <p:tavLst>
                                        <p:tav tm="0">
                                          <p:val>
                                            <p:strVal val="#ppt_x"/>
                                          </p:val>
                                        </p:tav>
                                        <p:tav tm="100000">
                                          <p:val>
                                            <p:strVal val="#ppt_x"/>
                                          </p:val>
                                        </p:tav>
                                      </p:tavLst>
                                    </p:anim>
                                    <p:anim calcmode="lin" valueType="num">
                                      <p:cBhvr additive="base">
                                        <p:cTn id="55" dur="1000" fill="hold"/>
                                        <p:tgtEl>
                                          <p:spTgt spid="25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0" grpId="0" animBg="1"/>
      <p:bldP spid="13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空心弧 2"/>
          <p:cNvSpPr/>
          <p:nvPr/>
        </p:nvSpPr>
        <p:spPr>
          <a:xfrm>
            <a:off x="4419346" y="2964133"/>
            <a:ext cx="3349846" cy="3349847"/>
          </a:xfrm>
          <a:prstGeom prst="blockArc">
            <a:avLst>
              <a:gd name="adj1" fmla="val 10800000"/>
              <a:gd name="adj2" fmla="val 0"/>
              <a:gd name="adj3" fmla="val 4000"/>
            </a:avLst>
          </a:prstGeom>
          <a:solidFill>
            <a:srgbClr val="ECECE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grpSp>
        <p:nvGrpSpPr>
          <p:cNvPr id="6" name="组合 5"/>
          <p:cNvGrpSpPr/>
          <p:nvPr/>
        </p:nvGrpSpPr>
        <p:grpSpPr>
          <a:xfrm>
            <a:off x="3385285" y="4065981"/>
            <a:ext cx="661240" cy="661240"/>
            <a:chOff x="3092450" y="4083050"/>
            <a:chExt cx="800100" cy="800100"/>
          </a:xfrm>
        </p:grpSpPr>
        <p:sp>
          <p:nvSpPr>
            <p:cNvPr id="4" name="椭圆 3"/>
            <p:cNvSpPr/>
            <p:nvPr/>
          </p:nvSpPr>
          <p:spPr>
            <a:xfrm>
              <a:off x="3092450" y="4083050"/>
              <a:ext cx="800100" cy="800100"/>
            </a:xfrm>
            <a:prstGeom prst="ellipse">
              <a:avLst/>
            </a:prstGeom>
            <a:solidFill>
              <a:srgbClr val="F9F9F9"/>
            </a:solidFill>
            <a:ln w="19050">
              <a:gradFill flip="none" rotWithShape="1">
                <a:gsLst>
                  <a:gs pos="0">
                    <a:schemeClr val="bg1"/>
                  </a:gs>
                  <a:gs pos="100000">
                    <a:srgbClr val="ECECEC"/>
                  </a:gs>
                </a:gsLst>
                <a:lin ang="2700000" scaled="1"/>
                <a:tileRect/>
              </a:gradFill>
            </a:ln>
            <a:effectLst>
              <a:outerShdw dist="50800" dir="2700000" algn="t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椭圆 4"/>
            <p:cNvSpPr/>
            <p:nvPr/>
          </p:nvSpPr>
          <p:spPr>
            <a:xfrm>
              <a:off x="3187082" y="4177682"/>
              <a:ext cx="610837" cy="610837"/>
            </a:xfrm>
            <a:prstGeom prst="ellipse">
              <a:avLst/>
            </a:prstGeom>
            <a:ln w="19050">
              <a:gradFill flip="none" rotWithShape="1">
                <a:gsLst>
                  <a:gs pos="0">
                    <a:srgbClr val="DCDCDC"/>
                  </a:gs>
                  <a:gs pos="100000">
                    <a:schemeClr val="bg1"/>
                  </a:gs>
                </a:gsLst>
                <a:lin ang="2700000" scaled="1"/>
                <a:tileRect/>
              </a:gradFill>
            </a:ln>
            <a:effectLst>
              <a:innerShdw dist="76200" dir="13500000">
                <a:schemeClr val="accent1">
                  <a:lumMod val="50000"/>
                  <a:alpha val="5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7" name="组合 6"/>
          <p:cNvGrpSpPr/>
          <p:nvPr/>
        </p:nvGrpSpPr>
        <p:grpSpPr>
          <a:xfrm>
            <a:off x="4632194" y="2146239"/>
            <a:ext cx="661240" cy="661240"/>
            <a:chOff x="3092450" y="4083050"/>
            <a:chExt cx="800100" cy="800100"/>
          </a:xfrm>
        </p:grpSpPr>
        <p:sp>
          <p:nvSpPr>
            <p:cNvPr id="8" name="椭圆 7"/>
            <p:cNvSpPr/>
            <p:nvPr/>
          </p:nvSpPr>
          <p:spPr>
            <a:xfrm>
              <a:off x="3092450" y="4083050"/>
              <a:ext cx="800100" cy="800100"/>
            </a:xfrm>
            <a:prstGeom prst="ellipse">
              <a:avLst/>
            </a:prstGeom>
            <a:solidFill>
              <a:srgbClr val="F9F9F9"/>
            </a:solidFill>
            <a:ln w="19050">
              <a:gradFill flip="none" rotWithShape="1">
                <a:gsLst>
                  <a:gs pos="0">
                    <a:schemeClr val="bg1"/>
                  </a:gs>
                  <a:gs pos="100000">
                    <a:srgbClr val="ECECEC"/>
                  </a:gs>
                </a:gsLst>
                <a:lin ang="2700000" scaled="1"/>
                <a:tileRect/>
              </a:gradFill>
            </a:ln>
            <a:effectLst>
              <a:outerShdw dist="63500" dir="2700000" algn="t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椭圆 8"/>
            <p:cNvSpPr/>
            <p:nvPr/>
          </p:nvSpPr>
          <p:spPr>
            <a:xfrm>
              <a:off x="3187082" y="4177682"/>
              <a:ext cx="610837" cy="610837"/>
            </a:xfrm>
            <a:prstGeom prst="ellipse">
              <a:avLst/>
            </a:prstGeom>
            <a:solidFill>
              <a:schemeClr val="accent3"/>
            </a:solidFill>
            <a:ln w="19050">
              <a:gradFill flip="none" rotWithShape="1">
                <a:gsLst>
                  <a:gs pos="0">
                    <a:srgbClr val="DCDCDC"/>
                  </a:gs>
                  <a:gs pos="100000">
                    <a:schemeClr val="bg1"/>
                  </a:gs>
                </a:gsLst>
                <a:lin ang="2700000" scaled="1"/>
                <a:tileRect/>
              </a:gradFill>
            </a:ln>
            <a:effectLst>
              <a:innerShdw dist="76200" dir="13500000">
                <a:schemeClr val="accent3">
                  <a:lumMod val="50000"/>
                  <a:alpha val="5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10" name="组合 9"/>
          <p:cNvGrpSpPr/>
          <p:nvPr/>
        </p:nvGrpSpPr>
        <p:grpSpPr>
          <a:xfrm>
            <a:off x="6848921" y="2146239"/>
            <a:ext cx="661240" cy="661240"/>
            <a:chOff x="3092450" y="4083050"/>
            <a:chExt cx="800100" cy="800100"/>
          </a:xfrm>
        </p:grpSpPr>
        <p:sp>
          <p:nvSpPr>
            <p:cNvPr id="11" name="椭圆 10"/>
            <p:cNvSpPr/>
            <p:nvPr/>
          </p:nvSpPr>
          <p:spPr>
            <a:xfrm>
              <a:off x="3092450" y="4083050"/>
              <a:ext cx="800100" cy="800100"/>
            </a:xfrm>
            <a:prstGeom prst="ellipse">
              <a:avLst/>
            </a:prstGeom>
            <a:solidFill>
              <a:srgbClr val="F9F9F9"/>
            </a:solidFill>
            <a:ln w="19050">
              <a:gradFill flip="none" rotWithShape="1">
                <a:gsLst>
                  <a:gs pos="0">
                    <a:schemeClr val="bg1"/>
                  </a:gs>
                  <a:gs pos="100000">
                    <a:srgbClr val="ECECEC"/>
                  </a:gs>
                </a:gsLst>
                <a:lin ang="2700000" scaled="1"/>
                <a:tileRect/>
              </a:gradFill>
            </a:ln>
            <a:effectLst>
              <a:outerShdw dist="63500" dir="2700000" algn="t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椭圆 11"/>
            <p:cNvSpPr/>
            <p:nvPr/>
          </p:nvSpPr>
          <p:spPr>
            <a:xfrm>
              <a:off x="3187082" y="4177682"/>
              <a:ext cx="610837" cy="610837"/>
            </a:xfrm>
            <a:prstGeom prst="ellipse">
              <a:avLst/>
            </a:prstGeom>
            <a:solidFill>
              <a:schemeClr val="accent2"/>
            </a:solidFill>
            <a:ln w="19050">
              <a:gradFill flip="none" rotWithShape="1">
                <a:gsLst>
                  <a:gs pos="0">
                    <a:srgbClr val="DCDCDC"/>
                  </a:gs>
                  <a:gs pos="100000">
                    <a:schemeClr val="bg1"/>
                  </a:gs>
                </a:gsLst>
                <a:lin ang="2700000" scaled="1"/>
                <a:tileRect/>
              </a:gradFill>
            </a:ln>
            <a:effectLst>
              <a:innerShdw dist="76200" dir="13500000">
                <a:schemeClr val="accent2">
                  <a:lumMod val="50000"/>
                  <a:alpha val="5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13" name="组合 12"/>
          <p:cNvGrpSpPr/>
          <p:nvPr/>
        </p:nvGrpSpPr>
        <p:grpSpPr>
          <a:xfrm>
            <a:off x="8107376" y="4065981"/>
            <a:ext cx="661240" cy="661240"/>
            <a:chOff x="3092450" y="4083050"/>
            <a:chExt cx="800100" cy="800100"/>
          </a:xfrm>
        </p:grpSpPr>
        <p:sp>
          <p:nvSpPr>
            <p:cNvPr id="14" name="椭圆 13"/>
            <p:cNvSpPr/>
            <p:nvPr/>
          </p:nvSpPr>
          <p:spPr>
            <a:xfrm>
              <a:off x="3092450" y="4083050"/>
              <a:ext cx="800100" cy="800100"/>
            </a:xfrm>
            <a:prstGeom prst="ellipse">
              <a:avLst/>
            </a:prstGeom>
            <a:solidFill>
              <a:srgbClr val="F9F9F9"/>
            </a:solidFill>
            <a:ln w="19050">
              <a:gradFill flip="none" rotWithShape="1">
                <a:gsLst>
                  <a:gs pos="0">
                    <a:schemeClr val="bg1"/>
                  </a:gs>
                  <a:gs pos="100000">
                    <a:srgbClr val="ECECEC"/>
                  </a:gs>
                </a:gsLst>
                <a:lin ang="2700000" scaled="1"/>
                <a:tileRect/>
              </a:gradFill>
            </a:ln>
            <a:effectLst>
              <a:outerShdw dist="63500" dir="2700000" algn="t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椭圆 14"/>
            <p:cNvSpPr/>
            <p:nvPr/>
          </p:nvSpPr>
          <p:spPr>
            <a:xfrm>
              <a:off x="3187082" y="4177682"/>
              <a:ext cx="610837" cy="610837"/>
            </a:xfrm>
            <a:prstGeom prst="ellipse">
              <a:avLst/>
            </a:prstGeom>
            <a:solidFill>
              <a:schemeClr val="accent4"/>
            </a:solidFill>
            <a:ln w="19050">
              <a:gradFill flip="none" rotWithShape="1">
                <a:gsLst>
                  <a:gs pos="0">
                    <a:srgbClr val="DCDCDC"/>
                  </a:gs>
                  <a:gs pos="100000">
                    <a:schemeClr val="bg1"/>
                  </a:gs>
                </a:gsLst>
                <a:lin ang="2700000" scaled="1"/>
                <a:tileRect/>
              </a:gradFill>
            </a:ln>
            <a:effectLst>
              <a:innerShdw dist="63500" dir="13500000">
                <a:schemeClr val="accent4">
                  <a:lumMod val="50000"/>
                  <a:alpha val="5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8" name="等腰三角形 17"/>
          <p:cNvSpPr/>
          <p:nvPr/>
        </p:nvSpPr>
        <p:spPr>
          <a:xfrm rot="16200000">
            <a:off x="4125216" y="4400703"/>
            <a:ext cx="151197" cy="130342"/>
          </a:xfrm>
          <a:prstGeom prst="triangl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等腰三角形 18"/>
          <p:cNvSpPr/>
          <p:nvPr/>
        </p:nvSpPr>
        <p:spPr>
          <a:xfrm rot="19800000">
            <a:off x="5095034" y="2878642"/>
            <a:ext cx="151197" cy="130342"/>
          </a:xfrm>
          <a:prstGeom prst="triangl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 name="等腰三角形 19"/>
          <p:cNvSpPr/>
          <p:nvPr/>
        </p:nvSpPr>
        <p:spPr>
          <a:xfrm rot="1800000">
            <a:off x="6919216" y="2878642"/>
            <a:ext cx="151197" cy="130342"/>
          </a:xfrm>
          <a:prstGeom prst="triangl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等腰三角形 20"/>
          <p:cNvSpPr/>
          <p:nvPr/>
        </p:nvSpPr>
        <p:spPr>
          <a:xfrm rot="5400000">
            <a:off x="7877489" y="4400703"/>
            <a:ext cx="151197" cy="130342"/>
          </a:xfrm>
          <a:prstGeom prst="triangl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23" name="组合 22"/>
          <p:cNvGrpSpPr/>
          <p:nvPr/>
        </p:nvGrpSpPr>
        <p:grpSpPr>
          <a:xfrm>
            <a:off x="4847136" y="2361793"/>
            <a:ext cx="231355" cy="230132"/>
            <a:chOff x="3856417" y="4248125"/>
            <a:chExt cx="409860" cy="407692"/>
          </a:xfrm>
          <a:solidFill>
            <a:schemeClr val="bg1"/>
          </a:solidFill>
        </p:grpSpPr>
        <p:sp>
          <p:nvSpPr>
            <p:cNvPr id="24" name="Freeform 187"/>
            <p:cNvSpPr/>
            <p:nvPr/>
          </p:nvSpPr>
          <p:spPr bwMode="auto">
            <a:xfrm>
              <a:off x="3969183" y="4489921"/>
              <a:ext cx="279745" cy="165896"/>
            </a:xfrm>
            <a:custGeom>
              <a:avLst/>
              <a:gdLst>
                <a:gd name="T0" fmla="*/ 76 w 109"/>
                <a:gd name="T1" fmla="*/ 0 h 65"/>
                <a:gd name="T2" fmla="*/ 54 w 109"/>
                <a:gd name="T3" fmla="*/ 0 h 65"/>
                <a:gd name="T4" fmla="*/ 69 w 109"/>
                <a:gd name="T5" fmla="*/ 17 h 65"/>
                <a:gd name="T6" fmla="*/ 76 w 109"/>
                <a:gd name="T7" fmla="*/ 17 h 65"/>
                <a:gd name="T8" fmla="*/ 91 w 109"/>
                <a:gd name="T9" fmla="*/ 32 h 65"/>
                <a:gd name="T10" fmla="*/ 76 w 109"/>
                <a:gd name="T11" fmla="*/ 48 h 65"/>
                <a:gd name="T12" fmla="*/ 32 w 109"/>
                <a:gd name="T13" fmla="*/ 48 h 65"/>
                <a:gd name="T14" fmla="*/ 17 w 109"/>
                <a:gd name="T15" fmla="*/ 32 h 65"/>
                <a:gd name="T16" fmla="*/ 20 w 109"/>
                <a:gd name="T17" fmla="*/ 24 h 65"/>
                <a:gd name="T18" fmla="*/ 1 w 109"/>
                <a:gd name="T19" fmla="*/ 24 h 65"/>
                <a:gd name="T20" fmla="*/ 0 w 109"/>
                <a:gd name="T21" fmla="*/ 32 h 65"/>
                <a:gd name="T22" fmla="*/ 32 w 109"/>
                <a:gd name="T23" fmla="*/ 65 h 65"/>
                <a:gd name="T24" fmla="*/ 76 w 109"/>
                <a:gd name="T25" fmla="*/ 65 h 65"/>
                <a:gd name="T26" fmla="*/ 109 w 109"/>
                <a:gd name="T27" fmla="*/ 32 h 65"/>
                <a:gd name="T28" fmla="*/ 76 w 109"/>
                <a:gd name="T29" fmla="*/ 0 h 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09" h="65">
                  <a:moveTo>
                    <a:pt x="76" y="0"/>
                  </a:moveTo>
                  <a:cubicBezTo>
                    <a:pt x="54" y="0"/>
                    <a:pt x="54" y="0"/>
                    <a:pt x="54" y="0"/>
                  </a:cubicBezTo>
                  <a:cubicBezTo>
                    <a:pt x="61" y="4"/>
                    <a:pt x="66" y="10"/>
                    <a:pt x="69" y="17"/>
                  </a:cubicBezTo>
                  <a:cubicBezTo>
                    <a:pt x="76" y="17"/>
                    <a:pt x="76" y="17"/>
                    <a:pt x="76" y="17"/>
                  </a:cubicBezTo>
                  <a:cubicBezTo>
                    <a:pt x="85" y="17"/>
                    <a:pt x="91" y="24"/>
                    <a:pt x="91" y="32"/>
                  </a:cubicBezTo>
                  <a:cubicBezTo>
                    <a:pt x="91" y="41"/>
                    <a:pt x="85" y="48"/>
                    <a:pt x="76" y="48"/>
                  </a:cubicBezTo>
                  <a:cubicBezTo>
                    <a:pt x="32" y="48"/>
                    <a:pt x="32" y="48"/>
                    <a:pt x="32" y="48"/>
                  </a:cubicBezTo>
                  <a:cubicBezTo>
                    <a:pt x="24" y="48"/>
                    <a:pt x="17" y="41"/>
                    <a:pt x="17" y="32"/>
                  </a:cubicBezTo>
                  <a:cubicBezTo>
                    <a:pt x="17" y="29"/>
                    <a:pt x="18" y="26"/>
                    <a:pt x="20" y="24"/>
                  </a:cubicBezTo>
                  <a:cubicBezTo>
                    <a:pt x="1" y="24"/>
                    <a:pt x="1" y="24"/>
                    <a:pt x="1" y="24"/>
                  </a:cubicBezTo>
                  <a:cubicBezTo>
                    <a:pt x="0" y="27"/>
                    <a:pt x="0" y="30"/>
                    <a:pt x="0" y="32"/>
                  </a:cubicBezTo>
                  <a:cubicBezTo>
                    <a:pt x="0" y="50"/>
                    <a:pt x="14" y="65"/>
                    <a:pt x="32" y="65"/>
                  </a:cubicBezTo>
                  <a:cubicBezTo>
                    <a:pt x="76" y="65"/>
                    <a:pt x="76" y="65"/>
                    <a:pt x="76" y="65"/>
                  </a:cubicBezTo>
                  <a:cubicBezTo>
                    <a:pt x="94" y="65"/>
                    <a:pt x="109" y="50"/>
                    <a:pt x="109" y="32"/>
                  </a:cubicBezTo>
                  <a:cubicBezTo>
                    <a:pt x="109" y="15"/>
                    <a:pt x="94" y="0"/>
                    <a:pt x="76"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0000"/>
                </a:solidFill>
              </a:endParaRPr>
            </a:p>
          </p:txBody>
        </p:sp>
        <p:sp>
          <p:nvSpPr>
            <p:cNvPr id="25" name="Freeform 188"/>
            <p:cNvSpPr/>
            <p:nvPr/>
          </p:nvSpPr>
          <p:spPr bwMode="auto">
            <a:xfrm>
              <a:off x="3856417" y="4489921"/>
              <a:ext cx="279745" cy="165896"/>
            </a:xfrm>
            <a:custGeom>
              <a:avLst/>
              <a:gdLst>
                <a:gd name="T0" fmla="*/ 41 w 109"/>
                <a:gd name="T1" fmla="*/ 48 h 65"/>
                <a:gd name="T2" fmla="*/ 33 w 109"/>
                <a:gd name="T3" fmla="*/ 48 h 65"/>
                <a:gd name="T4" fmla="*/ 18 w 109"/>
                <a:gd name="T5" fmla="*/ 32 h 65"/>
                <a:gd name="T6" fmla="*/ 33 w 109"/>
                <a:gd name="T7" fmla="*/ 17 h 65"/>
                <a:gd name="T8" fmla="*/ 37 w 109"/>
                <a:gd name="T9" fmla="*/ 17 h 65"/>
                <a:gd name="T10" fmla="*/ 77 w 109"/>
                <a:gd name="T11" fmla="*/ 17 h 65"/>
                <a:gd name="T12" fmla="*/ 92 w 109"/>
                <a:gd name="T13" fmla="*/ 32 h 65"/>
                <a:gd name="T14" fmla="*/ 92 w 109"/>
                <a:gd name="T15" fmla="*/ 35 h 65"/>
                <a:gd name="T16" fmla="*/ 89 w 109"/>
                <a:gd name="T17" fmla="*/ 42 h 65"/>
                <a:gd name="T18" fmla="*/ 108 w 109"/>
                <a:gd name="T19" fmla="*/ 42 h 65"/>
                <a:gd name="T20" fmla="*/ 109 w 109"/>
                <a:gd name="T21" fmla="*/ 35 h 65"/>
                <a:gd name="T22" fmla="*/ 109 w 109"/>
                <a:gd name="T23" fmla="*/ 35 h 65"/>
                <a:gd name="T24" fmla="*/ 109 w 109"/>
                <a:gd name="T25" fmla="*/ 32 h 65"/>
                <a:gd name="T26" fmla="*/ 77 w 109"/>
                <a:gd name="T27" fmla="*/ 0 h 65"/>
                <a:gd name="T28" fmla="*/ 37 w 109"/>
                <a:gd name="T29" fmla="*/ 0 h 65"/>
                <a:gd name="T30" fmla="*/ 33 w 109"/>
                <a:gd name="T31" fmla="*/ 0 h 65"/>
                <a:gd name="T32" fmla="*/ 0 w 109"/>
                <a:gd name="T33" fmla="*/ 32 h 65"/>
                <a:gd name="T34" fmla="*/ 33 w 109"/>
                <a:gd name="T35" fmla="*/ 65 h 65"/>
                <a:gd name="T36" fmla="*/ 56 w 109"/>
                <a:gd name="T37" fmla="*/ 65 h 65"/>
                <a:gd name="T38" fmla="*/ 41 w 109"/>
                <a:gd name="T39" fmla="*/ 48 h 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09" h="65">
                  <a:moveTo>
                    <a:pt x="41" y="48"/>
                  </a:moveTo>
                  <a:cubicBezTo>
                    <a:pt x="33" y="48"/>
                    <a:pt x="33" y="48"/>
                    <a:pt x="33" y="48"/>
                  </a:cubicBezTo>
                  <a:cubicBezTo>
                    <a:pt x="24" y="48"/>
                    <a:pt x="18" y="41"/>
                    <a:pt x="18" y="32"/>
                  </a:cubicBezTo>
                  <a:cubicBezTo>
                    <a:pt x="18" y="24"/>
                    <a:pt x="24" y="17"/>
                    <a:pt x="33" y="17"/>
                  </a:cubicBezTo>
                  <a:cubicBezTo>
                    <a:pt x="37" y="17"/>
                    <a:pt x="37" y="17"/>
                    <a:pt x="37" y="17"/>
                  </a:cubicBezTo>
                  <a:cubicBezTo>
                    <a:pt x="77" y="17"/>
                    <a:pt x="77" y="17"/>
                    <a:pt x="77" y="17"/>
                  </a:cubicBezTo>
                  <a:cubicBezTo>
                    <a:pt x="85" y="17"/>
                    <a:pt x="92" y="24"/>
                    <a:pt x="92" y="32"/>
                  </a:cubicBezTo>
                  <a:cubicBezTo>
                    <a:pt x="92" y="33"/>
                    <a:pt x="92" y="34"/>
                    <a:pt x="92" y="35"/>
                  </a:cubicBezTo>
                  <a:cubicBezTo>
                    <a:pt x="91" y="38"/>
                    <a:pt x="90" y="40"/>
                    <a:pt x="89" y="42"/>
                  </a:cubicBezTo>
                  <a:cubicBezTo>
                    <a:pt x="108" y="42"/>
                    <a:pt x="108" y="42"/>
                    <a:pt x="108" y="42"/>
                  </a:cubicBezTo>
                  <a:cubicBezTo>
                    <a:pt x="108" y="40"/>
                    <a:pt x="109" y="38"/>
                    <a:pt x="109" y="35"/>
                  </a:cubicBezTo>
                  <a:cubicBezTo>
                    <a:pt x="109" y="35"/>
                    <a:pt x="109" y="35"/>
                    <a:pt x="109" y="35"/>
                  </a:cubicBezTo>
                  <a:cubicBezTo>
                    <a:pt x="109" y="34"/>
                    <a:pt x="109" y="33"/>
                    <a:pt x="109" y="32"/>
                  </a:cubicBezTo>
                  <a:cubicBezTo>
                    <a:pt x="109" y="15"/>
                    <a:pt x="95" y="0"/>
                    <a:pt x="77" y="0"/>
                  </a:cubicBezTo>
                  <a:cubicBezTo>
                    <a:pt x="37" y="0"/>
                    <a:pt x="37" y="0"/>
                    <a:pt x="37" y="0"/>
                  </a:cubicBezTo>
                  <a:cubicBezTo>
                    <a:pt x="33" y="0"/>
                    <a:pt x="33" y="0"/>
                    <a:pt x="33" y="0"/>
                  </a:cubicBezTo>
                  <a:cubicBezTo>
                    <a:pt x="15" y="0"/>
                    <a:pt x="0" y="15"/>
                    <a:pt x="0" y="32"/>
                  </a:cubicBezTo>
                  <a:cubicBezTo>
                    <a:pt x="0" y="50"/>
                    <a:pt x="15" y="65"/>
                    <a:pt x="33" y="65"/>
                  </a:cubicBezTo>
                  <a:cubicBezTo>
                    <a:pt x="56" y="65"/>
                    <a:pt x="56" y="65"/>
                    <a:pt x="56" y="65"/>
                  </a:cubicBezTo>
                  <a:cubicBezTo>
                    <a:pt x="50" y="61"/>
                    <a:pt x="44" y="55"/>
                    <a:pt x="41" y="4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0000"/>
                </a:solidFill>
              </a:endParaRPr>
            </a:p>
          </p:txBody>
        </p:sp>
        <p:sp>
          <p:nvSpPr>
            <p:cNvPr id="26" name="Freeform 189"/>
            <p:cNvSpPr>
              <a:spLocks noEditPoints="1"/>
            </p:cNvSpPr>
            <p:nvPr/>
          </p:nvSpPr>
          <p:spPr bwMode="auto">
            <a:xfrm>
              <a:off x="3950749" y="4248125"/>
              <a:ext cx="202761" cy="204930"/>
            </a:xfrm>
            <a:custGeom>
              <a:avLst/>
              <a:gdLst>
                <a:gd name="T0" fmla="*/ 40 w 79"/>
                <a:gd name="T1" fmla="*/ 0 h 80"/>
                <a:gd name="T2" fmla="*/ 0 w 79"/>
                <a:gd name="T3" fmla="*/ 40 h 80"/>
                <a:gd name="T4" fmla="*/ 40 w 79"/>
                <a:gd name="T5" fmla="*/ 80 h 80"/>
                <a:gd name="T6" fmla="*/ 79 w 79"/>
                <a:gd name="T7" fmla="*/ 40 h 80"/>
                <a:gd name="T8" fmla="*/ 40 w 79"/>
                <a:gd name="T9" fmla="*/ 0 h 80"/>
                <a:gd name="T10" fmla="*/ 63 w 79"/>
                <a:gd name="T11" fmla="*/ 46 h 80"/>
                <a:gd name="T12" fmla="*/ 46 w 79"/>
                <a:gd name="T13" fmla="*/ 46 h 80"/>
                <a:gd name="T14" fmla="*/ 46 w 79"/>
                <a:gd name="T15" fmla="*/ 63 h 80"/>
                <a:gd name="T16" fmla="*/ 33 w 79"/>
                <a:gd name="T17" fmla="*/ 63 h 80"/>
                <a:gd name="T18" fmla="*/ 33 w 79"/>
                <a:gd name="T19" fmla="*/ 46 h 80"/>
                <a:gd name="T20" fmla="*/ 17 w 79"/>
                <a:gd name="T21" fmla="*/ 46 h 80"/>
                <a:gd name="T22" fmla="*/ 17 w 79"/>
                <a:gd name="T23" fmla="*/ 34 h 80"/>
                <a:gd name="T24" fmla="*/ 33 w 79"/>
                <a:gd name="T25" fmla="*/ 34 h 80"/>
                <a:gd name="T26" fmla="*/ 33 w 79"/>
                <a:gd name="T27" fmla="*/ 17 h 80"/>
                <a:gd name="T28" fmla="*/ 46 w 79"/>
                <a:gd name="T29" fmla="*/ 17 h 80"/>
                <a:gd name="T30" fmla="*/ 46 w 79"/>
                <a:gd name="T31" fmla="*/ 34 h 80"/>
                <a:gd name="T32" fmla="*/ 63 w 79"/>
                <a:gd name="T33" fmla="*/ 34 h 80"/>
                <a:gd name="T34" fmla="*/ 63 w 79"/>
                <a:gd name="T35" fmla="*/ 46 h 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79" h="80">
                  <a:moveTo>
                    <a:pt x="40" y="0"/>
                  </a:moveTo>
                  <a:cubicBezTo>
                    <a:pt x="18" y="0"/>
                    <a:pt x="0" y="18"/>
                    <a:pt x="0" y="40"/>
                  </a:cubicBezTo>
                  <a:cubicBezTo>
                    <a:pt x="0" y="62"/>
                    <a:pt x="18" y="80"/>
                    <a:pt x="40" y="80"/>
                  </a:cubicBezTo>
                  <a:cubicBezTo>
                    <a:pt x="62" y="80"/>
                    <a:pt x="79" y="62"/>
                    <a:pt x="79" y="40"/>
                  </a:cubicBezTo>
                  <a:cubicBezTo>
                    <a:pt x="79" y="18"/>
                    <a:pt x="62" y="0"/>
                    <a:pt x="40" y="0"/>
                  </a:cubicBezTo>
                  <a:close/>
                  <a:moveTo>
                    <a:pt x="63" y="46"/>
                  </a:moveTo>
                  <a:cubicBezTo>
                    <a:pt x="46" y="46"/>
                    <a:pt x="46" y="46"/>
                    <a:pt x="46" y="46"/>
                  </a:cubicBezTo>
                  <a:cubicBezTo>
                    <a:pt x="46" y="63"/>
                    <a:pt x="46" y="63"/>
                    <a:pt x="46" y="63"/>
                  </a:cubicBezTo>
                  <a:cubicBezTo>
                    <a:pt x="33" y="63"/>
                    <a:pt x="33" y="63"/>
                    <a:pt x="33" y="63"/>
                  </a:cubicBezTo>
                  <a:cubicBezTo>
                    <a:pt x="33" y="46"/>
                    <a:pt x="33" y="46"/>
                    <a:pt x="33" y="46"/>
                  </a:cubicBezTo>
                  <a:cubicBezTo>
                    <a:pt x="17" y="46"/>
                    <a:pt x="17" y="46"/>
                    <a:pt x="17" y="46"/>
                  </a:cubicBezTo>
                  <a:cubicBezTo>
                    <a:pt x="17" y="34"/>
                    <a:pt x="17" y="34"/>
                    <a:pt x="17" y="34"/>
                  </a:cubicBezTo>
                  <a:cubicBezTo>
                    <a:pt x="33" y="34"/>
                    <a:pt x="33" y="34"/>
                    <a:pt x="33" y="34"/>
                  </a:cubicBezTo>
                  <a:cubicBezTo>
                    <a:pt x="33" y="17"/>
                    <a:pt x="33" y="17"/>
                    <a:pt x="33" y="17"/>
                  </a:cubicBezTo>
                  <a:cubicBezTo>
                    <a:pt x="46" y="17"/>
                    <a:pt x="46" y="17"/>
                    <a:pt x="46" y="17"/>
                  </a:cubicBezTo>
                  <a:cubicBezTo>
                    <a:pt x="46" y="34"/>
                    <a:pt x="46" y="34"/>
                    <a:pt x="46" y="34"/>
                  </a:cubicBezTo>
                  <a:cubicBezTo>
                    <a:pt x="63" y="34"/>
                    <a:pt x="63" y="34"/>
                    <a:pt x="63" y="34"/>
                  </a:cubicBezTo>
                  <a:lnTo>
                    <a:pt x="63" y="46"/>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0000"/>
                </a:solidFill>
              </a:endParaRPr>
            </a:p>
          </p:txBody>
        </p:sp>
        <p:sp>
          <p:nvSpPr>
            <p:cNvPr id="27" name="Rectangle 190"/>
            <p:cNvSpPr>
              <a:spLocks noChangeArrowheads="1"/>
            </p:cNvSpPr>
            <p:nvPr/>
          </p:nvSpPr>
          <p:spPr bwMode="auto">
            <a:xfrm>
              <a:off x="4200135" y="4356553"/>
              <a:ext cx="30360" cy="10192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solidFill>
                  <a:srgbClr val="000000"/>
                </a:solidFill>
              </a:endParaRPr>
            </a:p>
          </p:txBody>
        </p:sp>
        <p:sp>
          <p:nvSpPr>
            <p:cNvPr id="28" name="Rectangle 191"/>
            <p:cNvSpPr>
              <a:spLocks noChangeArrowheads="1"/>
            </p:cNvSpPr>
            <p:nvPr/>
          </p:nvSpPr>
          <p:spPr bwMode="auto">
            <a:xfrm>
              <a:off x="4164354" y="4392335"/>
              <a:ext cx="101923" cy="3036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solidFill>
                  <a:srgbClr val="000000"/>
                </a:solidFill>
              </a:endParaRPr>
            </a:p>
          </p:txBody>
        </p:sp>
        <p:sp>
          <p:nvSpPr>
            <p:cNvPr id="29" name="Rectangle 192"/>
            <p:cNvSpPr>
              <a:spLocks noChangeArrowheads="1"/>
            </p:cNvSpPr>
            <p:nvPr/>
          </p:nvSpPr>
          <p:spPr bwMode="auto">
            <a:xfrm>
              <a:off x="3879187" y="4386913"/>
              <a:ext cx="18433" cy="6180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solidFill>
                  <a:srgbClr val="000000"/>
                </a:solidFill>
              </a:endParaRPr>
            </a:p>
          </p:txBody>
        </p:sp>
        <p:sp>
          <p:nvSpPr>
            <p:cNvPr id="30" name="Rectangle 193"/>
            <p:cNvSpPr>
              <a:spLocks noChangeArrowheads="1"/>
            </p:cNvSpPr>
            <p:nvPr/>
          </p:nvSpPr>
          <p:spPr bwMode="auto">
            <a:xfrm>
              <a:off x="3858586" y="4407515"/>
              <a:ext cx="61805" cy="17349"/>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solidFill>
                  <a:srgbClr val="000000"/>
                </a:solidFill>
              </a:endParaRPr>
            </a:p>
          </p:txBody>
        </p:sp>
      </p:grpSp>
      <p:grpSp>
        <p:nvGrpSpPr>
          <p:cNvPr id="31" name="组合 30"/>
          <p:cNvGrpSpPr/>
          <p:nvPr/>
        </p:nvGrpSpPr>
        <p:grpSpPr>
          <a:xfrm>
            <a:off x="3615394" y="4272610"/>
            <a:ext cx="226105" cy="259489"/>
            <a:chOff x="2733098" y="4187405"/>
            <a:chExt cx="484675" cy="556238"/>
          </a:xfrm>
          <a:solidFill>
            <a:schemeClr val="bg1"/>
          </a:solidFill>
        </p:grpSpPr>
        <p:sp>
          <p:nvSpPr>
            <p:cNvPr id="32" name="Oval 302"/>
            <p:cNvSpPr>
              <a:spLocks noChangeArrowheads="1"/>
            </p:cNvSpPr>
            <p:nvPr/>
          </p:nvSpPr>
          <p:spPr bwMode="auto">
            <a:xfrm>
              <a:off x="2849117" y="4187405"/>
              <a:ext cx="84574" cy="107344"/>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0000"/>
                </a:solidFill>
              </a:endParaRPr>
            </a:p>
          </p:txBody>
        </p:sp>
        <p:sp>
          <p:nvSpPr>
            <p:cNvPr id="33" name="Freeform 303"/>
            <p:cNvSpPr>
              <a:spLocks noEditPoints="1"/>
            </p:cNvSpPr>
            <p:nvPr/>
          </p:nvSpPr>
          <p:spPr bwMode="auto">
            <a:xfrm>
              <a:off x="2733098" y="4304508"/>
              <a:ext cx="310105" cy="439135"/>
            </a:xfrm>
            <a:custGeom>
              <a:avLst/>
              <a:gdLst>
                <a:gd name="T0" fmla="*/ 121 w 121"/>
                <a:gd name="T1" fmla="*/ 26 h 171"/>
                <a:gd name="T2" fmla="*/ 120 w 121"/>
                <a:gd name="T3" fmla="*/ 26 h 171"/>
                <a:gd name="T4" fmla="*/ 114 w 121"/>
                <a:gd name="T5" fmla="*/ 21 h 171"/>
                <a:gd name="T6" fmla="*/ 90 w 121"/>
                <a:gd name="T7" fmla="*/ 3 h 171"/>
                <a:gd name="T8" fmla="*/ 84 w 121"/>
                <a:gd name="T9" fmla="*/ 1 h 171"/>
                <a:gd name="T10" fmla="*/ 76 w 121"/>
                <a:gd name="T11" fmla="*/ 1 h 171"/>
                <a:gd name="T12" fmla="*/ 74 w 121"/>
                <a:gd name="T13" fmla="*/ 11 h 171"/>
                <a:gd name="T14" fmla="*/ 67 w 121"/>
                <a:gd name="T15" fmla="*/ 42 h 171"/>
                <a:gd name="T16" fmla="*/ 67 w 121"/>
                <a:gd name="T17" fmla="*/ 7 h 171"/>
                <a:gd name="T18" fmla="*/ 58 w 121"/>
                <a:gd name="T19" fmla="*/ 0 h 171"/>
                <a:gd name="T20" fmla="*/ 58 w 121"/>
                <a:gd name="T21" fmla="*/ 9 h 171"/>
                <a:gd name="T22" fmla="*/ 45 w 121"/>
                <a:gd name="T23" fmla="*/ 18 h 171"/>
                <a:gd name="T24" fmla="*/ 40 w 121"/>
                <a:gd name="T25" fmla="*/ 7 h 171"/>
                <a:gd name="T26" fmla="*/ 47 w 121"/>
                <a:gd name="T27" fmla="*/ 0 h 171"/>
                <a:gd name="T28" fmla="*/ 38 w 121"/>
                <a:gd name="T29" fmla="*/ 1 h 171"/>
                <a:gd name="T30" fmla="*/ 3 w 121"/>
                <a:gd name="T31" fmla="*/ 35 h 171"/>
                <a:gd name="T32" fmla="*/ 3 w 121"/>
                <a:gd name="T33" fmla="*/ 36 h 171"/>
                <a:gd name="T34" fmla="*/ 1 w 121"/>
                <a:gd name="T35" fmla="*/ 48 h 171"/>
                <a:gd name="T36" fmla="*/ 2 w 121"/>
                <a:gd name="T37" fmla="*/ 48 h 171"/>
                <a:gd name="T38" fmla="*/ 2 w 121"/>
                <a:gd name="T39" fmla="*/ 50 h 171"/>
                <a:gd name="T40" fmla="*/ 6 w 121"/>
                <a:gd name="T41" fmla="*/ 57 h 171"/>
                <a:gd name="T42" fmla="*/ 20 w 121"/>
                <a:gd name="T43" fmla="*/ 85 h 171"/>
                <a:gd name="T44" fmla="*/ 33 w 121"/>
                <a:gd name="T45" fmla="*/ 90 h 171"/>
                <a:gd name="T46" fmla="*/ 35 w 121"/>
                <a:gd name="T47" fmla="*/ 90 h 171"/>
                <a:gd name="T48" fmla="*/ 60 w 121"/>
                <a:gd name="T49" fmla="*/ 171 h 171"/>
                <a:gd name="T50" fmla="*/ 56 w 121"/>
                <a:gd name="T51" fmla="*/ 110 h 171"/>
                <a:gd name="T52" fmla="*/ 89 w 121"/>
                <a:gd name="T53" fmla="*/ 33 h 171"/>
                <a:gd name="T54" fmla="*/ 93 w 121"/>
                <a:gd name="T55" fmla="*/ 31 h 171"/>
                <a:gd name="T56" fmla="*/ 75 w 121"/>
                <a:gd name="T57" fmla="*/ 45 h 171"/>
                <a:gd name="T58" fmla="*/ 89 w 121"/>
                <a:gd name="T59" fmla="*/ 33 h 171"/>
                <a:gd name="T60" fmla="*/ 30 w 121"/>
                <a:gd name="T61" fmla="*/ 55 h 171"/>
                <a:gd name="T62" fmla="*/ 24 w 121"/>
                <a:gd name="T63" fmla="*/ 44 h 171"/>
                <a:gd name="T64" fmla="*/ 33 w 121"/>
                <a:gd name="T65" fmla="*/ 60 h 1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21" h="171">
                  <a:moveTo>
                    <a:pt x="120" y="42"/>
                  </a:moveTo>
                  <a:cubicBezTo>
                    <a:pt x="120" y="35"/>
                    <a:pt x="121" y="24"/>
                    <a:pt x="121" y="26"/>
                  </a:cubicBezTo>
                  <a:cubicBezTo>
                    <a:pt x="121" y="26"/>
                    <a:pt x="121" y="26"/>
                    <a:pt x="121" y="26"/>
                  </a:cubicBezTo>
                  <a:cubicBezTo>
                    <a:pt x="120" y="26"/>
                    <a:pt x="120" y="26"/>
                    <a:pt x="120" y="26"/>
                  </a:cubicBezTo>
                  <a:cubicBezTo>
                    <a:pt x="118" y="24"/>
                    <a:pt x="118" y="24"/>
                    <a:pt x="118" y="24"/>
                  </a:cubicBezTo>
                  <a:cubicBezTo>
                    <a:pt x="114" y="21"/>
                    <a:pt x="114" y="21"/>
                    <a:pt x="114" y="21"/>
                  </a:cubicBezTo>
                  <a:cubicBezTo>
                    <a:pt x="106" y="15"/>
                    <a:pt x="106" y="15"/>
                    <a:pt x="106" y="15"/>
                  </a:cubicBezTo>
                  <a:cubicBezTo>
                    <a:pt x="90" y="3"/>
                    <a:pt x="90" y="3"/>
                    <a:pt x="90" y="3"/>
                  </a:cubicBezTo>
                  <a:cubicBezTo>
                    <a:pt x="88" y="2"/>
                    <a:pt x="86" y="1"/>
                    <a:pt x="84" y="1"/>
                  </a:cubicBezTo>
                  <a:cubicBezTo>
                    <a:pt x="84" y="1"/>
                    <a:pt x="84" y="1"/>
                    <a:pt x="84" y="1"/>
                  </a:cubicBezTo>
                  <a:cubicBezTo>
                    <a:pt x="81" y="1"/>
                    <a:pt x="78" y="1"/>
                    <a:pt x="76" y="0"/>
                  </a:cubicBezTo>
                  <a:cubicBezTo>
                    <a:pt x="76" y="1"/>
                    <a:pt x="76" y="1"/>
                    <a:pt x="76" y="1"/>
                  </a:cubicBezTo>
                  <a:cubicBezTo>
                    <a:pt x="83" y="7"/>
                    <a:pt x="83" y="7"/>
                    <a:pt x="83" y="7"/>
                  </a:cubicBezTo>
                  <a:cubicBezTo>
                    <a:pt x="74" y="11"/>
                    <a:pt x="74" y="11"/>
                    <a:pt x="74" y="11"/>
                  </a:cubicBezTo>
                  <a:cubicBezTo>
                    <a:pt x="78" y="18"/>
                    <a:pt x="78" y="18"/>
                    <a:pt x="78" y="18"/>
                  </a:cubicBezTo>
                  <a:cubicBezTo>
                    <a:pt x="67" y="42"/>
                    <a:pt x="67" y="42"/>
                    <a:pt x="67" y="42"/>
                  </a:cubicBezTo>
                  <a:cubicBezTo>
                    <a:pt x="65" y="9"/>
                    <a:pt x="65" y="9"/>
                    <a:pt x="65" y="9"/>
                  </a:cubicBezTo>
                  <a:cubicBezTo>
                    <a:pt x="67" y="7"/>
                    <a:pt x="67" y="7"/>
                    <a:pt x="67" y="7"/>
                  </a:cubicBezTo>
                  <a:cubicBezTo>
                    <a:pt x="65" y="0"/>
                    <a:pt x="65" y="0"/>
                    <a:pt x="65" y="0"/>
                  </a:cubicBezTo>
                  <a:cubicBezTo>
                    <a:pt x="58" y="0"/>
                    <a:pt x="58" y="0"/>
                    <a:pt x="58" y="0"/>
                  </a:cubicBezTo>
                  <a:cubicBezTo>
                    <a:pt x="56" y="7"/>
                    <a:pt x="56" y="7"/>
                    <a:pt x="56" y="7"/>
                  </a:cubicBezTo>
                  <a:cubicBezTo>
                    <a:pt x="58" y="9"/>
                    <a:pt x="58" y="9"/>
                    <a:pt x="58" y="9"/>
                  </a:cubicBezTo>
                  <a:cubicBezTo>
                    <a:pt x="56" y="42"/>
                    <a:pt x="56" y="42"/>
                    <a:pt x="56" y="42"/>
                  </a:cubicBezTo>
                  <a:cubicBezTo>
                    <a:pt x="45" y="18"/>
                    <a:pt x="45" y="18"/>
                    <a:pt x="45" y="18"/>
                  </a:cubicBezTo>
                  <a:cubicBezTo>
                    <a:pt x="49" y="11"/>
                    <a:pt x="49" y="11"/>
                    <a:pt x="49" y="11"/>
                  </a:cubicBezTo>
                  <a:cubicBezTo>
                    <a:pt x="40" y="7"/>
                    <a:pt x="40" y="7"/>
                    <a:pt x="40" y="7"/>
                  </a:cubicBezTo>
                  <a:cubicBezTo>
                    <a:pt x="47" y="1"/>
                    <a:pt x="47" y="1"/>
                    <a:pt x="47" y="1"/>
                  </a:cubicBezTo>
                  <a:cubicBezTo>
                    <a:pt x="47" y="0"/>
                    <a:pt x="47" y="0"/>
                    <a:pt x="47" y="0"/>
                  </a:cubicBezTo>
                  <a:cubicBezTo>
                    <a:pt x="45" y="1"/>
                    <a:pt x="42" y="1"/>
                    <a:pt x="39" y="1"/>
                  </a:cubicBezTo>
                  <a:cubicBezTo>
                    <a:pt x="39" y="1"/>
                    <a:pt x="39" y="1"/>
                    <a:pt x="38" y="1"/>
                  </a:cubicBezTo>
                  <a:cubicBezTo>
                    <a:pt x="36" y="2"/>
                    <a:pt x="33" y="3"/>
                    <a:pt x="31" y="5"/>
                  </a:cubicBezTo>
                  <a:cubicBezTo>
                    <a:pt x="3" y="35"/>
                    <a:pt x="3" y="35"/>
                    <a:pt x="3" y="35"/>
                  </a:cubicBezTo>
                  <a:cubicBezTo>
                    <a:pt x="3" y="36"/>
                    <a:pt x="3" y="36"/>
                    <a:pt x="3" y="36"/>
                  </a:cubicBezTo>
                  <a:cubicBezTo>
                    <a:pt x="3" y="36"/>
                    <a:pt x="3" y="36"/>
                    <a:pt x="3" y="36"/>
                  </a:cubicBezTo>
                  <a:cubicBezTo>
                    <a:pt x="0" y="60"/>
                    <a:pt x="2" y="42"/>
                    <a:pt x="1" y="48"/>
                  </a:cubicBezTo>
                  <a:cubicBezTo>
                    <a:pt x="1" y="48"/>
                    <a:pt x="1" y="48"/>
                    <a:pt x="1" y="48"/>
                  </a:cubicBezTo>
                  <a:cubicBezTo>
                    <a:pt x="1" y="48"/>
                    <a:pt x="1" y="48"/>
                    <a:pt x="1" y="48"/>
                  </a:cubicBezTo>
                  <a:cubicBezTo>
                    <a:pt x="2" y="48"/>
                    <a:pt x="2" y="48"/>
                    <a:pt x="2" y="48"/>
                  </a:cubicBezTo>
                  <a:cubicBezTo>
                    <a:pt x="2" y="49"/>
                    <a:pt x="2" y="49"/>
                    <a:pt x="2" y="49"/>
                  </a:cubicBezTo>
                  <a:cubicBezTo>
                    <a:pt x="2" y="50"/>
                    <a:pt x="2" y="50"/>
                    <a:pt x="2" y="50"/>
                  </a:cubicBezTo>
                  <a:cubicBezTo>
                    <a:pt x="4" y="52"/>
                    <a:pt x="4" y="52"/>
                    <a:pt x="4" y="52"/>
                  </a:cubicBezTo>
                  <a:cubicBezTo>
                    <a:pt x="6" y="57"/>
                    <a:pt x="6" y="57"/>
                    <a:pt x="6" y="57"/>
                  </a:cubicBezTo>
                  <a:cubicBezTo>
                    <a:pt x="11" y="66"/>
                    <a:pt x="11" y="66"/>
                    <a:pt x="11" y="66"/>
                  </a:cubicBezTo>
                  <a:cubicBezTo>
                    <a:pt x="20" y="85"/>
                    <a:pt x="20" y="85"/>
                    <a:pt x="20" y="85"/>
                  </a:cubicBezTo>
                  <a:cubicBezTo>
                    <a:pt x="24" y="82"/>
                    <a:pt x="29" y="80"/>
                    <a:pt x="33" y="78"/>
                  </a:cubicBezTo>
                  <a:cubicBezTo>
                    <a:pt x="33" y="82"/>
                    <a:pt x="33" y="86"/>
                    <a:pt x="33" y="90"/>
                  </a:cubicBezTo>
                  <a:cubicBezTo>
                    <a:pt x="33" y="90"/>
                    <a:pt x="33" y="90"/>
                    <a:pt x="33" y="90"/>
                  </a:cubicBezTo>
                  <a:cubicBezTo>
                    <a:pt x="33" y="90"/>
                    <a:pt x="34" y="90"/>
                    <a:pt x="35" y="90"/>
                  </a:cubicBezTo>
                  <a:cubicBezTo>
                    <a:pt x="37" y="171"/>
                    <a:pt x="37" y="171"/>
                    <a:pt x="37" y="171"/>
                  </a:cubicBezTo>
                  <a:cubicBezTo>
                    <a:pt x="60" y="171"/>
                    <a:pt x="60" y="171"/>
                    <a:pt x="60" y="171"/>
                  </a:cubicBezTo>
                  <a:cubicBezTo>
                    <a:pt x="61" y="161"/>
                    <a:pt x="61" y="148"/>
                    <a:pt x="61" y="134"/>
                  </a:cubicBezTo>
                  <a:cubicBezTo>
                    <a:pt x="58" y="127"/>
                    <a:pt x="56" y="118"/>
                    <a:pt x="56" y="110"/>
                  </a:cubicBezTo>
                  <a:cubicBezTo>
                    <a:pt x="56" y="74"/>
                    <a:pt x="84" y="44"/>
                    <a:pt x="120" y="42"/>
                  </a:cubicBezTo>
                  <a:close/>
                  <a:moveTo>
                    <a:pt x="89" y="33"/>
                  </a:moveTo>
                  <a:cubicBezTo>
                    <a:pt x="89" y="31"/>
                    <a:pt x="89" y="29"/>
                    <a:pt x="89" y="27"/>
                  </a:cubicBezTo>
                  <a:cubicBezTo>
                    <a:pt x="93" y="31"/>
                    <a:pt x="93" y="31"/>
                    <a:pt x="93" y="31"/>
                  </a:cubicBezTo>
                  <a:cubicBezTo>
                    <a:pt x="96" y="33"/>
                    <a:pt x="96" y="33"/>
                    <a:pt x="96" y="33"/>
                  </a:cubicBezTo>
                  <a:cubicBezTo>
                    <a:pt x="75" y="45"/>
                    <a:pt x="75" y="45"/>
                    <a:pt x="75" y="45"/>
                  </a:cubicBezTo>
                  <a:cubicBezTo>
                    <a:pt x="74" y="42"/>
                    <a:pt x="74" y="42"/>
                    <a:pt x="74" y="42"/>
                  </a:cubicBezTo>
                  <a:lnTo>
                    <a:pt x="89" y="33"/>
                  </a:lnTo>
                  <a:close/>
                  <a:moveTo>
                    <a:pt x="33" y="60"/>
                  </a:moveTo>
                  <a:cubicBezTo>
                    <a:pt x="30" y="55"/>
                    <a:pt x="30" y="55"/>
                    <a:pt x="30" y="55"/>
                  </a:cubicBezTo>
                  <a:cubicBezTo>
                    <a:pt x="25" y="46"/>
                    <a:pt x="25" y="46"/>
                    <a:pt x="25" y="46"/>
                  </a:cubicBezTo>
                  <a:cubicBezTo>
                    <a:pt x="24" y="44"/>
                    <a:pt x="24" y="44"/>
                    <a:pt x="24" y="44"/>
                  </a:cubicBezTo>
                  <a:cubicBezTo>
                    <a:pt x="34" y="31"/>
                    <a:pt x="34" y="31"/>
                    <a:pt x="34" y="31"/>
                  </a:cubicBezTo>
                  <a:cubicBezTo>
                    <a:pt x="34" y="41"/>
                    <a:pt x="33" y="50"/>
                    <a:pt x="33" y="6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0000"/>
                </a:solidFill>
              </a:endParaRPr>
            </a:p>
          </p:txBody>
        </p:sp>
        <p:sp>
          <p:nvSpPr>
            <p:cNvPr id="34" name="Freeform 304"/>
            <p:cNvSpPr/>
            <p:nvPr/>
          </p:nvSpPr>
          <p:spPr bwMode="auto">
            <a:xfrm>
              <a:off x="2897909" y="4668827"/>
              <a:ext cx="60720" cy="74816"/>
            </a:xfrm>
            <a:custGeom>
              <a:avLst/>
              <a:gdLst>
                <a:gd name="T0" fmla="*/ 0 w 24"/>
                <a:gd name="T1" fmla="*/ 0 h 29"/>
                <a:gd name="T2" fmla="*/ 1 w 24"/>
                <a:gd name="T3" fmla="*/ 29 h 29"/>
                <a:gd name="T4" fmla="*/ 24 w 24"/>
                <a:gd name="T5" fmla="*/ 29 h 29"/>
                <a:gd name="T6" fmla="*/ 24 w 24"/>
                <a:gd name="T7" fmla="*/ 26 h 29"/>
                <a:gd name="T8" fmla="*/ 0 w 24"/>
                <a:gd name="T9" fmla="*/ 0 h 29"/>
              </a:gdLst>
              <a:ahLst/>
              <a:cxnLst>
                <a:cxn ang="0">
                  <a:pos x="T0" y="T1"/>
                </a:cxn>
                <a:cxn ang="0">
                  <a:pos x="T2" y="T3"/>
                </a:cxn>
                <a:cxn ang="0">
                  <a:pos x="T4" y="T5"/>
                </a:cxn>
                <a:cxn ang="0">
                  <a:pos x="T6" y="T7"/>
                </a:cxn>
                <a:cxn ang="0">
                  <a:pos x="T8" y="T9"/>
                </a:cxn>
              </a:cxnLst>
              <a:rect l="0" t="0" r="r" b="b"/>
              <a:pathLst>
                <a:path w="24" h="29">
                  <a:moveTo>
                    <a:pt x="0" y="0"/>
                  </a:moveTo>
                  <a:cubicBezTo>
                    <a:pt x="1" y="29"/>
                    <a:pt x="1" y="29"/>
                    <a:pt x="1" y="29"/>
                  </a:cubicBezTo>
                  <a:cubicBezTo>
                    <a:pt x="24" y="29"/>
                    <a:pt x="24" y="29"/>
                    <a:pt x="24" y="29"/>
                  </a:cubicBezTo>
                  <a:cubicBezTo>
                    <a:pt x="24" y="28"/>
                    <a:pt x="24" y="27"/>
                    <a:pt x="24" y="26"/>
                  </a:cubicBezTo>
                  <a:cubicBezTo>
                    <a:pt x="14" y="19"/>
                    <a:pt x="6" y="11"/>
                    <a:pt x="0"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0000"/>
                </a:solidFill>
              </a:endParaRPr>
            </a:p>
          </p:txBody>
        </p:sp>
        <p:sp>
          <p:nvSpPr>
            <p:cNvPr id="35" name="Freeform 305"/>
            <p:cNvSpPr/>
            <p:nvPr/>
          </p:nvSpPr>
          <p:spPr bwMode="auto">
            <a:xfrm>
              <a:off x="3035614" y="4422694"/>
              <a:ext cx="54214" cy="41203"/>
            </a:xfrm>
            <a:custGeom>
              <a:avLst/>
              <a:gdLst>
                <a:gd name="T0" fmla="*/ 43 w 50"/>
                <a:gd name="T1" fmla="*/ 0 h 38"/>
                <a:gd name="T2" fmla="*/ 36 w 50"/>
                <a:gd name="T3" fmla="*/ 0 h 38"/>
                <a:gd name="T4" fmla="*/ 14 w 50"/>
                <a:gd name="T5" fmla="*/ 0 h 38"/>
                <a:gd name="T6" fmla="*/ 7 w 50"/>
                <a:gd name="T7" fmla="*/ 0 h 38"/>
                <a:gd name="T8" fmla="*/ 0 w 50"/>
                <a:gd name="T9" fmla="*/ 38 h 38"/>
                <a:gd name="T10" fmla="*/ 14 w 50"/>
                <a:gd name="T11" fmla="*/ 38 h 38"/>
                <a:gd name="T12" fmla="*/ 36 w 50"/>
                <a:gd name="T13" fmla="*/ 38 h 38"/>
                <a:gd name="T14" fmla="*/ 50 w 50"/>
                <a:gd name="T15" fmla="*/ 38 h 38"/>
                <a:gd name="T16" fmla="*/ 43 w 50"/>
                <a:gd name="T17" fmla="*/ 0 h 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0" h="38">
                  <a:moveTo>
                    <a:pt x="43" y="0"/>
                  </a:moveTo>
                  <a:lnTo>
                    <a:pt x="36" y="0"/>
                  </a:lnTo>
                  <a:lnTo>
                    <a:pt x="14" y="0"/>
                  </a:lnTo>
                  <a:lnTo>
                    <a:pt x="7" y="0"/>
                  </a:lnTo>
                  <a:lnTo>
                    <a:pt x="0" y="38"/>
                  </a:lnTo>
                  <a:lnTo>
                    <a:pt x="14" y="38"/>
                  </a:lnTo>
                  <a:lnTo>
                    <a:pt x="36" y="38"/>
                  </a:lnTo>
                  <a:lnTo>
                    <a:pt x="50" y="38"/>
                  </a:lnTo>
                  <a:lnTo>
                    <a:pt x="43"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0000"/>
                </a:solidFill>
              </a:endParaRPr>
            </a:p>
          </p:txBody>
        </p:sp>
        <p:sp>
          <p:nvSpPr>
            <p:cNvPr id="36" name="Freeform 306"/>
            <p:cNvSpPr/>
            <p:nvPr/>
          </p:nvSpPr>
          <p:spPr bwMode="auto">
            <a:xfrm>
              <a:off x="2964051" y="4430285"/>
              <a:ext cx="61805" cy="59636"/>
            </a:xfrm>
            <a:custGeom>
              <a:avLst/>
              <a:gdLst>
                <a:gd name="T0" fmla="*/ 33 w 57"/>
                <a:gd name="T1" fmla="*/ 0 h 55"/>
                <a:gd name="T2" fmla="*/ 26 w 57"/>
                <a:gd name="T3" fmla="*/ 5 h 55"/>
                <a:gd name="T4" fmla="*/ 7 w 57"/>
                <a:gd name="T5" fmla="*/ 14 h 55"/>
                <a:gd name="T6" fmla="*/ 0 w 57"/>
                <a:gd name="T7" fmla="*/ 19 h 55"/>
                <a:gd name="T8" fmla="*/ 14 w 57"/>
                <a:gd name="T9" fmla="*/ 55 h 55"/>
                <a:gd name="T10" fmla="*/ 28 w 57"/>
                <a:gd name="T11" fmla="*/ 47 h 55"/>
                <a:gd name="T12" fmla="*/ 45 w 57"/>
                <a:gd name="T13" fmla="*/ 38 h 55"/>
                <a:gd name="T14" fmla="*/ 57 w 57"/>
                <a:gd name="T15" fmla="*/ 31 h 55"/>
                <a:gd name="T16" fmla="*/ 33 w 57"/>
                <a:gd name="T17" fmla="*/ 0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7" h="55">
                  <a:moveTo>
                    <a:pt x="33" y="0"/>
                  </a:moveTo>
                  <a:lnTo>
                    <a:pt x="26" y="5"/>
                  </a:lnTo>
                  <a:lnTo>
                    <a:pt x="7" y="14"/>
                  </a:lnTo>
                  <a:lnTo>
                    <a:pt x="0" y="19"/>
                  </a:lnTo>
                  <a:lnTo>
                    <a:pt x="14" y="55"/>
                  </a:lnTo>
                  <a:lnTo>
                    <a:pt x="28" y="47"/>
                  </a:lnTo>
                  <a:lnTo>
                    <a:pt x="45" y="38"/>
                  </a:lnTo>
                  <a:lnTo>
                    <a:pt x="57" y="31"/>
                  </a:lnTo>
                  <a:lnTo>
                    <a:pt x="33"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0000"/>
                </a:solidFill>
              </a:endParaRPr>
            </a:p>
          </p:txBody>
        </p:sp>
        <p:sp>
          <p:nvSpPr>
            <p:cNvPr id="37" name="Freeform 307"/>
            <p:cNvSpPr/>
            <p:nvPr/>
          </p:nvSpPr>
          <p:spPr bwMode="auto">
            <a:xfrm>
              <a:off x="2909837" y="4479077"/>
              <a:ext cx="61805" cy="61805"/>
            </a:xfrm>
            <a:custGeom>
              <a:avLst/>
              <a:gdLst>
                <a:gd name="T0" fmla="*/ 19 w 57"/>
                <a:gd name="T1" fmla="*/ 0 h 57"/>
                <a:gd name="T2" fmla="*/ 15 w 57"/>
                <a:gd name="T3" fmla="*/ 7 h 57"/>
                <a:gd name="T4" fmla="*/ 5 w 57"/>
                <a:gd name="T5" fmla="*/ 26 h 57"/>
                <a:gd name="T6" fmla="*/ 0 w 57"/>
                <a:gd name="T7" fmla="*/ 33 h 57"/>
                <a:gd name="T8" fmla="*/ 31 w 57"/>
                <a:gd name="T9" fmla="*/ 57 h 57"/>
                <a:gd name="T10" fmla="*/ 38 w 57"/>
                <a:gd name="T11" fmla="*/ 45 h 57"/>
                <a:gd name="T12" fmla="*/ 50 w 57"/>
                <a:gd name="T13" fmla="*/ 26 h 57"/>
                <a:gd name="T14" fmla="*/ 57 w 57"/>
                <a:gd name="T15" fmla="*/ 14 h 57"/>
                <a:gd name="T16" fmla="*/ 19 w 57"/>
                <a:gd name="T17" fmla="*/ 0 h 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7" h="57">
                  <a:moveTo>
                    <a:pt x="19" y="0"/>
                  </a:moveTo>
                  <a:lnTo>
                    <a:pt x="15" y="7"/>
                  </a:lnTo>
                  <a:lnTo>
                    <a:pt x="5" y="26"/>
                  </a:lnTo>
                  <a:lnTo>
                    <a:pt x="0" y="33"/>
                  </a:lnTo>
                  <a:lnTo>
                    <a:pt x="31" y="57"/>
                  </a:lnTo>
                  <a:lnTo>
                    <a:pt x="38" y="45"/>
                  </a:lnTo>
                  <a:lnTo>
                    <a:pt x="50" y="26"/>
                  </a:lnTo>
                  <a:lnTo>
                    <a:pt x="57" y="14"/>
                  </a:lnTo>
                  <a:lnTo>
                    <a:pt x="19"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0000"/>
                </a:solidFill>
              </a:endParaRPr>
            </a:p>
          </p:txBody>
        </p:sp>
        <p:sp>
          <p:nvSpPr>
            <p:cNvPr id="38" name="Freeform 308"/>
            <p:cNvSpPr/>
            <p:nvPr/>
          </p:nvSpPr>
          <p:spPr bwMode="auto">
            <a:xfrm>
              <a:off x="2897909" y="4550640"/>
              <a:ext cx="40119" cy="52046"/>
            </a:xfrm>
            <a:custGeom>
              <a:avLst/>
              <a:gdLst>
                <a:gd name="T0" fmla="*/ 0 w 37"/>
                <a:gd name="T1" fmla="*/ 5 h 48"/>
                <a:gd name="T2" fmla="*/ 0 w 37"/>
                <a:gd name="T3" fmla="*/ 14 h 48"/>
                <a:gd name="T4" fmla="*/ 0 w 37"/>
                <a:gd name="T5" fmla="*/ 33 h 48"/>
                <a:gd name="T6" fmla="*/ 0 w 37"/>
                <a:gd name="T7" fmla="*/ 43 h 48"/>
                <a:gd name="T8" fmla="*/ 37 w 37"/>
                <a:gd name="T9" fmla="*/ 48 h 48"/>
                <a:gd name="T10" fmla="*/ 37 w 37"/>
                <a:gd name="T11" fmla="*/ 33 h 48"/>
                <a:gd name="T12" fmla="*/ 37 w 37"/>
                <a:gd name="T13" fmla="*/ 14 h 48"/>
                <a:gd name="T14" fmla="*/ 37 w 37"/>
                <a:gd name="T15" fmla="*/ 0 h 48"/>
                <a:gd name="T16" fmla="*/ 0 w 37"/>
                <a:gd name="T17" fmla="*/ 5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7" h="48">
                  <a:moveTo>
                    <a:pt x="0" y="5"/>
                  </a:moveTo>
                  <a:lnTo>
                    <a:pt x="0" y="14"/>
                  </a:lnTo>
                  <a:lnTo>
                    <a:pt x="0" y="33"/>
                  </a:lnTo>
                  <a:lnTo>
                    <a:pt x="0" y="43"/>
                  </a:lnTo>
                  <a:lnTo>
                    <a:pt x="37" y="48"/>
                  </a:lnTo>
                  <a:lnTo>
                    <a:pt x="37" y="33"/>
                  </a:lnTo>
                  <a:lnTo>
                    <a:pt x="37" y="14"/>
                  </a:lnTo>
                  <a:lnTo>
                    <a:pt x="37" y="0"/>
                  </a:lnTo>
                  <a:lnTo>
                    <a:pt x="0" y="5"/>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0000"/>
                </a:solidFill>
              </a:endParaRPr>
            </a:p>
          </p:txBody>
        </p:sp>
        <p:sp>
          <p:nvSpPr>
            <p:cNvPr id="39" name="Freeform 309"/>
            <p:cNvSpPr/>
            <p:nvPr/>
          </p:nvSpPr>
          <p:spPr bwMode="auto">
            <a:xfrm>
              <a:off x="2905500" y="4612444"/>
              <a:ext cx="58551" cy="61805"/>
            </a:xfrm>
            <a:custGeom>
              <a:avLst/>
              <a:gdLst>
                <a:gd name="T0" fmla="*/ 0 w 54"/>
                <a:gd name="T1" fmla="*/ 26 h 57"/>
                <a:gd name="T2" fmla="*/ 4 w 54"/>
                <a:gd name="T3" fmla="*/ 33 h 57"/>
                <a:gd name="T4" fmla="*/ 14 w 54"/>
                <a:gd name="T5" fmla="*/ 50 h 57"/>
                <a:gd name="T6" fmla="*/ 19 w 54"/>
                <a:gd name="T7" fmla="*/ 57 h 57"/>
                <a:gd name="T8" fmla="*/ 54 w 54"/>
                <a:gd name="T9" fmla="*/ 43 h 57"/>
                <a:gd name="T10" fmla="*/ 47 w 54"/>
                <a:gd name="T11" fmla="*/ 31 h 57"/>
                <a:gd name="T12" fmla="*/ 37 w 54"/>
                <a:gd name="T13" fmla="*/ 14 h 57"/>
                <a:gd name="T14" fmla="*/ 30 w 54"/>
                <a:gd name="T15" fmla="*/ 0 h 57"/>
                <a:gd name="T16" fmla="*/ 0 w 54"/>
                <a:gd name="T17" fmla="*/ 26 h 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4" h="57">
                  <a:moveTo>
                    <a:pt x="0" y="26"/>
                  </a:moveTo>
                  <a:lnTo>
                    <a:pt x="4" y="33"/>
                  </a:lnTo>
                  <a:lnTo>
                    <a:pt x="14" y="50"/>
                  </a:lnTo>
                  <a:lnTo>
                    <a:pt x="19" y="57"/>
                  </a:lnTo>
                  <a:lnTo>
                    <a:pt x="54" y="43"/>
                  </a:lnTo>
                  <a:lnTo>
                    <a:pt x="47" y="31"/>
                  </a:lnTo>
                  <a:lnTo>
                    <a:pt x="37" y="14"/>
                  </a:lnTo>
                  <a:lnTo>
                    <a:pt x="30" y="0"/>
                  </a:lnTo>
                  <a:lnTo>
                    <a:pt x="0" y="26"/>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0000"/>
                </a:solidFill>
              </a:endParaRPr>
            </a:p>
          </p:txBody>
        </p:sp>
        <p:sp>
          <p:nvSpPr>
            <p:cNvPr id="40" name="Freeform 310"/>
            <p:cNvSpPr/>
            <p:nvPr/>
          </p:nvSpPr>
          <p:spPr bwMode="auto">
            <a:xfrm>
              <a:off x="2954292" y="4668827"/>
              <a:ext cx="60720" cy="58551"/>
            </a:xfrm>
            <a:custGeom>
              <a:avLst/>
              <a:gdLst>
                <a:gd name="T0" fmla="*/ 0 w 56"/>
                <a:gd name="T1" fmla="*/ 35 h 54"/>
                <a:gd name="T2" fmla="*/ 7 w 56"/>
                <a:gd name="T3" fmla="*/ 40 h 54"/>
                <a:gd name="T4" fmla="*/ 26 w 56"/>
                <a:gd name="T5" fmla="*/ 50 h 54"/>
                <a:gd name="T6" fmla="*/ 30 w 56"/>
                <a:gd name="T7" fmla="*/ 54 h 54"/>
                <a:gd name="T8" fmla="*/ 56 w 56"/>
                <a:gd name="T9" fmla="*/ 24 h 54"/>
                <a:gd name="T10" fmla="*/ 45 w 56"/>
                <a:gd name="T11" fmla="*/ 17 h 54"/>
                <a:gd name="T12" fmla="*/ 26 w 56"/>
                <a:gd name="T13" fmla="*/ 7 h 54"/>
                <a:gd name="T14" fmla="*/ 14 w 56"/>
                <a:gd name="T15" fmla="*/ 0 h 54"/>
                <a:gd name="T16" fmla="*/ 0 w 56"/>
                <a:gd name="T17" fmla="*/ 35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6" h="54">
                  <a:moveTo>
                    <a:pt x="0" y="35"/>
                  </a:moveTo>
                  <a:lnTo>
                    <a:pt x="7" y="40"/>
                  </a:lnTo>
                  <a:lnTo>
                    <a:pt x="26" y="50"/>
                  </a:lnTo>
                  <a:lnTo>
                    <a:pt x="30" y="54"/>
                  </a:lnTo>
                  <a:lnTo>
                    <a:pt x="56" y="24"/>
                  </a:lnTo>
                  <a:lnTo>
                    <a:pt x="45" y="17"/>
                  </a:lnTo>
                  <a:lnTo>
                    <a:pt x="26" y="7"/>
                  </a:lnTo>
                  <a:lnTo>
                    <a:pt x="14" y="0"/>
                  </a:lnTo>
                  <a:lnTo>
                    <a:pt x="0" y="35"/>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0000"/>
                </a:solidFill>
              </a:endParaRPr>
            </a:p>
          </p:txBody>
        </p:sp>
        <p:sp>
          <p:nvSpPr>
            <p:cNvPr id="41" name="Freeform 311"/>
            <p:cNvSpPr/>
            <p:nvPr/>
          </p:nvSpPr>
          <p:spPr bwMode="auto">
            <a:xfrm>
              <a:off x="3022602" y="4699187"/>
              <a:ext cx="54214" cy="44456"/>
            </a:xfrm>
            <a:custGeom>
              <a:avLst/>
              <a:gdLst>
                <a:gd name="T0" fmla="*/ 8 w 50"/>
                <a:gd name="T1" fmla="*/ 41 h 41"/>
                <a:gd name="T2" fmla="*/ 15 w 50"/>
                <a:gd name="T3" fmla="*/ 41 h 41"/>
                <a:gd name="T4" fmla="*/ 36 w 50"/>
                <a:gd name="T5" fmla="*/ 41 h 41"/>
                <a:gd name="T6" fmla="*/ 43 w 50"/>
                <a:gd name="T7" fmla="*/ 41 h 41"/>
                <a:gd name="T8" fmla="*/ 50 w 50"/>
                <a:gd name="T9" fmla="*/ 0 h 41"/>
                <a:gd name="T10" fmla="*/ 36 w 50"/>
                <a:gd name="T11" fmla="*/ 0 h 41"/>
                <a:gd name="T12" fmla="*/ 15 w 50"/>
                <a:gd name="T13" fmla="*/ 0 h 41"/>
                <a:gd name="T14" fmla="*/ 0 w 50"/>
                <a:gd name="T15" fmla="*/ 0 h 41"/>
                <a:gd name="T16" fmla="*/ 8 w 50"/>
                <a:gd name="T17" fmla="*/ 41 h 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0" h="41">
                  <a:moveTo>
                    <a:pt x="8" y="41"/>
                  </a:moveTo>
                  <a:lnTo>
                    <a:pt x="15" y="41"/>
                  </a:lnTo>
                  <a:lnTo>
                    <a:pt x="36" y="41"/>
                  </a:lnTo>
                  <a:lnTo>
                    <a:pt x="43" y="41"/>
                  </a:lnTo>
                  <a:lnTo>
                    <a:pt x="50" y="0"/>
                  </a:lnTo>
                  <a:lnTo>
                    <a:pt x="36" y="0"/>
                  </a:lnTo>
                  <a:lnTo>
                    <a:pt x="15" y="0"/>
                  </a:lnTo>
                  <a:lnTo>
                    <a:pt x="0" y="0"/>
                  </a:lnTo>
                  <a:lnTo>
                    <a:pt x="8" y="41"/>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0000"/>
                </a:solidFill>
              </a:endParaRPr>
            </a:p>
          </p:txBody>
        </p:sp>
        <p:sp>
          <p:nvSpPr>
            <p:cNvPr id="42" name="Freeform 312"/>
            <p:cNvSpPr/>
            <p:nvPr/>
          </p:nvSpPr>
          <p:spPr bwMode="auto">
            <a:xfrm>
              <a:off x="3087659" y="4674248"/>
              <a:ext cx="60720" cy="58551"/>
            </a:xfrm>
            <a:custGeom>
              <a:avLst/>
              <a:gdLst>
                <a:gd name="T0" fmla="*/ 26 w 56"/>
                <a:gd name="T1" fmla="*/ 54 h 54"/>
                <a:gd name="T2" fmla="*/ 30 w 56"/>
                <a:gd name="T3" fmla="*/ 52 h 54"/>
                <a:gd name="T4" fmla="*/ 49 w 56"/>
                <a:gd name="T5" fmla="*/ 40 h 54"/>
                <a:gd name="T6" fmla="*/ 56 w 56"/>
                <a:gd name="T7" fmla="*/ 38 h 54"/>
                <a:gd name="T8" fmla="*/ 42 w 56"/>
                <a:gd name="T9" fmla="*/ 0 h 54"/>
                <a:gd name="T10" fmla="*/ 30 w 56"/>
                <a:gd name="T11" fmla="*/ 7 h 54"/>
                <a:gd name="T12" fmla="*/ 11 w 56"/>
                <a:gd name="T13" fmla="*/ 19 h 54"/>
                <a:gd name="T14" fmla="*/ 0 w 56"/>
                <a:gd name="T15" fmla="*/ 26 h 54"/>
                <a:gd name="T16" fmla="*/ 26 w 56"/>
                <a:gd name="T17" fmla="*/ 54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6" h="54">
                  <a:moveTo>
                    <a:pt x="26" y="54"/>
                  </a:moveTo>
                  <a:lnTo>
                    <a:pt x="30" y="52"/>
                  </a:lnTo>
                  <a:lnTo>
                    <a:pt x="49" y="40"/>
                  </a:lnTo>
                  <a:lnTo>
                    <a:pt x="56" y="38"/>
                  </a:lnTo>
                  <a:lnTo>
                    <a:pt x="42" y="0"/>
                  </a:lnTo>
                  <a:lnTo>
                    <a:pt x="30" y="7"/>
                  </a:lnTo>
                  <a:lnTo>
                    <a:pt x="11" y="19"/>
                  </a:lnTo>
                  <a:lnTo>
                    <a:pt x="0" y="26"/>
                  </a:lnTo>
                  <a:lnTo>
                    <a:pt x="26" y="54"/>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0000"/>
                </a:solidFill>
              </a:endParaRPr>
            </a:p>
          </p:txBody>
        </p:sp>
        <p:sp>
          <p:nvSpPr>
            <p:cNvPr id="43" name="Freeform 313"/>
            <p:cNvSpPr/>
            <p:nvPr/>
          </p:nvSpPr>
          <p:spPr bwMode="auto">
            <a:xfrm>
              <a:off x="3144042" y="4625456"/>
              <a:ext cx="58551" cy="58551"/>
            </a:xfrm>
            <a:custGeom>
              <a:avLst/>
              <a:gdLst>
                <a:gd name="T0" fmla="*/ 35 w 54"/>
                <a:gd name="T1" fmla="*/ 54 h 54"/>
                <a:gd name="T2" fmla="*/ 40 w 54"/>
                <a:gd name="T3" fmla="*/ 47 h 54"/>
                <a:gd name="T4" fmla="*/ 49 w 54"/>
                <a:gd name="T5" fmla="*/ 31 h 54"/>
                <a:gd name="T6" fmla="*/ 54 w 54"/>
                <a:gd name="T7" fmla="*/ 23 h 54"/>
                <a:gd name="T8" fmla="*/ 23 w 54"/>
                <a:gd name="T9" fmla="*/ 0 h 54"/>
                <a:gd name="T10" fmla="*/ 16 w 54"/>
                <a:gd name="T11" fmla="*/ 12 h 54"/>
                <a:gd name="T12" fmla="*/ 7 w 54"/>
                <a:gd name="T13" fmla="*/ 28 h 54"/>
                <a:gd name="T14" fmla="*/ 0 w 54"/>
                <a:gd name="T15" fmla="*/ 40 h 54"/>
                <a:gd name="T16" fmla="*/ 35 w 54"/>
                <a:gd name="T17" fmla="*/ 54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4" h="54">
                  <a:moveTo>
                    <a:pt x="35" y="54"/>
                  </a:moveTo>
                  <a:lnTo>
                    <a:pt x="40" y="47"/>
                  </a:lnTo>
                  <a:lnTo>
                    <a:pt x="49" y="31"/>
                  </a:lnTo>
                  <a:lnTo>
                    <a:pt x="54" y="23"/>
                  </a:lnTo>
                  <a:lnTo>
                    <a:pt x="23" y="0"/>
                  </a:lnTo>
                  <a:lnTo>
                    <a:pt x="16" y="12"/>
                  </a:lnTo>
                  <a:lnTo>
                    <a:pt x="7" y="28"/>
                  </a:lnTo>
                  <a:lnTo>
                    <a:pt x="0" y="40"/>
                  </a:lnTo>
                  <a:lnTo>
                    <a:pt x="35" y="54"/>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0000"/>
                </a:solidFill>
              </a:endParaRPr>
            </a:p>
          </p:txBody>
        </p:sp>
        <p:sp>
          <p:nvSpPr>
            <p:cNvPr id="44" name="Freeform 314"/>
            <p:cNvSpPr/>
            <p:nvPr/>
          </p:nvSpPr>
          <p:spPr bwMode="auto">
            <a:xfrm>
              <a:off x="3174402" y="4563651"/>
              <a:ext cx="43371" cy="50962"/>
            </a:xfrm>
            <a:custGeom>
              <a:avLst/>
              <a:gdLst>
                <a:gd name="T0" fmla="*/ 40 w 40"/>
                <a:gd name="T1" fmla="*/ 43 h 47"/>
                <a:gd name="T2" fmla="*/ 40 w 40"/>
                <a:gd name="T3" fmla="*/ 33 h 47"/>
                <a:gd name="T4" fmla="*/ 40 w 40"/>
                <a:gd name="T5" fmla="*/ 14 h 47"/>
                <a:gd name="T6" fmla="*/ 40 w 40"/>
                <a:gd name="T7" fmla="*/ 5 h 47"/>
                <a:gd name="T8" fmla="*/ 0 w 40"/>
                <a:gd name="T9" fmla="*/ 0 h 47"/>
                <a:gd name="T10" fmla="*/ 0 w 40"/>
                <a:gd name="T11" fmla="*/ 14 h 47"/>
                <a:gd name="T12" fmla="*/ 0 w 40"/>
                <a:gd name="T13" fmla="*/ 33 h 47"/>
                <a:gd name="T14" fmla="*/ 0 w 40"/>
                <a:gd name="T15" fmla="*/ 47 h 47"/>
                <a:gd name="T16" fmla="*/ 40 w 40"/>
                <a:gd name="T17" fmla="*/ 43 h 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0" h="47">
                  <a:moveTo>
                    <a:pt x="40" y="43"/>
                  </a:moveTo>
                  <a:lnTo>
                    <a:pt x="40" y="33"/>
                  </a:lnTo>
                  <a:lnTo>
                    <a:pt x="40" y="14"/>
                  </a:lnTo>
                  <a:lnTo>
                    <a:pt x="40" y="5"/>
                  </a:lnTo>
                  <a:lnTo>
                    <a:pt x="0" y="0"/>
                  </a:lnTo>
                  <a:lnTo>
                    <a:pt x="0" y="14"/>
                  </a:lnTo>
                  <a:lnTo>
                    <a:pt x="0" y="33"/>
                  </a:lnTo>
                  <a:lnTo>
                    <a:pt x="0" y="47"/>
                  </a:lnTo>
                  <a:lnTo>
                    <a:pt x="40" y="43"/>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0000"/>
                </a:solidFill>
              </a:endParaRPr>
            </a:p>
          </p:txBody>
        </p:sp>
        <p:sp>
          <p:nvSpPr>
            <p:cNvPr id="45" name="Freeform 315"/>
            <p:cNvSpPr/>
            <p:nvPr/>
          </p:nvSpPr>
          <p:spPr bwMode="auto">
            <a:xfrm>
              <a:off x="3148379" y="4492088"/>
              <a:ext cx="59636" cy="58551"/>
            </a:xfrm>
            <a:custGeom>
              <a:avLst/>
              <a:gdLst>
                <a:gd name="T0" fmla="*/ 55 w 55"/>
                <a:gd name="T1" fmla="*/ 31 h 54"/>
                <a:gd name="T2" fmla="*/ 52 w 55"/>
                <a:gd name="T3" fmla="*/ 24 h 54"/>
                <a:gd name="T4" fmla="*/ 40 w 55"/>
                <a:gd name="T5" fmla="*/ 7 h 54"/>
                <a:gd name="T6" fmla="*/ 38 w 55"/>
                <a:gd name="T7" fmla="*/ 0 h 54"/>
                <a:gd name="T8" fmla="*/ 0 w 55"/>
                <a:gd name="T9" fmla="*/ 14 h 54"/>
                <a:gd name="T10" fmla="*/ 7 w 55"/>
                <a:gd name="T11" fmla="*/ 26 h 54"/>
                <a:gd name="T12" fmla="*/ 17 w 55"/>
                <a:gd name="T13" fmla="*/ 42 h 54"/>
                <a:gd name="T14" fmla="*/ 24 w 55"/>
                <a:gd name="T15" fmla="*/ 54 h 54"/>
                <a:gd name="T16" fmla="*/ 55 w 55"/>
                <a:gd name="T17" fmla="*/ 31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5" h="54">
                  <a:moveTo>
                    <a:pt x="55" y="31"/>
                  </a:moveTo>
                  <a:lnTo>
                    <a:pt x="52" y="24"/>
                  </a:lnTo>
                  <a:lnTo>
                    <a:pt x="40" y="7"/>
                  </a:lnTo>
                  <a:lnTo>
                    <a:pt x="38" y="0"/>
                  </a:lnTo>
                  <a:lnTo>
                    <a:pt x="0" y="14"/>
                  </a:lnTo>
                  <a:lnTo>
                    <a:pt x="7" y="26"/>
                  </a:lnTo>
                  <a:lnTo>
                    <a:pt x="17" y="42"/>
                  </a:lnTo>
                  <a:lnTo>
                    <a:pt x="24" y="54"/>
                  </a:lnTo>
                  <a:lnTo>
                    <a:pt x="55" y="31"/>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0000"/>
                </a:solidFill>
              </a:endParaRPr>
            </a:p>
          </p:txBody>
        </p:sp>
        <p:sp>
          <p:nvSpPr>
            <p:cNvPr id="46" name="Freeform 316"/>
            <p:cNvSpPr/>
            <p:nvPr/>
          </p:nvSpPr>
          <p:spPr bwMode="auto">
            <a:xfrm>
              <a:off x="3097418" y="4437874"/>
              <a:ext cx="61805" cy="59636"/>
            </a:xfrm>
            <a:custGeom>
              <a:avLst/>
              <a:gdLst>
                <a:gd name="T0" fmla="*/ 57 w 57"/>
                <a:gd name="T1" fmla="*/ 17 h 55"/>
                <a:gd name="T2" fmla="*/ 50 w 57"/>
                <a:gd name="T3" fmla="*/ 14 h 55"/>
                <a:gd name="T4" fmla="*/ 33 w 57"/>
                <a:gd name="T5" fmla="*/ 3 h 55"/>
                <a:gd name="T6" fmla="*/ 26 w 57"/>
                <a:gd name="T7" fmla="*/ 0 h 55"/>
                <a:gd name="T8" fmla="*/ 0 w 57"/>
                <a:gd name="T9" fmla="*/ 31 h 55"/>
                <a:gd name="T10" fmla="*/ 14 w 57"/>
                <a:gd name="T11" fmla="*/ 38 h 55"/>
                <a:gd name="T12" fmla="*/ 31 w 57"/>
                <a:gd name="T13" fmla="*/ 48 h 55"/>
                <a:gd name="T14" fmla="*/ 43 w 57"/>
                <a:gd name="T15" fmla="*/ 55 h 55"/>
                <a:gd name="T16" fmla="*/ 57 w 57"/>
                <a:gd name="T17" fmla="*/ 17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7" h="55">
                  <a:moveTo>
                    <a:pt x="57" y="17"/>
                  </a:moveTo>
                  <a:lnTo>
                    <a:pt x="50" y="14"/>
                  </a:lnTo>
                  <a:lnTo>
                    <a:pt x="33" y="3"/>
                  </a:lnTo>
                  <a:lnTo>
                    <a:pt x="26" y="0"/>
                  </a:lnTo>
                  <a:lnTo>
                    <a:pt x="0" y="31"/>
                  </a:lnTo>
                  <a:lnTo>
                    <a:pt x="14" y="38"/>
                  </a:lnTo>
                  <a:lnTo>
                    <a:pt x="31" y="48"/>
                  </a:lnTo>
                  <a:lnTo>
                    <a:pt x="43" y="55"/>
                  </a:lnTo>
                  <a:lnTo>
                    <a:pt x="57" y="17"/>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0000"/>
                </a:solidFill>
              </a:endParaRPr>
            </a:p>
          </p:txBody>
        </p:sp>
        <p:sp>
          <p:nvSpPr>
            <p:cNvPr id="47" name="Freeform 317"/>
            <p:cNvSpPr>
              <a:spLocks noEditPoints="1"/>
            </p:cNvSpPr>
            <p:nvPr/>
          </p:nvSpPr>
          <p:spPr bwMode="auto">
            <a:xfrm>
              <a:off x="2926101" y="4448717"/>
              <a:ext cx="263481" cy="266734"/>
            </a:xfrm>
            <a:custGeom>
              <a:avLst/>
              <a:gdLst>
                <a:gd name="T0" fmla="*/ 51 w 103"/>
                <a:gd name="T1" fmla="*/ 104 h 104"/>
                <a:gd name="T2" fmla="*/ 0 w 103"/>
                <a:gd name="T3" fmla="*/ 52 h 104"/>
                <a:gd name="T4" fmla="*/ 51 w 103"/>
                <a:gd name="T5" fmla="*/ 0 h 104"/>
                <a:gd name="T6" fmla="*/ 103 w 103"/>
                <a:gd name="T7" fmla="*/ 52 h 104"/>
                <a:gd name="T8" fmla="*/ 51 w 103"/>
                <a:gd name="T9" fmla="*/ 104 h 104"/>
                <a:gd name="T10" fmla="*/ 51 w 103"/>
                <a:gd name="T11" fmla="*/ 16 h 104"/>
                <a:gd name="T12" fmla="*/ 15 w 103"/>
                <a:gd name="T13" fmla="*/ 52 h 104"/>
                <a:gd name="T14" fmla="*/ 51 w 103"/>
                <a:gd name="T15" fmla="*/ 89 h 104"/>
                <a:gd name="T16" fmla="*/ 87 w 103"/>
                <a:gd name="T17" fmla="*/ 52 h 104"/>
                <a:gd name="T18" fmla="*/ 51 w 103"/>
                <a:gd name="T19" fmla="*/ 16 h 1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03" h="104">
                  <a:moveTo>
                    <a:pt x="51" y="104"/>
                  </a:moveTo>
                  <a:cubicBezTo>
                    <a:pt x="23" y="104"/>
                    <a:pt x="0" y="81"/>
                    <a:pt x="0" y="52"/>
                  </a:cubicBezTo>
                  <a:cubicBezTo>
                    <a:pt x="0" y="24"/>
                    <a:pt x="23" y="0"/>
                    <a:pt x="51" y="0"/>
                  </a:cubicBezTo>
                  <a:cubicBezTo>
                    <a:pt x="80" y="0"/>
                    <a:pt x="103" y="24"/>
                    <a:pt x="103" y="52"/>
                  </a:cubicBezTo>
                  <a:cubicBezTo>
                    <a:pt x="103" y="81"/>
                    <a:pt x="80" y="104"/>
                    <a:pt x="51" y="104"/>
                  </a:cubicBezTo>
                  <a:close/>
                  <a:moveTo>
                    <a:pt x="51" y="16"/>
                  </a:moveTo>
                  <a:cubicBezTo>
                    <a:pt x="31" y="16"/>
                    <a:pt x="15" y="32"/>
                    <a:pt x="15" y="52"/>
                  </a:cubicBezTo>
                  <a:cubicBezTo>
                    <a:pt x="15" y="73"/>
                    <a:pt x="31" y="89"/>
                    <a:pt x="51" y="89"/>
                  </a:cubicBezTo>
                  <a:cubicBezTo>
                    <a:pt x="71" y="89"/>
                    <a:pt x="87" y="73"/>
                    <a:pt x="87" y="52"/>
                  </a:cubicBezTo>
                  <a:cubicBezTo>
                    <a:pt x="87" y="32"/>
                    <a:pt x="71" y="16"/>
                    <a:pt x="51" y="1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0000"/>
                </a:solidFill>
              </a:endParaRPr>
            </a:p>
          </p:txBody>
        </p:sp>
        <p:sp>
          <p:nvSpPr>
            <p:cNvPr id="48" name="Oval 318"/>
            <p:cNvSpPr>
              <a:spLocks noChangeArrowheads="1"/>
            </p:cNvSpPr>
            <p:nvPr/>
          </p:nvSpPr>
          <p:spPr bwMode="auto">
            <a:xfrm>
              <a:off x="2999832" y="4525702"/>
              <a:ext cx="112766" cy="112766"/>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0000"/>
                </a:solidFill>
              </a:endParaRPr>
            </a:p>
          </p:txBody>
        </p:sp>
      </p:grpSp>
      <p:grpSp>
        <p:nvGrpSpPr>
          <p:cNvPr id="49" name="组合 48"/>
          <p:cNvGrpSpPr/>
          <p:nvPr/>
        </p:nvGrpSpPr>
        <p:grpSpPr>
          <a:xfrm>
            <a:off x="7044472" y="2382997"/>
            <a:ext cx="293227" cy="199750"/>
            <a:chOff x="4895160" y="4287159"/>
            <a:chExt cx="571418" cy="389258"/>
          </a:xfrm>
          <a:solidFill>
            <a:schemeClr val="bg1"/>
          </a:solidFill>
        </p:grpSpPr>
        <p:sp>
          <p:nvSpPr>
            <p:cNvPr id="50" name="Freeform 327"/>
            <p:cNvSpPr>
              <a:spLocks noEditPoints="1"/>
            </p:cNvSpPr>
            <p:nvPr/>
          </p:nvSpPr>
          <p:spPr bwMode="auto">
            <a:xfrm>
              <a:off x="4895160" y="4287159"/>
              <a:ext cx="438051" cy="389258"/>
            </a:xfrm>
            <a:custGeom>
              <a:avLst/>
              <a:gdLst>
                <a:gd name="T0" fmla="*/ 166 w 171"/>
                <a:gd name="T1" fmla="*/ 0 h 152"/>
                <a:gd name="T2" fmla="*/ 5 w 171"/>
                <a:gd name="T3" fmla="*/ 0 h 152"/>
                <a:gd name="T4" fmla="*/ 0 w 171"/>
                <a:gd name="T5" fmla="*/ 5 h 152"/>
                <a:gd name="T6" fmla="*/ 0 w 171"/>
                <a:gd name="T7" fmla="*/ 146 h 152"/>
                <a:gd name="T8" fmla="*/ 5 w 171"/>
                <a:gd name="T9" fmla="*/ 152 h 152"/>
                <a:gd name="T10" fmla="*/ 166 w 171"/>
                <a:gd name="T11" fmla="*/ 152 h 152"/>
                <a:gd name="T12" fmla="*/ 171 w 171"/>
                <a:gd name="T13" fmla="*/ 146 h 152"/>
                <a:gd name="T14" fmla="*/ 171 w 171"/>
                <a:gd name="T15" fmla="*/ 5 h 152"/>
                <a:gd name="T16" fmla="*/ 166 w 171"/>
                <a:gd name="T17" fmla="*/ 0 h 152"/>
                <a:gd name="T18" fmla="*/ 132 w 171"/>
                <a:gd name="T19" fmla="*/ 12 h 152"/>
                <a:gd name="T20" fmla="*/ 139 w 171"/>
                <a:gd name="T21" fmla="*/ 19 h 152"/>
                <a:gd name="T22" fmla="*/ 132 w 171"/>
                <a:gd name="T23" fmla="*/ 26 h 152"/>
                <a:gd name="T24" fmla="*/ 124 w 171"/>
                <a:gd name="T25" fmla="*/ 19 h 152"/>
                <a:gd name="T26" fmla="*/ 132 w 171"/>
                <a:gd name="T27" fmla="*/ 12 h 152"/>
                <a:gd name="T28" fmla="*/ 110 w 171"/>
                <a:gd name="T29" fmla="*/ 12 h 152"/>
                <a:gd name="T30" fmla="*/ 118 w 171"/>
                <a:gd name="T31" fmla="*/ 19 h 152"/>
                <a:gd name="T32" fmla="*/ 110 w 171"/>
                <a:gd name="T33" fmla="*/ 26 h 152"/>
                <a:gd name="T34" fmla="*/ 103 w 171"/>
                <a:gd name="T35" fmla="*/ 19 h 152"/>
                <a:gd name="T36" fmla="*/ 110 w 171"/>
                <a:gd name="T37" fmla="*/ 12 h 152"/>
                <a:gd name="T38" fmla="*/ 160 w 171"/>
                <a:gd name="T39" fmla="*/ 141 h 152"/>
                <a:gd name="T40" fmla="*/ 11 w 171"/>
                <a:gd name="T41" fmla="*/ 141 h 152"/>
                <a:gd name="T42" fmla="*/ 11 w 171"/>
                <a:gd name="T43" fmla="*/ 38 h 152"/>
                <a:gd name="T44" fmla="*/ 160 w 171"/>
                <a:gd name="T45" fmla="*/ 38 h 152"/>
                <a:gd name="T46" fmla="*/ 160 w 171"/>
                <a:gd name="T47" fmla="*/ 141 h 152"/>
                <a:gd name="T48" fmla="*/ 153 w 171"/>
                <a:gd name="T49" fmla="*/ 26 h 152"/>
                <a:gd name="T50" fmla="*/ 146 w 171"/>
                <a:gd name="T51" fmla="*/ 19 h 152"/>
                <a:gd name="T52" fmla="*/ 153 w 171"/>
                <a:gd name="T53" fmla="*/ 12 h 152"/>
                <a:gd name="T54" fmla="*/ 160 w 171"/>
                <a:gd name="T55" fmla="*/ 19 h 152"/>
                <a:gd name="T56" fmla="*/ 153 w 171"/>
                <a:gd name="T57" fmla="*/ 26 h 1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171" h="152">
                  <a:moveTo>
                    <a:pt x="166" y="0"/>
                  </a:moveTo>
                  <a:cubicBezTo>
                    <a:pt x="5" y="0"/>
                    <a:pt x="5" y="0"/>
                    <a:pt x="5" y="0"/>
                  </a:cubicBezTo>
                  <a:cubicBezTo>
                    <a:pt x="2" y="0"/>
                    <a:pt x="0" y="2"/>
                    <a:pt x="0" y="5"/>
                  </a:cubicBezTo>
                  <a:cubicBezTo>
                    <a:pt x="0" y="146"/>
                    <a:pt x="0" y="146"/>
                    <a:pt x="0" y="146"/>
                  </a:cubicBezTo>
                  <a:cubicBezTo>
                    <a:pt x="0" y="149"/>
                    <a:pt x="2" y="152"/>
                    <a:pt x="5" y="152"/>
                  </a:cubicBezTo>
                  <a:cubicBezTo>
                    <a:pt x="166" y="152"/>
                    <a:pt x="166" y="152"/>
                    <a:pt x="166" y="152"/>
                  </a:cubicBezTo>
                  <a:cubicBezTo>
                    <a:pt x="169" y="152"/>
                    <a:pt x="171" y="149"/>
                    <a:pt x="171" y="146"/>
                  </a:cubicBezTo>
                  <a:cubicBezTo>
                    <a:pt x="171" y="5"/>
                    <a:pt x="171" y="5"/>
                    <a:pt x="171" y="5"/>
                  </a:cubicBezTo>
                  <a:cubicBezTo>
                    <a:pt x="171" y="2"/>
                    <a:pt x="169" y="0"/>
                    <a:pt x="166" y="0"/>
                  </a:cubicBezTo>
                  <a:close/>
                  <a:moveTo>
                    <a:pt x="132" y="12"/>
                  </a:moveTo>
                  <a:cubicBezTo>
                    <a:pt x="136" y="12"/>
                    <a:pt x="139" y="15"/>
                    <a:pt x="139" y="19"/>
                  </a:cubicBezTo>
                  <a:cubicBezTo>
                    <a:pt x="139" y="23"/>
                    <a:pt x="136" y="26"/>
                    <a:pt x="132" y="26"/>
                  </a:cubicBezTo>
                  <a:cubicBezTo>
                    <a:pt x="128" y="26"/>
                    <a:pt x="124" y="23"/>
                    <a:pt x="124" y="19"/>
                  </a:cubicBezTo>
                  <a:cubicBezTo>
                    <a:pt x="124" y="15"/>
                    <a:pt x="128" y="12"/>
                    <a:pt x="132" y="12"/>
                  </a:cubicBezTo>
                  <a:close/>
                  <a:moveTo>
                    <a:pt x="110" y="12"/>
                  </a:moveTo>
                  <a:cubicBezTo>
                    <a:pt x="114" y="12"/>
                    <a:pt x="118" y="15"/>
                    <a:pt x="118" y="19"/>
                  </a:cubicBezTo>
                  <a:cubicBezTo>
                    <a:pt x="118" y="23"/>
                    <a:pt x="114" y="26"/>
                    <a:pt x="110" y="26"/>
                  </a:cubicBezTo>
                  <a:cubicBezTo>
                    <a:pt x="106" y="26"/>
                    <a:pt x="103" y="23"/>
                    <a:pt x="103" y="19"/>
                  </a:cubicBezTo>
                  <a:cubicBezTo>
                    <a:pt x="103" y="15"/>
                    <a:pt x="106" y="12"/>
                    <a:pt x="110" y="12"/>
                  </a:cubicBezTo>
                  <a:close/>
                  <a:moveTo>
                    <a:pt x="160" y="141"/>
                  </a:moveTo>
                  <a:cubicBezTo>
                    <a:pt x="11" y="141"/>
                    <a:pt x="11" y="141"/>
                    <a:pt x="11" y="141"/>
                  </a:cubicBezTo>
                  <a:cubicBezTo>
                    <a:pt x="11" y="38"/>
                    <a:pt x="11" y="38"/>
                    <a:pt x="11" y="38"/>
                  </a:cubicBezTo>
                  <a:cubicBezTo>
                    <a:pt x="160" y="38"/>
                    <a:pt x="160" y="38"/>
                    <a:pt x="160" y="38"/>
                  </a:cubicBezTo>
                  <a:lnTo>
                    <a:pt x="160" y="141"/>
                  </a:lnTo>
                  <a:close/>
                  <a:moveTo>
                    <a:pt x="153" y="26"/>
                  </a:moveTo>
                  <a:cubicBezTo>
                    <a:pt x="149" y="26"/>
                    <a:pt x="146" y="23"/>
                    <a:pt x="146" y="19"/>
                  </a:cubicBezTo>
                  <a:cubicBezTo>
                    <a:pt x="146" y="15"/>
                    <a:pt x="149" y="12"/>
                    <a:pt x="153" y="12"/>
                  </a:cubicBezTo>
                  <a:cubicBezTo>
                    <a:pt x="157" y="12"/>
                    <a:pt x="160" y="15"/>
                    <a:pt x="160" y="19"/>
                  </a:cubicBezTo>
                  <a:cubicBezTo>
                    <a:pt x="160" y="23"/>
                    <a:pt x="157" y="26"/>
                    <a:pt x="153" y="2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0000"/>
                </a:solidFill>
              </a:endParaRPr>
            </a:p>
          </p:txBody>
        </p:sp>
        <p:sp>
          <p:nvSpPr>
            <p:cNvPr id="51" name="Rectangle 328"/>
            <p:cNvSpPr>
              <a:spLocks noChangeArrowheads="1"/>
            </p:cNvSpPr>
            <p:nvPr/>
          </p:nvSpPr>
          <p:spPr bwMode="auto">
            <a:xfrm>
              <a:off x="4953712" y="4417273"/>
              <a:ext cx="315527" cy="59636"/>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solidFill>
                  <a:srgbClr val="000000"/>
                </a:solidFill>
              </a:endParaRPr>
            </a:p>
          </p:txBody>
        </p:sp>
        <p:sp>
          <p:nvSpPr>
            <p:cNvPr id="52" name="Rectangle 329"/>
            <p:cNvSpPr>
              <a:spLocks noChangeArrowheads="1"/>
            </p:cNvSpPr>
            <p:nvPr/>
          </p:nvSpPr>
          <p:spPr bwMode="auto">
            <a:xfrm>
              <a:off x="4953712" y="4501847"/>
              <a:ext cx="99754" cy="105176"/>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solidFill>
                  <a:srgbClr val="000000"/>
                </a:solidFill>
              </a:endParaRPr>
            </a:p>
          </p:txBody>
        </p:sp>
        <p:sp>
          <p:nvSpPr>
            <p:cNvPr id="53" name="Rectangle 330"/>
            <p:cNvSpPr>
              <a:spLocks noChangeArrowheads="1"/>
            </p:cNvSpPr>
            <p:nvPr/>
          </p:nvSpPr>
          <p:spPr bwMode="auto">
            <a:xfrm>
              <a:off x="5071899" y="4505100"/>
              <a:ext cx="107344" cy="1301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solidFill>
                  <a:srgbClr val="000000"/>
                </a:solidFill>
              </a:endParaRPr>
            </a:p>
          </p:txBody>
        </p:sp>
        <p:sp>
          <p:nvSpPr>
            <p:cNvPr id="54" name="Rectangle 331"/>
            <p:cNvSpPr>
              <a:spLocks noChangeArrowheads="1"/>
            </p:cNvSpPr>
            <p:nvPr/>
          </p:nvSpPr>
          <p:spPr bwMode="auto">
            <a:xfrm>
              <a:off x="5071899" y="4548471"/>
              <a:ext cx="107344" cy="1301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solidFill>
                  <a:srgbClr val="000000"/>
                </a:solidFill>
              </a:endParaRPr>
            </a:p>
          </p:txBody>
        </p:sp>
        <p:sp>
          <p:nvSpPr>
            <p:cNvPr id="55" name="Rectangle 332"/>
            <p:cNvSpPr>
              <a:spLocks noChangeArrowheads="1"/>
            </p:cNvSpPr>
            <p:nvPr/>
          </p:nvSpPr>
          <p:spPr bwMode="auto">
            <a:xfrm>
              <a:off x="5071899" y="4589674"/>
              <a:ext cx="107344" cy="1518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solidFill>
                  <a:srgbClr val="000000"/>
                </a:solidFill>
              </a:endParaRPr>
            </a:p>
          </p:txBody>
        </p:sp>
        <p:sp>
          <p:nvSpPr>
            <p:cNvPr id="56" name="Freeform 333"/>
            <p:cNvSpPr/>
            <p:nvPr/>
          </p:nvSpPr>
          <p:spPr bwMode="auto">
            <a:xfrm>
              <a:off x="5225867" y="4569073"/>
              <a:ext cx="40119" cy="41203"/>
            </a:xfrm>
            <a:custGeom>
              <a:avLst/>
              <a:gdLst>
                <a:gd name="T0" fmla="*/ 11 w 37"/>
                <a:gd name="T1" fmla="*/ 0 h 38"/>
                <a:gd name="T2" fmla="*/ 11 w 37"/>
                <a:gd name="T3" fmla="*/ 2 h 38"/>
                <a:gd name="T4" fmla="*/ 0 w 37"/>
                <a:gd name="T5" fmla="*/ 38 h 38"/>
                <a:gd name="T6" fmla="*/ 35 w 37"/>
                <a:gd name="T7" fmla="*/ 26 h 38"/>
                <a:gd name="T8" fmla="*/ 37 w 37"/>
                <a:gd name="T9" fmla="*/ 26 h 38"/>
                <a:gd name="T10" fmla="*/ 11 w 37"/>
                <a:gd name="T11" fmla="*/ 0 h 38"/>
              </a:gdLst>
              <a:ahLst/>
              <a:cxnLst>
                <a:cxn ang="0">
                  <a:pos x="T0" y="T1"/>
                </a:cxn>
                <a:cxn ang="0">
                  <a:pos x="T2" y="T3"/>
                </a:cxn>
                <a:cxn ang="0">
                  <a:pos x="T4" y="T5"/>
                </a:cxn>
                <a:cxn ang="0">
                  <a:pos x="T6" y="T7"/>
                </a:cxn>
                <a:cxn ang="0">
                  <a:pos x="T8" y="T9"/>
                </a:cxn>
                <a:cxn ang="0">
                  <a:pos x="T10" y="T11"/>
                </a:cxn>
              </a:cxnLst>
              <a:rect l="0" t="0" r="r" b="b"/>
              <a:pathLst>
                <a:path w="37" h="38">
                  <a:moveTo>
                    <a:pt x="11" y="0"/>
                  </a:moveTo>
                  <a:lnTo>
                    <a:pt x="11" y="2"/>
                  </a:lnTo>
                  <a:lnTo>
                    <a:pt x="0" y="38"/>
                  </a:lnTo>
                  <a:lnTo>
                    <a:pt x="35" y="26"/>
                  </a:lnTo>
                  <a:lnTo>
                    <a:pt x="37" y="26"/>
                  </a:lnTo>
                  <a:lnTo>
                    <a:pt x="11"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0000"/>
                </a:solidFill>
              </a:endParaRPr>
            </a:p>
          </p:txBody>
        </p:sp>
        <p:sp>
          <p:nvSpPr>
            <p:cNvPr id="57" name="Freeform 334"/>
            <p:cNvSpPr/>
            <p:nvPr/>
          </p:nvSpPr>
          <p:spPr bwMode="auto">
            <a:xfrm>
              <a:off x="5389594" y="4366311"/>
              <a:ext cx="76984" cy="79153"/>
            </a:xfrm>
            <a:custGeom>
              <a:avLst/>
              <a:gdLst>
                <a:gd name="T0" fmla="*/ 23 w 30"/>
                <a:gd name="T1" fmla="*/ 31 h 31"/>
                <a:gd name="T2" fmla="*/ 28 w 30"/>
                <a:gd name="T3" fmla="*/ 25 h 31"/>
                <a:gd name="T4" fmla="*/ 28 w 30"/>
                <a:gd name="T5" fmla="*/ 18 h 31"/>
                <a:gd name="T6" fmla="*/ 13 w 30"/>
                <a:gd name="T7" fmla="*/ 2 h 31"/>
                <a:gd name="T8" fmla="*/ 6 w 30"/>
                <a:gd name="T9" fmla="*/ 2 h 31"/>
                <a:gd name="T10" fmla="*/ 0 w 30"/>
                <a:gd name="T11" fmla="*/ 8 h 31"/>
                <a:gd name="T12" fmla="*/ 23 w 30"/>
                <a:gd name="T13" fmla="*/ 31 h 31"/>
              </a:gdLst>
              <a:ahLst/>
              <a:cxnLst>
                <a:cxn ang="0">
                  <a:pos x="T0" y="T1"/>
                </a:cxn>
                <a:cxn ang="0">
                  <a:pos x="T2" y="T3"/>
                </a:cxn>
                <a:cxn ang="0">
                  <a:pos x="T4" y="T5"/>
                </a:cxn>
                <a:cxn ang="0">
                  <a:pos x="T6" y="T7"/>
                </a:cxn>
                <a:cxn ang="0">
                  <a:pos x="T8" y="T9"/>
                </a:cxn>
                <a:cxn ang="0">
                  <a:pos x="T10" y="T11"/>
                </a:cxn>
                <a:cxn ang="0">
                  <a:pos x="T12" y="T13"/>
                </a:cxn>
              </a:cxnLst>
              <a:rect l="0" t="0" r="r" b="b"/>
              <a:pathLst>
                <a:path w="30" h="31">
                  <a:moveTo>
                    <a:pt x="23" y="31"/>
                  </a:moveTo>
                  <a:cubicBezTo>
                    <a:pt x="28" y="25"/>
                    <a:pt x="28" y="25"/>
                    <a:pt x="28" y="25"/>
                  </a:cubicBezTo>
                  <a:cubicBezTo>
                    <a:pt x="30" y="23"/>
                    <a:pt x="30" y="20"/>
                    <a:pt x="28" y="18"/>
                  </a:cubicBezTo>
                  <a:cubicBezTo>
                    <a:pt x="13" y="2"/>
                    <a:pt x="13" y="2"/>
                    <a:pt x="13" y="2"/>
                  </a:cubicBezTo>
                  <a:cubicBezTo>
                    <a:pt x="11" y="0"/>
                    <a:pt x="8" y="0"/>
                    <a:pt x="6" y="2"/>
                  </a:cubicBezTo>
                  <a:cubicBezTo>
                    <a:pt x="0" y="8"/>
                    <a:pt x="0" y="8"/>
                    <a:pt x="0" y="8"/>
                  </a:cubicBezTo>
                  <a:lnTo>
                    <a:pt x="23" y="31"/>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0000"/>
                </a:solidFill>
              </a:endParaRPr>
            </a:p>
          </p:txBody>
        </p:sp>
        <p:sp>
          <p:nvSpPr>
            <p:cNvPr id="58" name="Freeform 335"/>
            <p:cNvSpPr/>
            <p:nvPr/>
          </p:nvSpPr>
          <p:spPr bwMode="auto">
            <a:xfrm>
              <a:off x="5258396" y="4394503"/>
              <a:ext cx="182160" cy="182160"/>
            </a:xfrm>
            <a:custGeom>
              <a:avLst/>
              <a:gdLst>
                <a:gd name="T0" fmla="*/ 49 w 71"/>
                <a:gd name="T1" fmla="*/ 0 h 71"/>
                <a:gd name="T2" fmla="*/ 48 w 71"/>
                <a:gd name="T3" fmla="*/ 0 h 71"/>
                <a:gd name="T4" fmla="*/ 2 w 71"/>
                <a:gd name="T5" fmla="*/ 47 h 71"/>
                <a:gd name="T6" fmla="*/ 2 w 71"/>
                <a:gd name="T7" fmla="*/ 54 h 71"/>
                <a:gd name="T8" fmla="*/ 2 w 71"/>
                <a:gd name="T9" fmla="*/ 55 h 71"/>
                <a:gd name="T10" fmla="*/ 8 w 71"/>
                <a:gd name="T11" fmla="*/ 56 h 71"/>
                <a:gd name="T12" fmla="*/ 9 w 71"/>
                <a:gd name="T13" fmla="*/ 62 h 71"/>
                <a:gd name="T14" fmla="*/ 9 w 71"/>
                <a:gd name="T15" fmla="*/ 62 h 71"/>
                <a:gd name="T16" fmla="*/ 15 w 71"/>
                <a:gd name="T17" fmla="*/ 63 h 71"/>
                <a:gd name="T18" fmla="*/ 16 w 71"/>
                <a:gd name="T19" fmla="*/ 69 h 71"/>
                <a:gd name="T20" fmla="*/ 17 w 71"/>
                <a:gd name="T21" fmla="*/ 69 h 71"/>
                <a:gd name="T22" fmla="*/ 24 w 71"/>
                <a:gd name="T23" fmla="*/ 69 h 71"/>
                <a:gd name="T24" fmla="*/ 71 w 71"/>
                <a:gd name="T25" fmla="*/ 23 h 71"/>
                <a:gd name="T26" fmla="*/ 71 w 71"/>
                <a:gd name="T27" fmla="*/ 22 h 71"/>
                <a:gd name="T28" fmla="*/ 49 w 71"/>
                <a:gd name="T29" fmla="*/ 0 h 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71" h="71">
                  <a:moveTo>
                    <a:pt x="49" y="0"/>
                  </a:moveTo>
                  <a:cubicBezTo>
                    <a:pt x="49" y="0"/>
                    <a:pt x="48" y="0"/>
                    <a:pt x="48" y="0"/>
                  </a:cubicBezTo>
                  <a:cubicBezTo>
                    <a:pt x="2" y="47"/>
                    <a:pt x="2" y="47"/>
                    <a:pt x="2" y="47"/>
                  </a:cubicBezTo>
                  <a:cubicBezTo>
                    <a:pt x="0" y="49"/>
                    <a:pt x="0" y="52"/>
                    <a:pt x="2" y="54"/>
                  </a:cubicBezTo>
                  <a:cubicBezTo>
                    <a:pt x="2" y="55"/>
                    <a:pt x="2" y="55"/>
                    <a:pt x="2" y="55"/>
                  </a:cubicBezTo>
                  <a:cubicBezTo>
                    <a:pt x="4" y="56"/>
                    <a:pt x="6" y="57"/>
                    <a:pt x="8" y="56"/>
                  </a:cubicBezTo>
                  <a:cubicBezTo>
                    <a:pt x="7" y="58"/>
                    <a:pt x="7" y="60"/>
                    <a:pt x="9" y="62"/>
                  </a:cubicBezTo>
                  <a:cubicBezTo>
                    <a:pt x="9" y="62"/>
                    <a:pt x="9" y="62"/>
                    <a:pt x="9" y="62"/>
                  </a:cubicBezTo>
                  <a:cubicBezTo>
                    <a:pt x="11" y="64"/>
                    <a:pt x="13" y="64"/>
                    <a:pt x="15" y="63"/>
                  </a:cubicBezTo>
                  <a:cubicBezTo>
                    <a:pt x="14" y="65"/>
                    <a:pt x="15" y="67"/>
                    <a:pt x="16" y="69"/>
                  </a:cubicBezTo>
                  <a:cubicBezTo>
                    <a:pt x="17" y="69"/>
                    <a:pt x="17" y="69"/>
                    <a:pt x="17" y="69"/>
                  </a:cubicBezTo>
                  <a:cubicBezTo>
                    <a:pt x="19" y="71"/>
                    <a:pt x="22" y="71"/>
                    <a:pt x="24" y="69"/>
                  </a:cubicBezTo>
                  <a:cubicBezTo>
                    <a:pt x="71" y="23"/>
                    <a:pt x="71" y="23"/>
                    <a:pt x="71" y="23"/>
                  </a:cubicBezTo>
                  <a:cubicBezTo>
                    <a:pt x="71" y="23"/>
                    <a:pt x="71" y="22"/>
                    <a:pt x="71" y="22"/>
                  </a:cubicBezTo>
                  <a:lnTo>
                    <a:pt x="49"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0000"/>
                </a:solidFill>
              </a:endParaRPr>
            </a:p>
          </p:txBody>
        </p:sp>
      </p:grpSp>
      <p:grpSp>
        <p:nvGrpSpPr>
          <p:cNvPr id="59" name="组合 58"/>
          <p:cNvGrpSpPr/>
          <p:nvPr/>
        </p:nvGrpSpPr>
        <p:grpSpPr>
          <a:xfrm>
            <a:off x="8343452" y="4311276"/>
            <a:ext cx="204354" cy="181591"/>
            <a:chOff x="6007636" y="4287159"/>
            <a:chExt cx="438051" cy="389258"/>
          </a:xfrm>
          <a:solidFill>
            <a:schemeClr val="bg1"/>
          </a:solidFill>
        </p:grpSpPr>
        <p:sp>
          <p:nvSpPr>
            <p:cNvPr id="60" name="Freeform 824"/>
            <p:cNvSpPr>
              <a:spLocks noEditPoints="1"/>
            </p:cNvSpPr>
            <p:nvPr/>
          </p:nvSpPr>
          <p:spPr bwMode="auto">
            <a:xfrm>
              <a:off x="6007636" y="4287159"/>
              <a:ext cx="438051" cy="389258"/>
            </a:xfrm>
            <a:custGeom>
              <a:avLst/>
              <a:gdLst>
                <a:gd name="T0" fmla="*/ 166 w 171"/>
                <a:gd name="T1" fmla="*/ 0 h 152"/>
                <a:gd name="T2" fmla="*/ 6 w 171"/>
                <a:gd name="T3" fmla="*/ 0 h 152"/>
                <a:gd name="T4" fmla="*/ 0 w 171"/>
                <a:gd name="T5" fmla="*/ 5 h 152"/>
                <a:gd name="T6" fmla="*/ 0 w 171"/>
                <a:gd name="T7" fmla="*/ 146 h 152"/>
                <a:gd name="T8" fmla="*/ 6 w 171"/>
                <a:gd name="T9" fmla="*/ 152 h 152"/>
                <a:gd name="T10" fmla="*/ 166 w 171"/>
                <a:gd name="T11" fmla="*/ 152 h 152"/>
                <a:gd name="T12" fmla="*/ 171 w 171"/>
                <a:gd name="T13" fmla="*/ 146 h 152"/>
                <a:gd name="T14" fmla="*/ 171 w 171"/>
                <a:gd name="T15" fmla="*/ 5 h 152"/>
                <a:gd name="T16" fmla="*/ 166 w 171"/>
                <a:gd name="T17" fmla="*/ 0 h 152"/>
                <a:gd name="T18" fmla="*/ 132 w 171"/>
                <a:gd name="T19" fmla="*/ 12 h 152"/>
                <a:gd name="T20" fmla="*/ 139 w 171"/>
                <a:gd name="T21" fmla="*/ 19 h 152"/>
                <a:gd name="T22" fmla="*/ 132 w 171"/>
                <a:gd name="T23" fmla="*/ 26 h 152"/>
                <a:gd name="T24" fmla="*/ 125 w 171"/>
                <a:gd name="T25" fmla="*/ 19 h 152"/>
                <a:gd name="T26" fmla="*/ 132 w 171"/>
                <a:gd name="T27" fmla="*/ 12 h 152"/>
                <a:gd name="T28" fmla="*/ 111 w 171"/>
                <a:gd name="T29" fmla="*/ 12 h 152"/>
                <a:gd name="T30" fmla="*/ 118 w 171"/>
                <a:gd name="T31" fmla="*/ 19 h 152"/>
                <a:gd name="T32" fmla="*/ 111 w 171"/>
                <a:gd name="T33" fmla="*/ 26 h 152"/>
                <a:gd name="T34" fmla="*/ 103 w 171"/>
                <a:gd name="T35" fmla="*/ 19 h 152"/>
                <a:gd name="T36" fmla="*/ 111 w 171"/>
                <a:gd name="T37" fmla="*/ 12 h 152"/>
                <a:gd name="T38" fmla="*/ 160 w 171"/>
                <a:gd name="T39" fmla="*/ 141 h 152"/>
                <a:gd name="T40" fmla="*/ 11 w 171"/>
                <a:gd name="T41" fmla="*/ 141 h 152"/>
                <a:gd name="T42" fmla="*/ 11 w 171"/>
                <a:gd name="T43" fmla="*/ 38 h 152"/>
                <a:gd name="T44" fmla="*/ 160 w 171"/>
                <a:gd name="T45" fmla="*/ 38 h 152"/>
                <a:gd name="T46" fmla="*/ 160 w 171"/>
                <a:gd name="T47" fmla="*/ 141 h 152"/>
                <a:gd name="T48" fmla="*/ 153 w 171"/>
                <a:gd name="T49" fmla="*/ 26 h 152"/>
                <a:gd name="T50" fmla="*/ 146 w 171"/>
                <a:gd name="T51" fmla="*/ 19 h 152"/>
                <a:gd name="T52" fmla="*/ 153 w 171"/>
                <a:gd name="T53" fmla="*/ 12 h 152"/>
                <a:gd name="T54" fmla="*/ 160 w 171"/>
                <a:gd name="T55" fmla="*/ 19 h 152"/>
                <a:gd name="T56" fmla="*/ 153 w 171"/>
                <a:gd name="T57" fmla="*/ 26 h 1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171" h="152">
                  <a:moveTo>
                    <a:pt x="166" y="0"/>
                  </a:moveTo>
                  <a:cubicBezTo>
                    <a:pt x="6" y="0"/>
                    <a:pt x="6" y="0"/>
                    <a:pt x="6" y="0"/>
                  </a:cubicBezTo>
                  <a:cubicBezTo>
                    <a:pt x="3" y="0"/>
                    <a:pt x="0" y="2"/>
                    <a:pt x="0" y="5"/>
                  </a:cubicBezTo>
                  <a:cubicBezTo>
                    <a:pt x="0" y="146"/>
                    <a:pt x="0" y="146"/>
                    <a:pt x="0" y="146"/>
                  </a:cubicBezTo>
                  <a:cubicBezTo>
                    <a:pt x="0" y="149"/>
                    <a:pt x="3" y="152"/>
                    <a:pt x="6" y="152"/>
                  </a:cubicBezTo>
                  <a:cubicBezTo>
                    <a:pt x="166" y="152"/>
                    <a:pt x="166" y="152"/>
                    <a:pt x="166" y="152"/>
                  </a:cubicBezTo>
                  <a:cubicBezTo>
                    <a:pt x="169" y="152"/>
                    <a:pt x="171" y="149"/>
                    <a:pt x="171" y="146"/>
                  </a:cubicBezTo>
                  <a:cubicBezTo>
                    <a:pt x="171" y="5"/>
                    <a:pt x="171" y="5"/>
                    <a:pt x="171" y="5"/>
                  </a:cubicBezTo>
                  <a:cubicBezTo>
                    <a:pt x="171" y="2"/>
                    <a:pt x="169" y="0"/>
                    <a:pt x="166" y="0"/>
                  </a:cubicBezTo>
                  <a:close/>
                  <a:moveTo>
                    <a:pt x="132" y="12"/>
                  </a:moveTo>
                  <a:cubicBezTo>
                    <a:pt x="136" y="12"/>
                    <a:pt x="139" y="15"/>
                    <a:pt x="139" y="19"/>
                  </a:cubicBezTo>
                  <a:cubicBezTo>
                    <a:pt x="139" y="23"/>
                    <a:pt x="136" y="26"/>
                    <a:pt x="132" y="26"/>
                  </a:cubicBezTo>
                  <a:cubicBezTo>
                    <a:pt x="128" y="26"/>
                    <a:pt x="125" y="23"/>
                    <a:pt x="125" y="19"/>
                  </a:cubicBezTo>
                  <a:cubicBezTo>
                    <a:pt x="125" y="15"/>
                    <a:pt x="128" y="12"/>
                    <a:pt x="132" y="12"/>
                  </a:cubicBezTo>
                  <a:close/>
                  <a:moveTo>
                    <a:pt x="111" y="12"/>
                  </a:moveTo>
                  <a:cubicBezTo>
                    <a:pt x="115" y="12"/>
                    <a:pt x="118" y="15"/>
                    <a:pt x="118" y="19"/>
                  </a:cubicBezTo>
                  <a:cubicBezTo>
                    <a:pt x="118" y="23"/>
                    <a:pt x="115" y="26"/>
                    <a:pt x="111" y="26"/>
                  </a:cubicBezTo>
                  <a:cubicBezTo>
                    <a:pt x="107" y="26"/>
                    <a:pt x="103" y="23"/>
                    <a:pt x="103" y="19"/>
                  </a:cubicBezTo>
                  <a:cubicBezTo>
                    <a:pt x="103" y="15"/>
                    <a:pt x="107" y="12"/>
                    <a:pt x="111" y="12"/>
                  </a:cubicBezTo>
                  <a:close/>
                  <a:moveTo>
                    <a:pt x="160" y="141"/>
                  </a:moveTo>
                  <a:cubicBezTo>
                    <a:pt x="11" y="141"/>
                    <a:pt x="11" y="141"/>
                    <a:pt x="11" y="141"/>
                  </a:cubicBezTo>
                  <a:cubicBezTo>
                    <a:pt x="11" y="38"/>
                    <a:pt x="11" y="38"/>
                    <a:pt x="11" y="38"/>
                  </a:cubicBezTo>
                  <a:cubicBezTo>
                    <a:pt x="160" y="38"/>
                    <a:pt x="160" y="38"/>
                    <a:pt x="160" y="38"/>
                  </a:cubicBezTo>
                  <a:lnTo>
                    <a:pt x="160" y="141"/>
                  </a:lnTo>
                  <a:close/>
                  <a:moveTo>
                    <a:pt x="153" y="26"/>
                  </a:moveTo>
                  <a:cubicBezTo>
                    <a:pt x="149" y="26"/>
                    <a:pt x="146" y="23"/>
                    <a:pt x="146" y="19"/>
                  </a:cubicBezTo>
                  <a:cubicBezTo>
                    <a:pt x="146" y="15"/>
                    <a:pt x="149" y="12"/>
                    <a:pt x="153" y="12"/>
                  </a:cubicBezTo>
                  <a:cubicBezTo>
                    <a:pt x="157" y="12"/>
                    <a:pt x="160" y="15"/>
                    <a:pt x="160" y="19"/>
                  </a:cubicBezTo>
                  <a:cubicBezTo>
                    <a:pt x="160" y="23"/>
                    <a:pt x="157" y="26"/>
                    <a:pt x="153" y="2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0000"/>
                </a:solidFill>
              </a:endParaRPr>
            </a:p>
          </p:txBody>
        </p:sp>
        <p:sp>
          <p:nvSpPr>
            <p:cNvPr id="61" name="Freeform 825"/>
            <p:cNvSpPr/>
            <p:nvPr/>
          </p:nvSpPr>
          <p:spPr bwMode="auto">
            <a:xfrm>
              <a:off x="6287381" y="4404262"/>
              <a:ext cx="40119" cy="33613"/>
            </a:xfrm>
            <a:custGeom>
              <a:avLst/>
              <a:gdLst>
                <a:gd name="T0" fmla="*/ 16 w 16"/>
                <a:gd name="T1" fmla="*/ 11 h 13"/>
                <a:gd name="T2" fmla="*/ 13 w 16"/>
                <a:gd name="T3" fmla="*/ 13 h 13"/>
                <a:gd name="T4" fmla="*/ 2 w 16"/>
                <a:gd name="T5" fmla="*/ 13 h 13"/>
                <a:gd name="T6" fmla="*/ 0 w 16"/>
                <a:gd name="T7" fmla="*/ 11 h 13"/>
                <a:gd name="T8" fmla="*/ 0 w 16"/>
                <a:gd name="T9" fmla="*/ 2 h 13"/>
                <a:gd name="T10" fmla="*/ 2 w 16"/>
                <a:gd name="T11" fmla="*/ 0 h 13"/>
                <a:gd name="T12" fmla="*/ 13 w 16"/>
                <a:gd name="T13" fmla="*/ 0 h 13"/>
                <a:gd name="T14" fmla="*/ 16 w 16"/>
                <a:gd name="T15" fmla="*/ 2 h 13"/>
                <a:gd name="T16" fmla="*/ 16 w 16"/>
                <a:gd name="T17" fmla="*/ 11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6" h="13">
                  <a:moveTo>
                    <a:pt x="16" y="11"/>
                  </a:moveTo>
                  <a:cubicBezTo>
                    <a:pt x="16" y="12"/>
                    <a:pt x="15" y="13"/>
                    <a:pt x="13" y="13"/>
                  </a:cubicBezTo>
                  <a:cubicBezTo>
                    <a:pt x="2" y="13"/>
                    <a:pt x="2" y="13"/>
                    <a:pt x="2" y="13"/>
                  </a:cubicBezTo>
                  <a:cubicBezTo>
                    <a:pt x="1" y="13"/>
                    <a:pt x="0" y="12"/>
                    <a:pt x="0" y="11"/>
                  </a:cubicBezTo>
                  <a:cubicBezTo>
                    <a:pt x="0" y="2"/>
                    <a:pt x="0" y="2"/>
                    <a:pt x="0" y="2"/>
                  </a:cubicBezTo>
                  <a:cubicBezTo>
                    <a:pt x="0" y="1"/>
                    <a:pt x="1" y="0"/>
                    <a:pt x="2" y="0"/>
                  </a:cubicBezTo>
                  <a:cubicBezTo>
                    <a:pt x="13" y="0"/>
                    <a:pt x="13" y="0"/>
                    <a:pt x="13" y="0"/>
                  </a:cubicBezTo>
                  <a:cubicBezTo>
                    <a:pt x="15" y="0"/>
                    <a:pt x="16" y="1"/>
                    <a:pt x="16" y="2"/>
                  </a:cubicBezTo>
                  <a:lnTo>
                    <a:pt x="16" y="11"/>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0000"/>
                </a:solidFill>
              </a:endParaRPr>
            </a:p>
          </p:txBody>
        </p:sp>
        <p:sp>
          <p:nvSpPr>
            <p:cNvPr id="62" name="Freeform 826"/>
            <p:cNvSpPr/>
            <p:nvPr/>
          </p:nvSpPr>
          <p:spPr bwMode="auto">
            <a:xfrm>
              <a:off x="6222324" y="4435706"/>
              <a:ext cx="46625" cy="48793"/>
            </a:xfrm>
            <a:custGeom>
              <a:avLst/>
              <a:gdLst>
                <a:gd name="T0" fmla="*/ 17 w 18"/>
                <a:gd name="T1" fmla="*/ 4 h 19"/>
                <a:gd name="T2" fmla="*/ 18 w 18"/>
                <a:gd name="T3" fmla="*/ 8 h 19"/>
                <a:gd name="T4" fmla="*/ 12 w 18"/>
                <a:gd name="T5" fmla="*/ 17 h 19"/>
                <a:gd name="T6" fmla="*/ 9 w 18"/>
                <a:gd name="T7" fmla="*/ 18 h 19"/>
                <a:gd name="T8" fmla="*/ 1 w 18"/>
                <a:gd name="T9" fmla="*/ 14 h 19"/>
                <a:gd name="T10" fmla="*/ 0 w 18"/>
                <a:gd name="T11" fmla="*/ 11 h 19"/>
                <a:gd name="T12" fmla="*/ 6 w 18"/>
                <a:gd name="T13" fmla="*/ 1 h 19"/>
                <a:gd name="T14" fmla="*/ 9 w 18"/>
                <a:gd name="T15" fmla="*/ 0 h 19"/>
                <a:gd name="T16" fmla="*/ 17 w 18"/>
                <a:gd name="T17" fmla="*/ 4 h 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8" h="19">
                  <a:moveTo>
                    <a:pt x="17" y="4"/>
                  </a:moveTo>
                  <a:cubicBezTo>
                    <a:pt x="18" y="5"/>
                    <a:pt x="18" y="7"/>
                    <a:pt x="18" y="8"/>
                  </a:cubicBezTo>
                  <a:cubicBezTo>
                    <a:pt x="12" y="17"/>
                    <a:pt x="12" y="17"/>
                    <a:pt x="12" y="17"/>
                  </a:cubicBezTo>
                  <a:cubicBezTo>
                    <a:pt x="11" y="19"/>
                    <a:pt x="10" y="19"/>
                    <a:pt x="9" y="18"/>
                  </a:cubicBezTo>
                  <a:cubicBezTo>
                    <a:pt x="1" y="14"/>
                    <a:pt x="1" y="14"/>
                    <a:pt x="1" y="14"/>
                  </a:cubicBezTo>
                  <a:cubicBezTo>
                    <a:pt x="0" y="14"/>
                    <a:pt x="0" y="12"/>
                    <a:pt x="0" y="11"/>
                  </a:cubicBezTo>
                  <a:cubicBezTo>
                    <a:pt x="6" y="1"/>
                    <a:pt x="6" y="1"/>
                    <a:pt x="6" y="1"/>
                  </a:cubicBezTo>
                  <a:cubicBezTo>
                    <a:pt x="7" y="0"/>
                    <a:pt x="8" y="0"/>
                    <a:pt x="9" y="0"/>
                  </a:cubicBezTo>
                  <a:lnTo>
                    <a:pt x="17" y="4"/>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0000"/>
                </a:solidFill>
              </a:endParaRPr>
            </a:p>
          </p:txBody>
        </p:sp>
        <p:sp>
          <p:nvSpPr>
            <p:cNvPr id="63" name="Freeform 827"/>
            <p:cNvSpPr/>
            <p:nvPr/>
          </p:nvSpPr>
          <p:spPr bwMode="auto">
            <a:xfrm>
              <a:off x="6225577" y="4505100"/>
              <a:ext cx="45540" cy="50962"/>
            </a:xfrm>
            <a:custGeom>
              <a:avLst/>
              <a:gdLst>
                <a:gd name="T0" fmla="*/ 9 w 18"/>
                <a:gd name="T1" fmla="*/ 1 h 20"/>
                <a:gd name="T2" fmla="*/ 12 w 18"/>
                <a:gd name="T3" fmla="*/ 2 h 20"/>
                <a:gd name="T4" fmla="*/ 18 w 18"/>
                <a:gd name="T5" fmla="*/ 12 h 20"/>
                <a:gd name="T6" fmla="*/ 17 w 18"/>
                <a:gd name="T7" fmla="*/ 15 h 20"/>
                <a:gd name="T8" fmla="*/ 9 w 18"/>
                <a:gd name="T9" fmla="*/ 19 h 20"/>
                <a:gd name="T10" fmla="*/ 6 w 18"/>
                <a:gd name="T11" fmla="*/ 18 h 20"/>
                <a:gd name="T12" fmla="*/ 0 w 18"/>
                <a:gd name="T13" fmla="*/ 9 h 20"/>
                <a:gd name="T14" fmla="*/ 1 w 18"/>
                <a:gd name="T15" fmla="*/ 5 h 20"/>
                <a:gd name="T16" fmla="*/ 9 w 18"/>
                <a:gd name="T17" fmla="*/ 1 h 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8" h="20">
                  <a:moveTo>
                    <a:pt x="9" y="1"/>
                  </a:moveTo>
                  <a:cubicBezTo>
                    <a:pt x="10" y="0"/>
                    <a:pt x="11" y="1"/>
                    <a:pt x="12" y="2"/>
                  </a:cubicBezTo>
                  <a:cubicBezTo>
                    <a:pt x="18" y="12"/>
                    <a:pt x="18" y="12"/>
                    <a:pt x="18" y="12"/>
                  </a:cubicBezTo>
                  <a:cubicBezTo>
                    <a:pt x="18" y="13"/>
                    <a:pt x="18" y="14"/>
                    <a:pt x="17" y="15"/>
                  </a:cubicBezTo>
                  <a:cubicBezTo>
                    <a:pt x="9" y="19"/>
                    <a:pt x="9" y="19"/>
                    <a:pt x="9" y="19"/>
                  </a:cubicBezTo>
                  <a:cubicBezTo>
                    <a:pt x="8" y="20"/>
                    <a:pt x="7" y="20"/>
                    <a:pt x="6" y="18"/>
                  </a:cubicBezTo>
                  <a:cubicBezTo>
                    <a:pt x="0" y="9"/>
                    <a:pt x="0" y="9"/>
                    <a:pt x="0" y="9"/>
                  </a:cubicBezTo>
                  <a:cubicBezTo>
                    <a:pt x="0" y="8"/>
                    <a:pt x="0" y="6"/>
                    <a:pt x="1" y="5"/>
                  </a:cubicBezTo>
                  <a:lnTo>
                    <a:pt x="9" y="1"/>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0000"/>
                </a:solidFill>
              </a:endParaRPr>
            </a:p>
          </p:txBody>
        </p:sp>
        <p:sp>
          <p:nvSpPr>
            <p:cNvPr id="64" name="Freeform 828"/>
            <p:cNvSpPr/>
            <p:nvPr/>
          </p:nvSpPr>
          <p:spPr bwMode="auto">
            <a:xfrm>
              <a:off x="6291718" y="4548471"/>
              <a:ext cx="41203" cy="33613"/>
            </a:xfrm>
            <a:custGeom>
              <a:avLst/>
              <a:gdLst>
                <a:gd name="T0" fmla="*/ 0 w 16"/>
                <a:gd name="T1" fmla="*/ 2 h 13"/>
                <a:gd name="T2" fmla="*/ 2 w 16"/>
                <a:gd name="T3" fmla="*/ 0 h 13"/>
                <a:gd name="T4" fmla="*/ 13 w 16"/>
                <a:gd name="T5" fmla="*/ 0 h 13"/>
                <a:gd name="T6" fmla="*/ 16 w 16"/>
                <a:gd name="T7" fmla="*/ 2 h 13"/>
                <a:gd name="T8" fmla="*/ 16 w 16"/>
                <a:gd name="T9" fmla="*/ 10 h 13"/>
                <a:gd name="T10" fmla="*/ 13 w 16"/>
                <a:gd name="T11" fmla="*/ 13 h 13"/>
                <a:gd name="T12" fmla="*/ 2 w 16"/>
                <a:gd name="T13" fmla="*/ 13 h 13"/>
                <a:gd name="T14" fmla="*/ 0 w 16"/>
                <a:gd name="T15" fmla="*/ 10 h 13"/>
                <a:gd name="T16" fmla="*/ 0 w 16"/>
                <a:gd name="T17" fmla="*/ 2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6" h="13">
                  <a:moveTo>
                    <a:pt x="0" y="2"/>
                  </a:moveTo>
                  <a:cubicBezTo>
                    <a:pt x="0" y="1"/>
                    <a:pt x="1" y="0"/>
                    <a:pt x="2" y="0"/>
                  </a:cubicBezTo>
                  <a:cubicBezTo>
                    <a:pt x="13" y="0"/>
                    <a:pt x="13" y="0"/>
                    <a:pt x="13" y="0"/>
                  </a:cubicBezTo>
                  <a:cubicBezTo>
                    <a:pt x="15" y="0"/>
                    <a:pt x="16" y="1"/>
                    <a:pt x="16" y="2"/>
                  </a:cubicBezTo>
                  <a:cubicBezTo>
                    <a:pt x="16" y="10"/>
                    <a:pt x="16" y="10"/>
                    <a:pt x="16" y="10"/>
                  </a:cubicBezTo>
                  <a:cubicBezTo>
                    <a:pt x="16" y="12"/>
                    <a:pt x="15" y="13"/>
                    <a:pt x="13" y="13"/>
                  </a:cubicBezTo>
                  <a:cubicBezTo>
                    <a:pt x="2" y="13"/>
                    <a:pt x="2" y="13"/>
                    <a:pt x="2" y="13"/>
                  </a:cubicBezTo>
                  <a:cubicBezTo>
                    <a:pt x="1" y="13"/>
                    <a:pt x="0" y="12"/>
                    <a:pt x="0" y="10"/>
                  </a:cubicBezTo>
                  <a:lnTo>
                    <a:pt x="0" y="2"/>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0000"/>
                </a:solidFill>
              </a:endParaRPr>
            </a:p>
          </p:txBody>
        </p:sp>
        <p:sp>
          <p:nvSpPr>
            <p:cNvPr id="65" name="Freeform 829"/>
            <p:cNvSpPr/>
            <p:nvPr/>
          </p:nvSpPr>
          <p:spPr bwMode="auto">
            <a:xfrm>
              <a:off x="6348101" y="4501847"/>
              <a:ext cx="48793" cy="48793"/>
            </a:xfrm>
            <a:custGeom>
              <a:avLst/>
              <a:gdLst>
                <a:gd name="T0" fmla="*/ 2 w 19"/>
                <a:gd name="T1" fmla="*/ 14 h 19"/>
                <a:gd name="T2" fmla="*/ 1 w 19"/>
                <a:gd name="T3" fmla="*/ 11 h 19"/>
                <a:gd name="T4" fmla="*/ 6 w 19"/>
                <a:gd name="T5" fmla="*/ 1 h 19"/>
                <a:gd name="T6" fmla="*/ 10 w 19"/>
                <a:gd name="T7" fmla="*/ 0 h 19"/>
                <a:gd name="T8" fmla="*/ 17 w 19"/>
                <a:gd name="T9" fmla="*/ 5 h 19"/>
                <a:gd name="T10" fmla="*/ 18 w 19"/>
                <a:gd name="T11" fmla="*/ 8 h 19"/>
                <a:gd name="T12" fmla="*/ 12 w 19"/>
                <a:gd name="T13" fmla="*/ 18 h 19"/>
                <a:gd name="T14" fmla="*/ 9 w 19"/>
                <a:gd name="T15" fmla="*/ 19 h 19"/>
                <a:gd name="T16" fmla="*/ 2 w 19"/>
                <a:gd name="T17" fmla="*/ 14 h 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9" h="19">
                  <a:moveTo>
                    <a:pt x="2" y="14"/>
                  </a:moveTo>
                  <a:cubicBezTo>
                    <a:pt x="1" y="14"/>
                    <a:pt x="0" y="12"/>
                    <a:pt x="1" y="11"/>
                  </a:cubicBezTo>
                  <a:cubicBezTo>
                    <a:pt x="6" y="1"/>
                    <a:pt x="6" y="1"/>
                    <a:pt x="6" y="1"/>
                  </a:cubicBezTo>
                  <a:cubicBezTo>
                    <a:pt x="7" y="0"/>
                    <a:pt x="9" y="0"/>
                    <a:pt x="10" y="0"/>
                  </a:cubicBezTo>
                  <a:cubicBezTo>
                    <a:pt x="17" y="5"/>
                    <a:pt x="17" y="5"/>
                    <a:pt x="17" y="5"/>
                  </a:cubicBezTo>
                  <a:cubicBezTo>
                    <a:pt x="18" y="5"/>
                    <a:pt x="19" y="7"/>
                    <a:pt x="18" y="8"/>
                  </a:cubicBezTo>
                  <a:cubicBezTo>
                    <a:pt x="12" y="18"/>
                    <a:pt x="12" y="18"/>
                    <a:pt x="12" y="18"/>
                  </a:cubicBezTo>
                  <a:cubicBezTo>
                    <a:pt x="12" y="19"/>
                    <a:pt x="10" y="19"/>
                    <a:pt x="9" y="19"/>
                  </a:cubicBezTo>
                  <a:lnTo>
                    <a:pt x="2" y="14"/>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0000"/>
                </a:solidFill>
              </a:endParaRPr>
            </a:p>
          </p:txBody>
        </p:sp>
        <p:sp>
          <p:nvSpPr>
            <p:cNvPr id="66" name="Freeform 830"/>
            <p:cNvSpPr/>
            <p:nvPr/>
          </p:nvSpPr>
          <p:spPr bwMode="auto">
            <a:xfrm>
              <a:off x="6345932" y="4430285"/>
              <a:ext cx="48793" cy="48793"/>
            </a:xfrm>
            <a:custGeom>
              <a:avLst/>
              <a:gdLst>
                <a:gd name="T0" fmla="*/ 10 w 19"/>
                <a:gd name="T1" fmla="*/ 19 h 19"/>
                <a:gd name="T2" fmla="*/ 6 w 19"/>
                <a:gd name="T3" fmla="*/ 18 h 19"/>
                <a:gd name="T4" fmla="*/ 1 w 19"/>
                <a:gd name="T5" fmla="*/ 8 h 19"/>
                <a:gd name="T6" fmla="*/ 2 w 19"/>
                <a:gd name="T7" fmla="*/ 5 h 19"/>
                <a:gd name="T8" fmla="*/ 9 w 19"/>
                <a:gd name="T9" fmla="*/ 1 h 19"/>
                <a:gd name="T10" fmla="*/ 12 w 19"/>
                <a:gd name="T11" fmla="*/ 2 h 19"/>
                <a:gd name="T12" fmla="*/ 18 w 19"/>
                <a:gd name="T13" fmla="*/ 11 h 19"/>
                <a:gd name="T14" fmla="*/ 17 w 19"/>
                <a:gd name="T15" fmla="*/ 14 h 19"/>
                <a:gd name="T16" fmla="*/ 10 w 19"/>
                <a:gd name="T17" fmla="*/ 19 h 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9" h="19">
                  <a:moveTo>
                    <a:pt x="10" y="19"/>
                  </a:moveTo>
                  <a:cubicBezTo>
                    <a:pt x="9" y="19"/>
                    <a:pt x="7" y="19"/>
                    <a:pt x="6" y="18"/>
                  </a:cubicBezTo>
                  <a:cubicBezTo>
                    <a:pt x="1" y="8"/>
                    <a:pt x="1" y="8"/>
                    <a:pt x="1" y="8"/>
                  </a:cubicBezTo>
                  <a:cubicBezTo>
                    <a:pt x="0" y="7"/>
                    <a:pt x="0" y="5"/>
                    <a:pt x="2" y="5"/>
                  </a:cubicBezTo>
                  <a:cubicBezTo>
                    <a:pt x="9" y="1"/>
                    <a:pt x="9" y="1"/>
                    <a:pt x="9" y="1"/>
                  </a:cubicBezTo>
                  <a:cubicBezTo>
                    <a:pt x="10" y="0"/>
                    <a:pt x="12" y="0"/>
                    <a:pt x="12" y="2"/>
                  </a:cubicBezTo>
                  <a:cubicBezTo>
                    <a:pt x="18" y="11"/>
                    <a:pt x="18" y="11"/>
                    <a:pt x="18" y="11"/>
                  </a:cubicBezTo>
                  <a:cubicBezTo>
                    <a:pt x="19" y="12"/>
                    <a:pt x="18" y="14"/>
                    <a:pt x="17" y="14"/>
                  </a:cubicBezTo>
                  <a:lnTo>
                    <a:pt x="10" y="19"/>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0000"/>
                </a:solidFill>
              </a:endParaRPr>
            </a:p>
          </p:txBody>
        </p:sp>
        <p:sp>
          <p:nvSpPr>
            <p:cNvPr id="67" name="Freeform 831"/>
            <p:cNvSpPr>
              <a:spLocks noEditPoints="1"/>
            </p:cNvSpPr>
            <p:nvPr/>
          </p:nvSpPr>
          <p:spPr bwMode="auto">
            <a:xfrm>
              <a:off x="6246178" y="4428116"/>
              <a:ext cx="127945" cy="127945"/>
            </a:xfrm>
            <a:custGeom>
              <a:avLst/>
              <a:gdLst>
                <a:gd name="T0" fmla="*/ 25 w 50"/>
                <a:gd name="T1" fmla="*/ 0 h 50"/>
                <a:gd name="T2" fmla="*/ 0 w 50"/>
                <a:gd name="T3" fmla="*/ 25 h 50"/>
                <a:gd name="T4" fmla="*/ 25 w 50"/>
                <a:gd name="T5" fmla="*/ 50 h 50"/>
                <a:gd name="T6" fmla="*/ 50 w 50"/>
                <a:gd name="T7" fmla="*/ 25 h 50"/>
                <a:gd name="T8" fmla="*/ 25 w 50"/>
                <a:gd name="T9" fmla="*/ 0 h 50"/>
                <a:gd name="T10" fmla="*/ 25 w 50"/>
                <a:gd name="T11" fmla="*/ 37 h 50"/>
                <a:gd name="T12" fmla="*/ 13 w 50"/>
                <a:gd name="T13" fmla="*/ 25 h 50"/>
                <a:gd name="T14" fmla="*/ 25 w 50"/>
                <a:gd name="T15" fmla="*/ 13 h 50"/>
                <a:gd name="T16" fmla="*/ 37 w 50"/>
                <a:gd name="T17" fmla="*/ 25 h 50"/>
                <a:gd name="T18" fmla="*/ 25 w 50"/>
                <a:gd name="T19" fmla="*/ 37 h 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0" h="50">
                  <a:moveTo>
                    <a:pt x="25" y="0"/>
                  </a:moveTo>
                  <a:cubicBezTo>
                    <a:pt x="11" y="0"/>
                    <a:pt x="0" y="12"/>
                    <a:pt x="0" y="25"/>
                  </a:cubicBezTo>
                  <a:cubicBezTo>
                    <a:pt x="0" y="39"/>
                    <a:pt x="11" y="50"/>
                    <a:pt x="25" y="50"/>
                  </a:cubicBezTo>
                  <a:cubicBezTo>
                    <a:pt x="39" y="50"/>
                    <a:pt x="50" y="39"/>
                    <a:pt x="50" y="25"/>
                  </a:cubicBezTo>
                  <a:cubicBezTo>
                    <a:pt x="50" y="12"/>
                    <a:pt x="39" y="0"/>
                    <a:pt x="25" y="0"/>
                  </a:cubicBezTo>
                  <a:close/>
                  <a:moveTo>
                    <a:pt x="25" y="37"/>
                  </a:moveTo>
                  <a:cubicBezTo>
                    <a:pt x="18" y="37"/>
                    <a:pt x="13" y="32"/>
                    <a:pt x="13" y="25"/>
                  </a:cubicBezTo>
                  <a:cubicBezTo>
                    <a:pt x="13" y="19"/>
                    <a:pt x="18" y="13"/>
                    <a:pt x="25" y="13"/>
                  </a:cubicBezTo>
                  <a:cubicBezTo>
                    <a:pt x="31" y="13"/>
                    <a:pt x="37" y="19"/>
                    <a:pt x="37" y="25"/>
                  </a:cubicBezTo>
                  <a:cubicBezTo>
                    <a:pt x="37" y="32"/>
                    <a:pt x="31" y="37"/>
                    <a:pt x="25" y="37"/>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0000"/>
                </a:solidFill>
              </a:endParaRPr>
            </a:p>
          </p:txBody>
        </p:sp>
        <p:sp>
          <p:nvSpPr>
            <p:cNvPr id="68" name="Freeform 832"/>
            <p:cNvSpPr/>
            <p:nvPr/>
          </p:nvSpPr>
          <p:spPr bwMode="auto">
            <a:xfrm>
              <a:off x="6058597" y="4412936"/>
              <a:ext cx="161559" cy="201677"/>
            </a:xfrm>
            <a:custGeom>
              <a:avLst/>
              <a:gdLst>
                <a:gd name="T0" fmla="*/ 27 w 63"/>
                <a:gd name="T1" fmla="*/ 78 h 79"/>
                <a:gd name="T2" fmla="*/ 28 w 63"/>
                <a:gd name="T3" fmla="*/ 78 h 79"/>
                <a:gd name="T4" fmla="*/ 29 w 63"/>
                <a:gd name="T5" fmla="*/ 78 h 79"/>
                <a:gd name="T6" fmla="*/ 30 w 63"/>
                <a:gd name="T7" fmla="*/ 78 h 79"/>
                <a:gd name="T8" fmla="*/ 30 w 63"/>
                <a:gd name="T9" fmla="*/ 79 h 79"/>
                <a:gd name="T10" fmla="*/ 31 w 63"/>
                <a:gd name="T11" fmla="*/ 79 h 79"/>
                <a:gd name="T12" fmla="*/ 31 w 63"/>
                <a:gd name="T13" fmla="*/ 79 h 79"/>
                <a:gd name="T14" fmla="*/ 31 w 63"/>
                <a:gd name="T15" fmla="*/ 79 h 79"/>
                <a:gd name="T16" fmla="*/ 33 w 63"/>
                <a:gd name="T17" fmla="*/ 79 h 79"/>
                <a:gd name="T18" fmla="*/ 33 w 63"/>
                <a:gd name="T19" fmla="*/ 78 h 79"/>
                <a:gd name="T20" fmla="*/ 34 w 63"/>
                <a:gd name="T21" fmla="*/ 78 h 79"/>
                <a:gd name="T22" fmla="*/ 35 w 63"/>
                <a:gd name="T23" fmla="*/ 78 h 79"/>
                <a:gd name="T24" fmla="*/ 35 w 63"/>
                <a:gd name="T25" fmla="*/ 78 h 79"/>
                <a:gd name="T26" fmla="*/ 36 w 63"/>
                <a:gd name="T27" fmla="*/ 77 h 79"/>
                <a:gd name="T28" fmla="*/ 36 w 63"/>
                <a:gd name="T29" fmla="*/ 77 h 79"/>
                <a:gd name="T30" fmla="*/ 59 w 63"/>
                <a:gd name="T31" fmla="*/ 60 h 79"/>
                <a:gd name="T32" fmla="*/ 61 w 63"/>
                <a:gd name="T33" fmla="*/ 50 h 79"/>
                <a:gd name="T34" fmla="*/ 50 w 63"/>
                <a:gd name="T35" fmla="*/ 48 h 79"/>
                <a:gd name="T36" fmla="*/ 39 w 63"/>
                <a:gd name="T37" fmla="*/ 56 h 79"/>
                <a:gd name="T38" fmla="*/ 39 w 63"/>
                <a:gd name="T39" fmla="*/ 7 h 79"/>
                <a:gd name="T40" fmla="*/ 31 w 63"/>
                <a:gd name="T41" fmla="*/ 0 h 79"/>
                <a:gd name="T42" fmla="*/ 24 w 63"/>
                <a:gd name="T43" fmla="*/ 7 h 79"/>
                <a:gd name="T44" fmla="*/ 24 w 63"/>
                <a:gd name="T45" fmla="*/ 56 h 79"/>
                <a:gd name="T46" fmla="*/ 13 w 63"/>
                <a:gd name="T47" fmla="*/ 48 h 79"/>
                <a:gd name="T48" fmla="*/ 2 w 63"/>
                <a:gd name="T49" fmla="*/ 50 h 79"/>
                <a:gd name="T50" fmla="*/ 0 w 63"/>
                <a:gd name="T51" fmla="*/ 54 h 79"/>
                <a:gd name="T52" fmla="*/ 4 w 63"/>
                <a:gd name="T53" fmla="*/ 60 h 79"/>
                <a:gd name="T54" fmla="*/ 27 w 63"/>
                <a:gd name="T55" fmla="*/ 77 h 79"/>
                <a:gd name="T56" fmla="*/ 27 w 63"/>
                <a:gd name="T57" fmla="*/ 77 h 79"/>
                <a:gd name="T58" fmla="*/ 27 w 63"/>
                <a:gd name="T59" fmla="*/ 78 h 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63" h="79">
                  <a:moveTo>
                    <a:pt x="27" y="78"/>
                  </a:moveTo>
                  <a:cubicBezTo>
                    <a:pt x="28" y="78"/>
                    <a:pt x="28" y="78"/>
                    <a:pt x="28" y="78"/>
                  </a:cubicBezTo>
                  <a:cubicBezTo>
                    <a:pt x="28" y="78"/>
                    <a:pt x="29" y="78"/>
                    <a:pt x="29" y="78"/>
                  </a:cubicBezTo>
                  <a:cubicBezTo>
                    <a:pt x="29" y="78"/>
                    <a:pt x="29" y="78"/>
                    <a:pt x="30" y="78"/>
                  </a:cubicBezTo>
                  <a:cubicBezTo>
                    <a:pt x="30" y="79"/>
                    <a:pt x="30" y="79"/>
                    <a:pt x="30" y="79"/>
                  </a:cubicBezTo>
                  <a:cubicBezTo>
                    <a:pt x="30" y="79"/>
                    <a:pt x="31" y="79"/>
                    <a:pt x="31" y="79"/>
                  </a:cubicBezTo>
                  <a:cubicBezTo>
                    <a:pt x="31" y="79"/>
                    <a:pt x="31" y="79"/>
                    <a:pt x="31" y="79"/>
                  </a:cubicBezTo>
                  <a:cubicBezTo>
                    <a:pt x="31" y="79"/>
                    <a:pt x="31" y="79"/>
                    <a:pt x="31" y="79"/>
                  </a:cubicBezTo>
                  <a:cubicBezTo>
                    <a:pt x="32" y="79"/>
                    <a:pt x="32" y="79"/>
                    <a:pt x="33" y="79"/>
                  </a:cubicBezTo>
                  <a:cubicBezTo>
                    <a:pt x="33" y="79"/>
                    <a:pt x="33" y="79"/>
                    <a:pt x="33" y="78"/>
                  </a:cubicBezTo>
                  <a:cubicBezTo>
                    <a:pt x="34" y="78"/>
                    <a:pt x="34" y="78"/>
                    <a:pt x="34" y="78"/>
                  </a:cubicBezTo>
                  <a:cubicBezTo>
                    <a:pt x="34" y="78"/>
                    <a:pt x="34" y="78"/>
                    <a:pt x="35" y="78"/>
                  </a:cubicBezTo>
                  <a:cubicBezTo>
                    <a:pt x="35" y="78"/>
                    <a:pt x="35" y="78"/>
                    <a:pt x="35" y="78"/>
                  </a:cubicBezTo>
                  <a:cubicBezTo>
                    <a:pt x="36" y="78"/>
                    <a:pt x="36" y="77"/>
                    <a:pt x="36" y="77"/>
                  </a:cubicBezTo>
                  <a:cubicBezTo>
                    <a:pt x="36" y="77"/>
                    <a:pt x="36" y="77"/>
                    <a:pt x="36" y="77"/>
                  </a:cubicBezTo>
                  <a:cubicBezTo>
                    <a:pt x="59" y="60"/>
                    <a:pt x="59" y="60"/>
                    <a:pt x="59" y="60"/>
                  </a:cubicBezTo>
                  <a:cubicBezTo>
                    <a:pt x="63" y="58"/>
                    <a:pt x="63" y="53"/>
                    <a:pt x="61" y="50"/>
                  </a:cubicBezTo>
                  <a:cubicBezTo>
                    <a:pt x="59" y="46"/>
                    <a:pt x="54" y="45"/>
                    <a:pt x="50" y="48"/>
                  </a:cubicBezTo>
                  <a:cubicBezTo>
                    <a:pt x="39" y="56"/>
                    <a:pt x="39" y="56"/>
                    <a:pt x="39" y="56"/>
                  </a:cubicBezTo>
                  <a:cubicBezTo>
                    <a:pt x="39" y="7"/>
                    <a:pt x="39" y="7"/>
                    <a:pt x="39" y="7"/>
                  </a:cubicBezTo>
                  <a:cubicBezTo>
                    <a:pt x="39" y="3"/>
                    <a:pt x="36" y="0"/>
                    <a:pt x="31" y="0"/>
                  </a:cubicBezTo>
                  <a:cubicBezTo>
                    <a:pt x="27" y="0"/>
                    <a:pt x="24" y="3"/>
                    <a:pt x="24" y="7"/>
                  </a:cubicBezTo>
                  <a:cubicBezTo>
                    <a:pt x="24" y="56"/>
                    <a:pt x="24" y="56"/>
                    <a:pt x="24" y="56"/>
                  </a:cubicBezTo>
                  <a:cubicBezTo>
                    <a:pt x="13" y="48"/>
                    <a:pt x="13" y="48"/>
                    <a:pt x="13" y="48"/>
                  </a:cubicBezTo>
                  <a:cubicBezTo>
                    <a:pt x="9" y="45"/>
                    <a:pt x="4" y="46"/>
                    <a:pt x="2" y="50"/>
                  </a:cubicBezTo>
                  <a:cubicBezTo>
                    <a:pt x="1" y="51"/>
                    <a:pt x="0" y="53"/>
                    <a:pt x="0" y="54"/>
                  </a:cubicBezTo>
                  <a:cubicBezTo>
                    <a:pt x="0" y="56"/>
                    <a:pt x="1" y="59"/>
                    <a:pt x="4" y="60"/>
                  </a:cubicBezTo>
                  <a:cubicBezTo>
                    <a:pt x="27" y="77"/>
                    <a:pt x="27" y="77"/>
                    <a:pt x="27" y="77"/>
                  </a:cubicBezTo>
                  <a:cubicBezTo>
                    <a:pt x="27" y="77"/>
                    <a:pt x="27" y="77"/>
                    <a:pt x="27" y="77"/>
                  </a:cubicBezTo>
                  <a:cubicBezTo>
                    <a:pt x="27" y="77"/>
                    <a:pt x="27" y="78"/>
                    <a:pt x="27" y="7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0000"/>
                </a:solidFill>
              </a:endParaRPr>
            </a:p>
          </p:txBody>
        </p:sp>
      </p:grpSp>
      <p:grpSp>
        <p:nvGrpSpPr>
          <p:cNvPr id="79" name="组合 78"/>
          <p:cNvGrpSpPr/>
          <p:nvPr/>
        </p:nvGrpSpPr>
        <p:grpSpPr>
          <a:xfrm>
            <a:off x="8677631" y="3218774"/>
            <a:ext cx="2406357" cy="1036170"/>
            <a:chOff x="8824460" y="1140028"/>
            <a:chExt cx="2406357" cy="1036170"/>
          </a:xfrm>
        </p:grpSpPr>
        <p:sp>
          <p:nvSpPr>
            <p:cNvPr id="80" name="文本框 79"/>
            <p:cNvSpPr txBox="1"/>
            <p:nvPr/>
          </p:nvSpPr>
          <p:spPr bwMode="auto">
            <a:xfrm flipH="1">
              <a:off x="8824460" y="1488637"/>
              <a:ext cx="2406357" cy="687561"/>
            </a:xfrm>
            <a:prstGeom prst="rect">
              <a:avLst/>
            </a:prstGeom>
            <a:noFill/>
          </p:spPr>
          <p:txBody>
            <a:bodyPr wrap="square">
              <a:spAutoFit/>
            </a:bodyPr>
            <a:lstStyle/>
            <a:p>
              <a:pPr>
                <a:lnSpc>
                  <a:spcPct val="110000"/>
                </a:lnSpc>
                <a:defRPr/>
              </a:pPr>
              <a:r>
                <a:rPr lang="zh-CN" altLang="en-US" sz="1200" dirty="0">
                  <a:solidFill>
                    <a:srgbClr val="FFFFFF">
                      <a:lumMod val="50000"/>
                    </a:srgbClr>
                  </a:solidFill>
                  <a:latin typeface="微软雅黑" panose="020B0503020204020204" pitchFamily="34" charset="-122"/>
                  <a:ea typeface="微软雅黑" panose="020B0503020204020204" pitchFamily="34" charset="-122"/>
                </a:rPr>
                <a:t>点击输入替换的内容点击输入替换的内容点击输入替换的内容点击输入替换的内容</a:t>
              </a:r>
            </a:p>
          </p:txBody>
        </p:sp>
        <p:sp>
          <p:nvSpPr>
            <p:cNvPr id="81" name="文本框 80"/>
            <p:cNvSpPr txBox="1"/>
            <p:nvPr/>
          </p:nvSpPr>
          <p:spPr bwMode="auto">
            <a:xfrm flipH="1">
              <a:off x="8824460" y="1140028"/>
              <a:ext cx="1922797" cy="400863"/>
            </a:xfrm>
            <a:prstGeom prst="rect">
              <a:avLst/>
            </a:prstGeom>
            <a:noFill/>
          </p:spPr>
          <p:txBody>
            <a:bodyPr>
              <a:spAutoFit/>
            </a:bodyPr>
            <a:lstStyle/>
            <a:p>
              <a:pPr>
                <a:defRPr/>
              </a:pPr>
              <a:r>
                <a:rPr lang="zh-CN" altLang="en-US" sz="2000" dirty="0">
                  <a:solidFill>
                    <a:schemeClr val="bg1">
                      <a:lumMod val="50000"/>
                    </a:schemeClr>
                  </a:solidFill>
                  <a:latin typeface="时尚中黑简体" panose="01010104010101010101" pitchFamily="2" charset="-122"/>
                  <a:ea typeface="时尚中黑简体" panose="01010104010101010101" pitchFamily="2" charset="-122"/>
                </a:rPr>
                <a:t>在此添加标题</a:t>
              </a:r>
            </a:p>
          </p:txBody>
        </p:sp>
      </p:grpSp>
      <p:grpSp>
        <p:nvGrpSpPr>
          <p:cNvPr id="89" name="组合 88"/>
          <p:cNvGrpSpPr/>
          <p:nvPr/>
        </p:nvGrpSpPr>
        <p:grpSpPr>
          <a:xfrm>
            <a:off x="1108012" y="3186789"/>
            <a:ext cx="2406357" cy="1036170"/>
            <a:chOff x="1366097" y="3361760"/>
            <a:chExt cx="2406357" cy="1036170"/>
          </a:xfrm>
        </p:grpSpPr>
        <p:sp>
          <p:nvSpPr>
            <p:cNvPr id="83" name="文本框 82"/>
            <p:cNvSpPr txBox="1"/>
            <p:nvPr/>
          </p:nvSpPr>
          <p:spPr bwMode="auto">
            <a:xfrm flipH="1">
              <a:off x="1366097" y="3710369"/>
              <a:ext cx="2406357" cy="687561"/>
            </a:xfrm>
            <a:prstGeom prst="rect">
              <a:avLst/>
            </a:prstGeom>
            <a:noFill/>
          </p:spPr>
          <p:txBody>
            <a:bodyPr wrap="square">
              <a:spAutoFit/>
            </a:bodyPr>
            <a:lstStyle/>
            <a:p>
              <a:pPr algn="r">
                <a:lnSpc>
                  <a:spcPct val="110000"/>
                </a:lnSpc>
                <a:defRPr/>
              </a:pPr>
              <a:r>
                <a:rPr lang="zh-CN" altLang="en-US" sz="1200" dirty="0">
                  <a:solidFill>
                    <a:srgbClr val="FFFFFF">
                      <a:lumMod val="50000"/>
                    </a:srgbClr>
                  </a:solidFill>
                  <a:latin typeface="微软雅黑" panose="020B0503020204020204" pitchFamily="34" charset="-122"/>
                  <a:ea typeface="微软雅黑" panose="020B0503020204020204" pitchFamily="34" charset="-122"/>
                </a:rPr>
                <a:t>点击输入替换的内容点击输入替换的内容点击输入替换的内容点击输入替换的内容</a:t>
              </a:r>
            </a:p>
          </p:txBody>
        </p:sp>
        <p:sp>
          <p:nvSpPr>
            <p:cNvPr id="84" name="文本框 83"/>
            <p:cNvSpPr txBox="1"/>
            <p:nvPr/>
          </p:nvSpPr>
          <p:spPr bwMode="auto">
            <a:xfrm flipH="1">
              <a:off x="1849657" y="3361760"/>
              <a:ext cx="1922797" cy="400863"/>
            </a:xfrm>
            <a:prstGeom prst="rect">
              <a:avLst/>
            </a:prstGeom>
            <a:noFill/>
          </p:spPr>
          <p:txBody>
            <a:bodyPr>
              <a:spAutoFit/>
            </a:bodyPr>
            <a:lstStyle/>
            <a:p>
              <a:pPr algn="r">
                <a:defRPr/>
              </a:pPr>
              <a:r>
                <a:rPr lang="zh-CN" altLang="en-US" sz="2000" dirty="0">
                  <a:solidFill>
                    <a:schemeClr val="bg1">
                      <a:lumMod val="50000"/>
                    </a:schemeClr>
                  </a:solidFill>
                  <a:latin typeface="时尚中黑简体" panose="01010104010101010101" pitchFamily="2" charset="-122"/>
                  <a:ea typeface="时尚中黑简体" panose="01010104010101010101" pitchFamily="2" charset="-122"/>
                </a:rPr>
                <a:t>在此添加标题</a:t>
              </a:r>
            </a:p>
          </p:txBody>
        </p:sp>
      </p:grpSp>
      <p:grpSp>
        <p:nvGrpSpPr>
          <p:cNvPr id="78" name="组合 77"/>
          <p:cNvGrpSpPr/>
          <p:nvPr/>
        </p:nvGrpSpPr>
        <p:grpSpPr>
          <a:xfrm>
            <a:off x="7479976" y="1299032"/>
            <a:ext cx="2406357" cy="1036170"/>
            <a:chOff x="8824460" y="1140028"/>
            <a:chExt cx="2406357" cy="1036170"/>
          </a:xfrm>
        </p:grpSpPr>
        <p:sp>
          <p:nvSpPr>
            <p:cNvPr id="76" name="文本框 75"/>
            <p:cNvSpPr txBox="1"/>
            <p:nvPr/>
          </p:nvSpPr>
          <p:spPr bwMode="auto">
            <a:xfrm flipH="1">
              <a:off x="8824460" y="1488637"/>
              <a:ext cx="2406357" cy="687561"/>
            </a:xfrm>
            <a:prstGeom prst="rect">
              <a:avLst/>
            </a:prstGeom>
            <a:noFill/>
          </p:spPr>
          <p:txBody>
            <a:bodyPr wrap="square">
              <a:spAutoFit/>
            </a:bodyPr>
            <a:lstStyle/>
            <a:p>
              <a:pPr>
                <a:lnSpc>
                  <a:spcPct val="110000"/>
                </a:lnSpc>
                <a:defRPr/>
              </a:pPr>
              <a:r>
                <a:rPr lang="zh-CN" altLang="en-US" sz="1200" dirty="0">
                  <a:solidFill>
                    <a:srgbClr val="FFFFFF">
                      <a:lumMod val="50000"/>
                    </a:srgbClr>
                  </a:solidFill>
                  <a:latin typeface="微软雅黑" panose="020B0503020204020204" pitchFamily="34" charset="-122"/>
                  <a:ea typeface="微软雅黑" panose="020B0503020204020204" pitchFamily="34" charset="-122"/>
                </a:rPr>
                <a:t>点击输入替换的内容点击输入替换的内容点击输入替换的内容点击输入替换的内容</a:t>
              </a:r>
            </a:p>
          </p:txBody>
        </p:sp>
        <p:sp>
          <p:nvSpPr>
            <p:cNvPr id="77" name="文本框 76"/>
            <p:cNvSpPr txBox="1"/>
            <p:nvPr/>
          </p:nvSpPr>
          <p:spPr bwMode="auto">
            <a:xfrm flipH="1">
              <a:off x="8824460" y="1140028"/>
              <a:ext cx="1922797" cy="400863"/>
            </a:xfrm>
            <a:prstGeom prst="rect">
              <a:avLst/>
            </a:prstGeom>
            <a:noFill/>
          </p:spPr>
          <p:txBody>
            <a:bodyPr>
              <a:spAutoFit/>
            </a:bodyPr>
            <a:lstStyle/>
            <a:p>
              <a:pPr>
                <a:defRPr/>
              </a:pPr>
              <a:r>
                <a:rPr lang="zh-CN" altLang="en-US" sz="2000" dirty="0">
                  <a:solidFill>
                    <a:schemeClr val="bg1">
                      <a:lumMod val="50000"/>
                    </a:schemeClr>
                  </a:solidFill>
                  <a:latin typeface="时尚中黑简体" panose="01010104010101010101" pitchFamily="2" charset="-122"/>
                  <a:ea typeface="时尚中黑简体" panose="01010104010101010101" pitchFamily="2" charset="-122"/>
                </a:rPr>
                <a:t>在此添加标题</a:t>
              </a:r>
            </a:p>
          </p:txBody>
        </p:sp>
      </p:grpSp>
      <p:grpSp>
        <p:nvGrpSpPr>
          <p:cNvPr id="88" name="组合 87"/>
          <p:cNvGrpSpPr/>
          <p:nvPr/>
        </p:nvGrpSpPr>
        <p:grpSpPr>
          <a:xfrm>
            <a:off x="2262126" y="1288899"/>
            <a:ext cx="2406357" cy="1036170"/>
            <a:chOff x="1366097" y="1324538"/>
            <a:chExt cx="2406357" cy="1036170"/>
          </a:xfrm>
        </p:grpSpPr>
        <p:sp>
          <p:nvSpPr>
            <p:cNvPr id="86" name="文本框 85"/>
            <p:cNvSpPr txBox="1"/>
            <p:nvPr/>
          </p:nvSpPr>
          <p:spPr bwMode="auto">
            <a:xfrm flipH="1">
              <a:off x="1366097" y="1673147"/>
              <a:ext cx="2406357" cy="687561"/>
            </a:xfrm>
            <a:prstGeom prst="rect">
              <a:avLst/>
            </a:prstGeom>
            <a:noFill/>
          </p:spPr>
          <p:txBody>
            <a:bodyPr wrap="square">
              <a:spAutoFit/>
            </a:bodyPr>
            <a:lstStyle/>
            <a:p>
              <a:pPr algn="r">
                <a:lnSpc>
                  <a:spcPct val="110000"/>
                </a:lnSpc>
                <a:defRPr/>
              </a:pPr>
              <a:r>
                <a:rPr lang="zh-CN" altLang="en-US" sz="1200" dirty="0">
                  <a:solidFill>
                    <a:srgbClr val="FFFFFF">
                      <a:lumMod val="50000"/>
                    </a:srgbClr>
                  </a:solidFill>
                  <a:latin typeface="微软雅黑" panose="020B0503020204020204" pitchFamily="34" charset="-122"/>
                  <a:ea typeface="微软雅黑" panose="020B0503020204020204" pitchFamily="34" charset="-122"/>
                </a:rPr>
                <a:t>点击输入替换的内容点击输入替换的内容点击输入替换的内容点击输入替换的内容</a:t>
              </a:r>
            </a:p>
          </p:txBody>
        </p:sp>
        <p:sp>
          <p:nvSpPr>
            <p:cNvPr id="87" name="文本框 86"/>
            <p:cNvSpPr txBox="1"/>
            <p:nvPr/>
          </p:nvSpPr>
          <p:spPr bwMode="auto">
            <a:xfrm flipH="1">
              <a:off x="1849657" y="1324538"/>
              <a:ext cx="1922797" cy="400863"/>
            </a:xfrm>
            <a:prstGeom prst="rect">
              <a:avLst/>
            </a:prstGeom>
            <a:noFill/>
          </p:spPr>
          <p:txBody>
            <a:bodyPr>
              <a:spAutoFit/>
            </a:bodyPr>
            <a:lstStyle/>
            <a:p>
              <a:pPr algn="r">
                <a:defRPr/>
              </a:pPr>
              <a:r>
                <a:rPr lang="zh-CN" altLang="en-US" sz="2000" dirty="0">
                  <a:solidFill>
                    <a:schemeClr val="bg1">
                      <a:lumMod val="50000"/>
                    </a:schemeClr>
                  </a:solidFill>
                  <a:latin typeface="时尚中黑简体" panose="01010104010101010101" pitchFamily="2" charset="-122"/>
                  <a:ea typeface="时尚中黑简体" panose="01010104010101010101" pitchFamily="2" charset="-122"/>
                </a:rPr>
                <a:t>在此添加标题</a:t>
              </a:r>
            </a:p>
          </p:txBody>
        </p:sp>
      </p:grpSp>
      <p:grpSp>
        <p:nvGrpSpPr>
          <p:cNvPr id="93" name="Group 4"/>
          <p:cNvGrpSpPr>
            <a:grpSpLocks noChangeAspect="1"/>
          </p:cNvGrpSpPr>
          <p:nvPr/>
        </p:nvGrpSpPr>
        <p:grpSpPr bwMode="auto">
          <a:xfrm>
            <a:off x="5265107" y="3509763"/>
            <a:ext cx="1777898" cy="3522021"/>
            <a:chOff x="2310" y="-864"/>
            <a:chExt cx="3053" cy="6048"/>
          </a:xfrm>
        </p:grpSpPr>
        <p:sp>
          <p:nvSpPr>
            <p:cNvPr id="95" name="Freeform 5"/>
            <p:cNvSpPr/>
            <p:nvPr/>
          </p:nvSpPr>
          <p:spPr bwMode="auto">
            <a:xfrm>
              <a:off x="2672" y="2679"/>
              <a:ext cx="1437" cy="1798"/>
            </a:xfrm>
            <a:custGeom>
              <a:avLst/>
              <a:gdLst>
                <a:gd name="T0" fmla="*/ 607 w 607"/>
                <a:gd name="T1" fmla="*/ 748 h 760"/>
                <a:gd name="T2" fmla="*/ 595 w 607"/>
                <a:gd name="T3" fmla="*/ 760 h 760"/>
                <a:gd name="T4" fmla="*/ 13 w 607"/>
                <a:gd name="T5" fmla="*/ 760 h 760"/>
                <a:gd name="T6" fmla="*/ 0 w 607"/>
                <a:gd name="T7" fmla="*/ 748 h 760"/>
                <a:gd name="T8" fmla="*/ 0 w 607"/>
                <a:gd name="T9" fmla="*/ 11 h 760"/>
                <a:gd name="T10" fmla="*/ 13 w 607"/>
                <a:gd name="T11" fmla="*/ 0 h 760"/>
                <a:gd name="T12" fmla="*/ 595 w 607"/>
                <a:gd name="T13" fmla="*/ 0 h 760"/>
                <a:gd name="T14" fmla="*/ 607 w 607"/>
                <a:gd name="T15" fmla="*/ 11 h 760"/>
                <a:gd name="T16" fmla="*/ 607 w 607"/>
                <a:gd name="T17" fmla="*/ 748 h 7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07" h="760">
                  <a:moveTo>
                    <a:pt x="607" y="748"/>
                  </a:moveTo>
                  <a:cubicBezTo>
                    <a:pt x="607" y="755"/>
                    <a:pt x="602" y="760"/>
                    <a:pt x="595" y="760"/>
                  </a:cubicBezTo>
                  <a:cubicBezTo>
                    <a:pt x="13" y="760"/>
                    <a:pt x="13" y="760"/>
                    <a:pt x="13" y="760"/>
                  </a:cubicBezTo>
                  <a:cubicBezTo>
                    <a:pt x="6" y="760"/>
                    <a:pt x="0" y="755"/>
                    <a:pt x="0" y="748"/>
                  </a:cubicBezTo>
                  <a:cubicBezTo>
                    <a:pt x="0" y="11"/>
                    <a:pt x="0" y="11"/>
                    <a:pt x="0" y="11"/>
                  </a:cubicBezTo>
                  <a:cubicBezTo>
                    <a:pt x="0" y="5"/>
                    <a:pt x="6" y="0"/>
                    <a:pt x="13" y="0"/>
                  </a:cubicBezTo>
                  <a:cubicBezTo>
                    <a:pt x="595" y="0"/>
                    <a:pt x="595" y="0"/>
                    <a:pt x="595" y="0"/>
                  </a:cubicBezTo>
                  <a:cubicBezTo>
                    <a:pt x="602" y="0"/>
                    <a:pt x="607" y="5"/>
                    <a:pt x="607" y="11"/>
                  </a:cubicBezTo>
                  <a:lnTo>
                    <a:pt x="607" y="748"/>
                  </a:lnTo>
                  <a:close/>
                </a:path>
              </a:pathLst>
            </a:custGeom>
            <a:solidFill>
              <a:srgbClr val="F4C09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6" name="Freeform 6"/>
            <p:cNvSpPr/>
            <p:nvPr/>
          </p:nvSpPr>
          <p:spPr bwMode="auto">
            <a:xfrm>
              <a:off x="2310" y="1437"/>
              <a:ext cx="2166" cy="2164"/>
            </a:xfrm>
            <a:custGeom>
              <a:avLst/>
              <a:gdLst>
                <a:gd name="T0" fmla="*/ 359 w 915"/>
                <a:gd name="T1" fmla="*/ 0 h 915"/>
                <a:gd name="T2" fmla="*/ 54 w 915"/>
                <a:gd name="T3" fmla="*/ 305 h 915"/>
                <a:gd name="T4" fmla="*/ 54 w 915"/>
                <a:gd name="T5" fmla="*/ 502 h 915"/>
                <a:gd name="T6" fmla="*/ 413 w 915"/>
                <a:gd name="T7" fmla="*/ 860 h 915"/>
                <a:gd name="T8" fmla="*/ 610 w 915"/>
                <a:gd name="T9" fmla="*/ 861 h 915"/>
                <a:gd name="T10" fmla="*/ 915 w 915"/>
                <a:gd name="T11" fmla="*/ 556 h 915"/>
                <a:gd name="T12" fmla="*/ 359 w 915"/>
                <a:gd name="T13" fmla="*/ 0 h 915"/>
              </a:gdLst>
              <a:ahLst/>
              <a:cxnLst>
                <a:cxn ang="0">
                  <a:pos x="T0" y="T1"/>
                </a:cxn>
                <a:cxn ang="0">
                  <a:pos x="T2" y="T3"/>
                </a:cxn>
                <a:cxn ang="0">
                  <a:pos x="T4" y="T5"/>
                </a:cxn>
                <a:cxn ang="0">
                  <a:pos x="T6" y="T7"/>
                </a:cxn>
                <a:cxn ang="0">
                  <a:pos x="T8" y="T9"/>
                </a:cxn>
                <a:cxn ang="0">
                  <a:pos x="T10" y="T11"/>
                </a:cxn>
                <a:cxn ang="0">
                  <a:pos x="T12" y="T13"/>
                </a:cxn>
              </a:cxnLst>
              <a:rect l="0" t="0" r="r" b="b"/>
              <a:pathLst>
                <a:path w="915" h="915">
                  <a:moveTo>
                    <a:pt x="359" y="0"/>
                  </a:moveTo>
                  <a:cubicBezTo>
                    <a:pt x="54" y="305"/>
                    <a:pt x="54" y="305"/>
                    <a:pt x="54" y="305"/>
                  </a:cubicBezTo>
                  <a:cubicBezTo>
                    <a:pt x="0" y="359"/>
                    <a:pt x="0" y="448"/>
                    <a:pt x="54" y="502"/>
                  </a:cubicBezTo>
                  <a:cubicBezTo>
                    <a:pt x="413" y="860"/>
                    <a:pt x="413" y="860"/>
                    <a:pt x="413" y="860"/>
                  </a:cubicBezTo>
                  <a:cubicBezTo>
                    <a:pt x="467" y="915"/>
                    <a:pt x="555" y="915"/>
                    <a:pt x="610" y="861"/>
                  </a:cubicBezTo>
                  <a:cubicBezTo>
                    <a:pt x="915" y="556"/>
                    <a:pt x="915" y="556"/>
                    <a:pt x="915" y="556"/>
                  </a:cubicBezTo>
                  <a:lnTo>
                    <a:pt x="359" y="0"/>
                  </a:lnTo>
                  <a:close/>
                </a:path>
              </a:pathLst>
            </a:custGeom>
            <a:solidFill>
              <a:srgbClr val="F4C09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7" name="Freeform 7"/>
            <p:cNvSpPr/>
            <p:nvPr/>
          </p:nvSpPr>
          <p:spPr bwMode="auto">
            <a:xfrm>
              <a:off x="3796" y="-107"/>
              <a:ext cx="1567" cy="1566"/>
            </a:xfrm>
            <a:custGeom>
              <a:avLst/>
              <a:gdLst>
                <a:gd name="T0" fmla="*/ 171 w 662"/>
                <a:gd name="T1" fmla="*/ 630 h 662"/>
                <a:gd name="T2" fmla="*/ 55 w 662"/>
                <a:gd name="T3" fmla="*/ 630 h 662"/>
                <a:gd name="T4" fmla="*/ 32 w 662"/>
                <a:gd name="T5" fmla="*/ 607 h 662"/>
                <a:gd name="T6" fmla="*/ 32 w 662"/>
                <a:gd name="T7" fmla="*/ 491 h 662"/>
                <a:gd name="T8" fmla="*/ 491 w 662"/>
                <a:gd name="T9" fmla="*/ 31 h 662"/>
                <a:gd name="T10" fmla="*/ 607 w 662"/>
                <a:gd name="T11" fmla="*/ 32 h 662"/>
                <a:gd name="T12" fmla="*/ 630 w 662"/>
                <a:gd name="T13" fmla="*/ 55 h 662"/>
                <a:gd name="T14" fmla="*/ 631 w 662"/>
                <a:gd name="T15" fmla="*/ 171 h 662"/>
                <a:gd name="T16" fmla="*/ 171 w 662"/>
                <a:gd name="T17" fmla="*/ 630 h 6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62" h="662">
                  <a:moveTo>
                    <a:pt x="171" y="630"/>
                  </a:moveTo>
                  <a:cubicBezTo>
                    <a:pt x="140" y="662"/>
                    <a:pt x="88" y="662"/>
                    <a:pt x="55" y="630"/>
                  </a:cubicBezTo>
                  <a:cubicBezTo>
                    <a:pt x="32" y="607"/>
                    <a:pt x="32" y="607"/>
                    <a:pt x="32" y="607"/>
                  </a:cubicBezTo>
                  <a:cubicBezTo>
                    <a:pt x="0" y="574"/>
                    <a:pt x="0" y="522"/>
                    <a:pt x="32" y="491"/>
                  </a:cubicBezTo>
                  <a:cubicBezTo>
                    <a:pt x="491" y="31"/>
                    <a:pt x="491" y="31"/>
                    <a:pt x="491" y="31"/>
                  </a:cubicBezTo>
                  <a:cubicBezTo>
                    <a:pt x="523" y="0"/>
                    <a:pt x="575" y="0"/>
                    <a:pt x="607" y="32"/>
                  </a:cubicBezTo>
                  <a:cubicBezTo>
                    <a:pt x="630" y="55"/>
                    <a:pt x="630" y="55"/>
                    <a:pt x="630" y="55"/>
                  </a:cubicBezTo>
                  <a:cubicBezTo>
                    <a:pt x="662" y="87"/>
                    <a:pt x="662" y="139"/>
                    <a:pt x="631" y="171"/>
                  </a:cubicBezTo>
                  <a:lnTo>
                    <a:pt x="171" y="630"/>
                  </a:lnTo>
                  <a:close/>
                </a:path>
              </a:pathLst>
            </a:custGeom>
            <a:solidFill>
              <a:srgbClr val="F4C09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8" name="Freeform 8"/>
            <p:cNvSpPr/>
            <p:nvPr/>
          </p:nvSpPr>
          <p:spPr bwMode="auto">
            <a:xfrm>
              <a:off x="2729" y="-864"/>
              <a:ext cx="2038" cy="3645"/>
            </a:xfrm>
            <a:custGeom>
              <a:avLst/>
              <a:gdLst>
                <a:gd name="T0" fmla="*/ 861 w 861"/>
                <a:gd name="T1" fmla="*/ 1503 h 1541"/>
                <a:gd name="T2" fmla="*/ 823 w 861"/>
                <a:gd name="T3" fmla="*/ 1541 h 1541"/>
                <a:gd name="T4" fmla="*/ 38 w 861"/>
                <a:gd name="T5" fmla="*/ 1541 h 1541"/>
                <a:gd name="T6" fmla="*/ 0 w 861"/>
                <a:gd name="T7" fmla="*/ 1503 h 1541"/>
                <a:gd name="T8" fmla="*/ 0 w 861"/>
                <a:gd name="T9" fmla="*/ 39 h 1541"/>
                <a:gd name="T10" fmla="*/ 38 w 861"/>
                <a:gd name="T11" fmla="*/ 0 h 1541"/>
                <a:gd name="T12" fmla="*/ 823 w 861"/>
                <a:gd name="T13" fmla="*/ 0 h 1541"/>
                <a:gd name="T14" fmla="*/ 861 w 861"/>
                <a:gd name="T15" fmla="*/ 39 h 1541"/>
                <a:gd name="T16" fmla="*/ 861 w 861"/>
                <a:gd name="T17" fmla="*/ 1503 h 1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61" h="1541">
                  <a:moveTo>
                    <a:pt x="861" y="1503"/>
                  </a:moveTo>
                  <a:cubicBezTo>
                    <a:pt x="861" y="1524"/>
                    <a:pt x="844" y="1541"/>
                    <a:pt x="823" y="1541"/>
                  </a:cubicBezTo>
                  <a:cubicBezTo>
                    <a:pt x="38" y="1541"/>
                    <a:pt x="38" y="1541"/>
                    <a:pt x="38" y="1541"/>
                  </a:cubicBezTo>
                  <a:cubicBezTo>
                    <a:pt x="17" y="1541"/>
                    <a:pt x="0" y="1524"/>
                    <a:pt x="0" y="1503"/>
                  </a:cubicBezTo>
                  <a:cubicBezTo>
                    <a:pt x="0" y="39"/>
                    <a:pt x="0" y="39"/>
                    <a:pt x="0" y="39"/>
                  </a:cubicBezTo>
                  <a:cubicBezTo>
                    <a:pt x="0" y="17"/>
                    <a:pt x="17" y="0"/>
                    <a:pt x="38" y="0"/>
                  </a:cubicBezTo>
                  <a:cubicBezTo>
                    <a:pt x="823" y="0"/>
                    <a:pt x="823" y="0"/>
                    <a:pt x="823" y="0"/>
                  </a:cubicBezTo>
                  <a:cubicBezTo>
                    <a:pt x="844" y="0"/>
                    <a:pt x="861" y="17"/>
                    <a:pt x="861" y="39"/>
                  </a:cubicBezTo>
                  <a:lnTo>
                    <a:pt x="861" y="1503"/>
                  </a:lnTo>
                  <a:close/>
                </a:path>
              </a:pathLst>
            </a:custGeom>
            <a:solidFill>
              <a:srgbClr val="04394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9" name="Rectangle 9"/>
            <p:cNvSpPr>
              <a:spLocks noChangeArrowheads="1"/>
            </p:cNvSpPr>
            <p:nvPr/>
          </p:nvSpPr>
          <p:spPr bwMode="auto">
            <a:xfrm>
              <a:off x="2892" y="-601"/>
              <a:ext cx="1711" cy="285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100" name="Freeform 10"/>
            <p:cNvSpPr/>
            <p:nvPr/>
          </p:nvSpPr>
          <p:spPr bwMode="auto">
            <a:xfrm>
              <a:off x="4490" y="681"/>
              <a:ext cx="708" cy="707"/>
            </a:xfrm>
            <a:custGeom>
              <a:avLst/>
              <a:gdLst>
                <a:gd name="T0" fmla="*/ 172 w 299"/>
                <a:gd name="T1" fmla="*/ 267 h 299"/>
                <a:gd name="T2" fmla="*/ 56 w 299"/>
                <a:gd name="T3" fmla="*/ 266 h 299"/>
                <a:gd name="T4" fmla="*/ 33 w 299"/>
                <a:gd name="T5" fmla="*/ 243 h 299"/>
                <a:gd name="T6" fmla="*/ 32 w 299"/>
                <a:gd name="T7" fmla="*/ 127 h 299"/>
                <a:gd name="T8" fmla="*/ 127 w 299"/>
                <a:gd name="T9" fmla="*/ 31 h 299"/>
                <a:gd name="T10" fmla="*/ 244 w 299"/>
                <a:gd name="T11" fmla="*/ 32 h 299"/>
                <a:gd name="T12" fmla="*/ 267 w 299"/>
                <a:gd name="T13" fmla="*/ 55 h 299"/>
                <a:gd name="T14" fmla="*/ 267 w 299"/>
                <a:gd name="T15" fmla="*/ 171 h 299"/>
                <a:gd name="T16" fmla="*/ 172 w 299"/>
                <a:gd name="T17" fmla="*/ 267 h 2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99" h="299">
                  <a:moveTo>
                    <a:pt x="172" y="267"/>
                  </a:moveTo>
                  <a:cubicBezTo>
                    <a:pt x="140" y="299"/>
                    <a:pt x="88" y="298"/>
                    <a:pt x="56" y="266"/>
                  </a:cubicBezTo>
                  <a:cubicBezTo>
                    <a:pt x="33" y="243"/>
                    <a:pt x="33" y="243"/>
                    <a:pt x="33" y="243"/>
                  </a:cubicBezTo>
                  <a:cubicBezTo>
                    <a:pt x="0" y="211"/>
                    <a:pt x="0" y="159"/>
                    <a:pt x="32" y="127"/>
                  </a:cubicBezTo>
                  <a:cubicBezTo>
                    <a:pt x="127" y="31"/>
                    <a:pt x="127" y="31"/>
                    <a:pt x="127" y="31"/>
                  </a:cubicBezTo>
                  <a:cubicBezTo>
                    <a:pt x="159" y="0"/>
                    <a:pt x="211" y="0"/>
                    <a:pt x="244" y="32"/>
                  </a:cubicBezTo>
                  <a:cubicBezTo>
                    <a:pt x="267" y="55"/>
                    <a:pt x="267" y="55"/>
                    <a:pt x="267" y="55"/>
                  </a:cubicBezTo>
                  <a:cubicBezTo>
                    <a:pt x="299" y="87"/>
                    <a:pt x="299" y="139"/>
                    <a:pt x="267" y="171"/>
                  </a:cubicBezTo>
                  <a:lnTo>
                    <a:pt x="172" y="267"/>
                  </a:lnTo>
                  <a:close/>
                </a:path>
              </a:pathLst>
            </a:custGeom>
            <a:solidFill>
              <a:srgbClr val="F4C09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01" name="Freeform 11"/>
            <p:cNvSpPr/>
            <p:nvPr/>
          </p:nvSpPr>
          <p:spPr bwMode="auto">
            <a:xfrm>
              <a:off x="4568" y="983"/>
              <a:ext cx="331" cy="334"/>
            </a:xfrm>
            <a:custGeom>
              <a:avLst/>
              <a:gdLst>
                <a:gd name="T0" fmla="*/ 40 w 140"/>
                <a:gd name="T1" fmla="*/ 0 h 141"/>
                <a:gd name="T2" fmla="*/ 25 w 140"/>
                <a:gd name="T3" fmla="*/ 16 h 141"/>
                <a:gd name="T4" fmla="*/ 23 w 140"/>
                <a:gd name="T5" fmla="*/ 102 h 141"/>
                <a:gd name="T6" fmla="*/ 39 w 140"/>
                <a:gd name="T7" fmla="*/ 118 h 141"/>
                <a:gd name="T8" fmla="*/ 125 w 140"/>
                <a:gd name="T9" fmla="*/ 116 h 141"/>
                <a:gd name="T10" fmla="*/ 140 w 140"/>
                <a:gd name="T11" fmla="*/ 101 h 141"/>
                <a:gd name="T12" fmla="*/ 40 w 140"/>
                <a:gd name="T13" fmla="*/ 0 h 141"/>
              </a:gdLst>
              <a:ahLst/>
              <a:cxnLst>
                <a:cxn ang="0">
                  <a:pos x="T0" y="T1"/>
                </a:cxn>
                <a:cxn ang="0">
                  <a:pos x="T2" y="T3"/>
                </a:cxn>
                <a:cxn ang="0">
                  <a:pos x="T4" y="T5"/>
                </a:cxn>
                <a:cxn ang="0">
                  <a:pos x="T6" y="T7"/>
                </a:cxn>
                <a:cxn ang="0">
                  <a:pos x="T8" y="T9"/>
                </a:cxn>
                <a:cxn ang="0">
                  <a:pos x="T10" y="T11"/>
                </a:cxn>
                <a:cxn ang="0">
                  <a:pos x="T12" y="T13"/>
                </a:cxn>
              </a:cxnLst>
              <a:rect l="0" t="0" r="r" b="b"/>
              <a:pathLst>
                <a:path w="140" h="141">
                  <a:moveTo>
                    <a:pt x="40" y="0"/>
                  </a:moveTo>
                  <a:cubicBezTo>
                    <a:pt x="25" y="16"/>
                    <a:pt x="25" y="16"/>
                    <a:pt x="25" y="16"/>
                  </a:cubicBezTo>
                  <a:cubicBezTo>
                    <a:pt x="0" y="40"/>
                    <a:pt x="0" y="79"/>
                    <a:pt x="23" y="102"/>
                  </a:cubicBezTo>
                  <a:cubicBezTo>
                    <a:pt x="39" y="118"/>
                    <a:pt x="39" y="118"/>
                    <a:pt x="39" y="118"/>
                  </a:cubicBezTo>
                  <a:cubicBezTo>
                    <a:pt x="62" y="141"/>
                    <a:pt x="101" y="140"/>
                    <a:pt x="125" y="116"/>
                  </a:cubicBezTo>
                  <a:cubicBezTo>
                    <a:pt x="140" y="101"/>
                    <a:pt x="140" y="101"/>
                    <a:pt x="140" y="101"/>
                  </a:cubicBezTo>
                  <a:lnTo>
                    <a:pt x="40" y="0"/>
                  </a:lnTo>
                  <a:close/>
                </a:path>
              </a:pathLst>
            </a:custGeom>
            <a:solidFill>
              <a:srgbClr val="F4D9C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02" name="Freeform 12"/>
            <p:cNvSpPr/>
            <p:nvPr/>
          </p:nvSpPr>
          <p:spPr bwMode="auto">
            <a:xfrm>
              <a:off x="4490" y="1272"/>
              <a:ext cx="708" cy="707"/>
            </a:xfrm>
            <a:custGeom>
              <a:avLst/>
              <a:gdLst>
                <a:gd name="T0" fmla="*/ 172 w 299"/>
                <a:gd name="T1" fmla="*/ 267 h 299"/>
                <a:gd name="T2" fmla="*/ 56 w 299"/>
                <a:gd name="T3" fmla="*/ 266 h 299"/>
                <a:gd name="T4" fmla="*/ 33 w 299"/>
                <a:gd name="T5" fmla="*/ 243 h 299"/>
                <a:gd name="T6" fmla="*/ 32 w 299"/>
                <a:gd name="T7" fmla="*/ 127 h 299"/>
                <a:gd name="T8" fmla="*/ 127 w 299"/>
                <a:gd name="T9" fmla="*/ 32 h 299"/>
                <a:gd name="T10" fmla="*/ 244 w 299"/>
                <a:gd name="T11" fmla="*/ 32 h 299"/>
                <a:gd name="T12" fmla="*/ 267 w 299"/>
                <a:gd name="T13" fmla="*/ 55 h 299"/>
                <a:gd name="T14" fmla="*/ 267 w 299"/>
                <a:gd name="T15" fmla="*/ 171 h 299"/>
                <a:gd name="T16" fmla="*/ 172 w 299"/>
                <a:gd name="T17" fmla="*/ 267 h 2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99" h="299">
                  <a:moveTo>
                    <a:pt x="172" y="267"/>
                  </a:moveTo>
                  <a:cubicBezTo>
                    <a:pt x="140" y="299"/>
                    <a:pt x="88" y="299"/>
                    <a:pt x="56" y="266"/>
                  </a:cubicBezTo>
                  <a:cubicBezTo>
                    <a:pt x="33" y="243"/>
                    <a:pt x="33" y="243"/>
                    <a:pt x="33" y="243"/>
                  </a:cubicBezTo>
                  <a:cubicBezTo>
                    <a:pt x="0" y="211"/>
                    <a:pt x="0" y="159"/>
                    <a:pt x="32" y="127"/>
                  </a:cubicBezTo>
                  <a:cubicBezTo>
                    <a:pt x="127" y="32"/>
                    <a:pt x="127" y="32"/>
                    <a:pt x="127" y="32"/>
                  </a:cubicBezTo>
                  <a:cubicBezTo>
                    <a:pt x="159" y="0"/>
                    <a:pt x="211" y="0"/>
                    <a:pt x="244" y="32"/>
                  </a:cubicBezTo>
                  <a:cubicBezTo>
                    <a:pt x="267" y="55"/>
                    <a:pt x="267" y="55"/>
                    <a:pt x="267" y="55"/>
                  </a:cubicBezTo>
                  <a:cubicBezTo>
                    <a:pt x="299" y="88"/>
                    <a:pt x="299" y="140"/>
                    <a:pt x="267" y="171"/>
                  </a:cubicBezTo>
                  <a:lnTo>
                    <a:pt x="172" y="267"/>
                  </a:lnTo>
                  <a:close/>
                </a:path>
              </a:pathLst>
            </a:custGeom>
            <a:solidFill>
              <a:srgbClr val="F4C09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03" name="Freeform 13"/>
            <p:cNvSpPr/>
            <p:nvPr/>
          </p:nvSpPr>
          <p:spPr bwMode="auto">
            <a:xfrm>
              <a:off x="4568" y="1577"/>
              <a:ext cx="331" cy="333"/>
            </a:xfrm>
            <a:custGeom>
              <a:avLst/>
              <a:gdLst>
                <a:gd name="T0" fmla="*/ 40 w 140"/>
                <a:gd name="T1" fmla="*/ 0 h 141"/>
                <a:gd name="T2" fmla="*/ 25 w 140"/>
                <a:gd name="T3" fmla="*/ 15 h 141"/>
                <a:gd name="T4" fmla="*/ 23 w 140"/>
                <a:gd name="T5" fmla="*/ 101 h 141"/>
                <a:gd name="T6" fmla="*/ 39 w 140"/>
                <a:gd name="T7" fmla="*/ 118 h 141"/>
                <a:gd name="T8" fmla="*/ 125 w 140"/>
                <a:gd name="T9" fmla="*/ 116 h 141"/>
                <a:gd name="T10" fmla="*/ 140 w 140"/>
                <a:gd name="T11" fmla="*/ 100 h 141"/>
                <a:gd name="T12" fmla="*/ 40 w 140"/>
                <a:gd name="T13" fmla="*/ 0 h 141"/>
              </a:gdLst>
              <a:ahLst/>
              <a:cxnLst>
                <a:cxn ang="0">
                  <a:pos x="T0" y="T1"/>
                </a:cxn>
                <a:cxn ang="0">
                  <a:pos x="T2" y="T3"/>
                </a:cxn>
                <a:cxn ang="0">
                  <a:pos x="T4" y="T5"/>
                </a:cxn>
                <a:cxn ang="0">
                  <a:pos x="T6" y="T7"/>
                </a:cxn>
                <a:cxn ang="0">
                  <a:pos x="T8" y="T9"/>
                </a:cxn>
                <a:cxn ang="0">
                  <a:pos x="T10" y="T11"/>
                </a:cxn>
                <a:cxn ang="0">
                  <a:pos x="T12" y="T13"/>
                </a:cxn>
              </a:cxnLst>
              <a:rect l="0" t="0" r="r" b="b"/>
              <a:pathLst>
                <a:path w="140" h="141">
                  <a:moveTo>
                    <a:pt x="40" y="0"/>
                  </a:moveTo>
                  <a:cubicBezTo>
                    <a:pt x="25" y="15"/>
                    <a:pt x="25" y="15"/>
                    <a:pt x="25" y="15"/>
                  </a:cubicBezTo>
                  <a:cubicBezTo>
                    <a:pt x="0" y="39"/>
                    <a:pt x="0" y="78"/>
                    <a:pt x="23" y="101"/>
                  </a:cubicBezTo>
                  <a:cubicBezTo>
                    <a:pt x="39" y="118"/>
                    <a:pt x="39" y="118"/>
                    <a:pt x="39" y="118"/>
                  </a:cubicBezTo>
                  <a:cubicBezTo>
                    <a:pt x="62" y="141"/>
                    <a:pt x="101" y="140"/>
                    <a:pt x="125" y="116"/>
                  </a:cubicBezTo>
                  <a:cubicBezTo>
                    <a:pt x="140" y="100"/>
                    <a:pt x="140" y="100"/>
                    <a:pt x="140" y="100"/>
                  </a:cubicBezTo>
                  <a:lnTo>
                    <a:pt x="40" y="0"/>
                  </a:lnTo>
                  <a:close/>
                </a:path>
              </a:pathLst>
            </a:custGeom>
            <a:solidFill>
              <a:srgbClr val="F4D9C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04" name="Freeform 14"/>
            <p:cNvSpPr/>
            <p:nvPr/>
          </p:nvSpPr>
          <p:spPr bwMode="auto">
            <a:xfrm>
              <a:off x="4490" y="1863"/>
              <a:ext cx="708" cy="707"/>
            </a:xfrm>
            <a:custGeom>
              <a:avLst/>
              <a:gdLst>
                <a:gd name="T0" fmla="*/ 172 w 299"/>
                <a:gd name="T1" fmla="*/ 267 h 299"/>
                <a:gd name="T2" fmla="*/ 56 w 299"/>
                <a:gd name="T3" fmla="*/ 267 h 299"/>
                <a:gd name="T4" fmla="*/ 33 w 299"/>
                <a:gd name="T5" fmla="*/ 244 h 299"/>
                <a:gd name="T6" fmla="*/ 32 w 299"/>
                <a:gd name="T7" fmla="*/ 127 h 299"/>
                <a:gd name="T8" fmla="*/ 127 w 299"/>
                <a:gd name="T9" fmla="*/ 32 h 299"/>
                <a:gd name="T10" fmla="*/ 244 w 299"/>
                <a:gd name="T11" fmla="*/ 33 h 299"/>
                <a:gd name="T12" fmla="*/ 267 w 299"/>
                <a:gd name="T13" fmla="*/ 56 h 299"/>
                <a:gd name="T14" fmla="*/ 267 w 299"/>
                <a:gd name="T15" fmla="*/ 172 h 299"/>
                <a:gd name="T16" fmla="*/ 172 w 299"/>
                <a:gd name="T17" fmla="*/ 267 h 2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99" h="299">
                  <a:moveTo>
                    <a:pt x="172" y="267"/>
                  </a:moveTo>
                  <a:cubicBezTo>
                    <a:pt x="140" y="299"/>
                    <a:pt x="88" y="299"/>
                    <a:pt x="56" y="267"/>
                  </a:cubicBezTo>
                  <a:cubicBezTo>
                    <a:pt x="33" y="244"/>
                    <a:pt x="33" y="244"/>
                    <a:pt x="33" y="244"/>
                  </a:cubicBezTo>
                  <a:cubicBezTo>
                    <a:pt x="0" y="211"/>
                    <a:pt x="0" y="159"/>
                    <a:pt x="32" y="127"/>
                  </a:cubicBezTo>
                  <a:cubicBezTo>
                    <a:pt x="127" y="32"/>
                    <a:pt x="127" y="32"/>
                    <a:pt x="127" y="32"/>
                  </a:cubicBezTo>
                  <a:cubicBezTo>
                    <a:pt x="159" y="0"/>
                    <a:pt x="211" y="0"/>
                    <a:pt x="244" y="33"/>
                  </a:cubicBezTo>
                  <a:cubicBezTo>
                    <a:pt x="267" y="56"/>
                    <a:pt x="267" y="56"/>
                    <a:pt x="267" y="56"/>
                  </a:cubicBezTo>
                  <a:cubicBezTo>
                    <a:pt x="299" y="88"/>
                    <a:pt x="299" y="140"/>
                    <a:pt x="267" y="172"/>
                  </a:cubicBezTo>
                  <a:lnTo>
                    <a:pt x="172" y="267"/>
                  </a:lnTo>
                  <a:close/>
                </a:path>
              </a:pathLst>
            </a:custGeom>
            <a:solidFill>
              <a:srgbClr val="F4C09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05" name="Freeform 15"/>
            <p:cNvSpPr/>
            <p:nvPr/>
          </p:nvSpPr>
          <p:spPr bwMode="auto">
            <a:xfrm>
              <a:off x="4568" y="2168"/>
              <a:ext cx="331" cy="334"/>
            </a:xfrm>
            <a:custGeom>
              <a:avLst/>
              <a:gdLst>
                <a:gd name="T0" fmla="*/ 40 w 140"/>
                <a:gd name="T1" fmla="*/ 0 h 141"/>
                <a:gd name="T2" fmla="*/ 25 w 140"/>
                <a:gd name="T3" fmla="*/ 16 h 141"/>
                <a:gd name="T4" fmla="*/ 23 w 140"/>
                <a:gd name="T5" fmla="*/ 101 h 141"/>
                <a:gd name="T6" fmla="*/ 39 w 140"/>
                <a:gd name="T7" fmla="*/ 118 h 141"/>
                <a:gd name="T8" fmla="*/ 125 w 140"/>
                <a:gd name="T9" fmla="*/ 116 h 141"/>
                <a:gd name="T10" fmla="*/ 140 w 140"/>
                <a:gd name="T11" fmla="*/ 100 h 141"/>
                <a:gd name="T12" fmla="*/ 40 w 140"/>
                <a:gd name="T13" fmla="*/ 0 h 141"/>
              </a:gdLst>
              <a:ahLst/>
              <a:cxnLst>
                <a:cxn ang="0">
                  <a:pos x="T0" y="T1"/>
                </a:cxn>
                <a:cxn ang="0">
                  <a:pos x="T2" y="T3"/>
                </a:cxn>
                <a:cxn ang="0">
                  <a:pos x="T4" y="T5"/>
                </a:cxn>
                <a:cxn ang="0">
                  <a:pos x="T6" y="T7"/>
                </a:cxn>
                <a:cxn ang="0">
                  <a:pos x="T8" y="T9"/>
                </a:cxn>
                <a:cxn ang="0">
                  <a:pos x="T10" y="T11"/>
                </a:cxn>
                <a:cxn ang="0">
                  <a:pos x="T12" y="T13"/>
                </a:cxn>
              </a:cxnLst>
              <a:rect l="0" t="0" r="r" b="b"/>
              <a:pathLst>
                <a:path w="140" h="141">
                  <a:moveTo>
                    <a:pt x="40" y="0"/>
                  </a:moveTo>
                  <a:cubicBezTo>
                    <a:pt x="25" y="16"/>
                    <a:pt x="25" y="16"/>
                    <a:pt x="25" y="16"/>
                  </a:cubicBezTo>
                  <a:cubicBezTo>
                    <a:pt x="0" y="40"/>
                    <a:pt x="0" y="78"/>
                    <a:pt x="23" y="101"/>
                  </a:cubicBezTo>
                  <a:cubicBezTo>
                    <a:pt x="39" y="118"/>
                    <a:pt x="39" y="118"/>
                    <a:pt x="39" y="118"/>
                  </a:cubicBezTo>
                  <a:cubicBezTo>
                    <a:pt x="62" y="141"/>
                    <a:pt x="101" y="140"/>
                    <a:pt x="125" y="116"/>
                  </a:cubicBezTo>
                  <a:cubicBezTo>
                    <a:pt x="140" y="100"/>
                    <a:pt x="140" y="100"/>
                    <a:pt x="140" y="100"/>
                  </a:cubicBezTo>
                  <a:lnTo>
                    <a:pt x="40" y="0"/>
                  </a:lnTo>
                  <a:close/>
                </a:path>
              </a:pathLst>
            </a:custGeom>
            <a:solidFill>
              <a:srgbClr val="F4D9C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06" name="Freeform 16"/>
            <p:cNvSpPr/>
            <p:nvPr/>
          </p:nvSpPr>
          <p:spPr bwMode="auto">
            <a:xfrm>
              <a:off x="2336" y="156"/>
              <a:ext cx="390" cy="2391"/>
            </a:xfrm>
            <a:custGeom>
              <a:avLst/>
              <a:gdLst>
                <a:gd name="T0" fmla="*/ 102 w 165"/>
                <a:gd name="T1" fmla="*/ 1 h 1011"/>
                <a:gd name="T2" fmla="*/ 99 w 165"/>
                <a:gd name="T3" fmla="*/ 0 h 1011"/>
                <a:gd name="T4" fmla="*/ 12 w 165"/>
                <a:gd name="T5" fmla="*/ 0 h 1011"/>
                <a:gd name="T6" fmla="*/ 0 w 165"/>
                <a:gd name="T7" fmla="*/ 12 h 1011"/>
                <a:gd name="T8" fmla="*/ 0 w 165"/>
                <a:gd name="T9" fmla="*/ 128 h 1011"/>
                <a:gd name="T10" fmla="*/ 0 w 165"/>
                <a:gd name="T11" fmla="*/ 130 h 1011"/>
                <a:gd name="T12" fmla="*/ 0 w 165"/>
                <a:gd name="T13" fmla="*/ 942 h 1011"/>
                <a:gd name="T14" fmla="*/ 69 w 165"/>
                <a:gd name="T15" fmla="*/ 1011 h 1011"/>
                <a:gd name="T16" fmla="*/ 96 w 165"/>
                <a:gd name="T17" fmla="*/ 1011 h 1011"/>
                <a:gd name="T18" fmla="*/ 165 w 165"/>
                <a:gd name="T19" fmla="*/ 942 h 1011"/>
                <a:gd name="T20" fmla="*/ 165 w 165"/>
                <a:gd name="T21" fmla="*/ 69 h 1011"/>
                <a:gd name="T22" fmla="*/ 102 w 165"/>
                <a:gd name="T23" fmla="*/ 1 h 10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65" h="1011">
                  <a:moveTo>
                    <a:pt x="102" y="1"/>
                  </a:moveTo>
                  <a:cubicBezTo>
                    <a:pt x="101" y="1"/>
                    <a:pt x="100" y="0"/>
                    <a:pt x="99" y="0"/>
                  </a:cubicBezTo>
                  <a:cubicBezTo>
                    <a:pt x="12" y="0"/>
                    <a:pt x="12" y="0"/>
                    <a:pt x="12" y="0"/>
                  </a:cubicBezTo>
                  <a:cubicBezTo>
                    <a:pt x="5" y="0"/>
                    <a:pt x="0" y="6"/>
                    <a:pt x="0" y="12"/>
                  </a:cubicBezTo>
                  <a:cubicBezTo>
                    <a:pt x="0" y="128"/>
                    <a:pt x="0" y="128"/>
                    <a:pt x="0" y="128"/>
                  </a:cubicBezTo>
                  <a:cubicBezTo>
                    <a:pt x="0" y="129"/>
                    <a:pt x="0" y="130"/>
                    <a:pt x="0" y="130"/>
                  </a:cubicBezTo>
                  <a:cubicBezTo>
                    <a:pt x="0" y="942"/>
                    <a:pt x="0" y="942"/>
                    <a:pt x="0" y="942"/>
                  </a:cubicBezTo>
                  <a:cubicBezTo>
                    <a:pt x="0" y="980"/>
                    <a:pt x="31" y="1011"/>
                    <a:pt x="69" y="1011"/>
                  </a:cubicBezTo>
                  <a:cubicBezTo>
                    <a:pt x="96" y="1011"/>
                    <a:pt x="96" y="1011"/>
                    <a:pt x="96" y="1011"/>
                  </a:cubicBezTo>
                  <a:cubicBezTo>
                    <a:pt x="134" y="1011"/>
                    <a:pt x="165" y="980"/>
                    <a:pt x="165" y="942"/>
                  </a:cubicBezTo>
                  <a:cubicBezTo>
                    <a:pt x="165" y="69"/>
                    <a:pt x="165" y="69"/>
                    <a:pt x="165" y="69"/>
                  </a:cubicBezTo>
                  <a:cubicBezTo>
                    <a:pt x="165" y="33"/>
                    <a:pt x="137" y="3"/>
                    <a:pt x="102" y="1"/>
                  </a:cubicBezTo>
                  <a:close/>
                </a:path>
              </a:pathLst>
            </a:custGeom>
            <a:solidFill>
              <a:srgbClr val="F4C09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07" name="Freeform 17"/>
            <p:cNvSpPr/>
            <p:nvPr/>
          </p:nvSpPr>
          <p:spPr bwMode="auto">
            <a:xfrm>
              <a:off x="2336" y="217"/>
              <a:ext cx="180" cy="371"/>
            </a:xfrm>
            <a:custGeom>
              <a:avLst/>
              <a:gdLst>
                <a:gd name="T0" fmla="*/ 0 w 76"/>
                <a:gd name="T1" fmla="*/ 0 h 157"/>
                <a:gd name="T2" fmla="*/ 0 w 76"/>
                <a:gd name="T3" fmla="*/ 112 h 157"/>
                <a:gd name="T4" fmla="*/ 0 w 76"/>
                <a:gd name="T5" fmla="*/ 115 h 157"/>
                <a:gd name="T6" fmla="*/ 0 w 76"/>
                <a:gd name="T7" fmla="*/ 157 h 157"/>
                <a:gd name="T8" fmla="*/ 45 w 76"/>
                <a:gd name="T9" fmla="*/ 157 h 157"/>
                <a:gd name="T10" fmla="*/ 76 w 76"/>
                <a:gd name="T11" fmla="*/ 126 h 157"/>
                <a:gd name="T12" fmla="*/ 76 w 76"/>
                <a:gd name="T13" fmla="*/ 0 h 157"/>
                <a:gd name="T14" fmla="*/ 0 w 76"/>
                <a:gd name="T15" fmla="*/ 0 h 15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6" h="157">
                  <a:moveTo>
                    <a:pt x="0" y="0"/>
                  </a:moveTo>
                  <a:cubicBezTo>
                    <a:pt x="0" y="112"/>
                    <a:pt x="0" y="112"/>
                    <a:pt x="0" y="112"/>
                  </a:cubicBezTo>
                  <a:cubicBezTo>
                    <a:pt x="0" y="113"/>
                    <a:pt x="0" y="114"/>
                    <a:pt x="0" y="115"/>
                  </a:cubicBezTo>
                  <a:cubicBezTo>
                    <a:pt x="0" y="157"/>
                    <a:pt x="0" y="157"/>
                    <a:pt x="0" y="157"/>
                  </a:cubicBezTo>
                  <a:cubicBezTo>
                    <a:pt x="45" y="157"/>
                    <a:pt x="45" y="157"/>
                    <a:pt x="45" y="157"/>
                  </a:cubicBezTo>
                  <a:cubicBezTo>
                    <a:pt x="62" y="157"/>
                    <a:pt x="76" y="143"/>
                    <a:pt x="76" y="126"/>
                  </a:cubicBezTo>
                  <a:cubicBezTo>
                    <a:pt x="76" y="0"/>
                    <a:pt x="76" y="0"/>
                    <a:pt x="76" y="0"/>
                  </a:cubicBezTo>
                  <a:lnTo>
                    <a:pt x="0" y="0"/>
                  </a:lnTo>
                  <a:close/>
                </a:path>
              </a:pathLst>
            </a:custGeom>
            <a:solidFill>
              <a:srgbClr val="F4D9C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08" name="Freeform 18"/>
            <p:cNvSpPr>
              <a:spLocks noEditPoints="1"/>
            </p:cNvSpPr>
            <p:nvPr/>
          </p:nvSpPr>
          <p:spPr bwMode="auto">
            <a:xfrm>
              <a:off x="3119" y="2376"/>
              <a:ext cx="384" cy="194"/>
            </a:xfrm>
            <a:custGeom>
              <a:avLst/>
              <a:gdLst>
                <a:gd name="T0" fmla="*/ 142 w 162"/>
                <a:gd name="T1" fmla="*/ 82 h 82"/>
                <a:gd name="T2" fmla="*/ 20 w 162"/>
                <a:gd name="T3" fmla="*/ 82 h 82"/>
                <a:gd name="T4" fmla="*/ 0 w 162"/>
                <a:gd name="T5" fmla="*/ 61 h 82"/>
                <a:gd name="T6" fmla="*/ 0 w 162"/>
                <a:gd name="T7" fmla="*/ 21 h 82"/>
                <a:gd name="T8" fmla="*/ 20 w 162"/>
                <a:gd name="T9" fmla="*/ 0 h 82"/>
                <a:gd name="T10" fmla="*/ 142 w 162"/>
                <a:gd name="T11" fmla="*/ 0 h 82"/>
                <a:gd name="T12" fmla="*/ 162 w 162"/>
                <a:gd name="T13" fmla="*/ 21 h 82"/>
                <a:gd name="T14" fmla="*/ 162 w 162"/>
                <a:gd name="T15" fmla="*/ 61 h 82"/>
                <a:gd name="T16" fmla="*/ 142 w 162"/>
                <a:gd name="T17" fmla="*/ 82 h 82"/>
                <a:gd name="T18" fmla="*/ 20 w 162"/>
                <a:gd name="T19" fmla="*/ 13 h 82"/>
                <a:gd name="T20" fmla="*/ 12 w 162"/>
                <a:gd name="T21" fmla="*/ 21 h 82"/>
                <a:gd name="T22" fmla="*/ 12 w 162"/>
                <a:gd name="T23" fmla="*/ 61 h 82"/>
                <a:gd name="T24" fmla="*/ 20 w 162"/>
                <a:gd name="T25" fmla="*/ 69 h 82"/>
                <a:gd name="T26" fmla="*/ 142 w 162"/>
                <a:gd name="T27" fmla="*/ 69 h 82"/>
                <a:gd name="T28" fmla="*/ 149 w 162"/>
                <a:gd name="T29" fmla="*/ 61 h 82"/>
                <a:gd name="T30" fmla="*/ 149 w 162"/>
                <a:gd name="T31" fmla="*/ 21 h 82"/>
                <a:gd name="T32" fmla="*/ 142 w 162"/>
                <a:gd name="T33" fmla="*/ 13 h 82"/>
                <a:gd name="T34" fmla="*/ 20 w 162"/>
                <a:gd name="T35" fmla="*/ 13 h 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62" h="82">
                  <a:moveTo>
                    <a:pt x="142" y="82"/>
                  </a:moveTo>
                  <a:cubicBezTo>
                    <a:pt x="20" y="82"/>
                    <a:pt x="20" y="82"/>
                    <a:pt x="20" y="82"/>
                  </a:cubicBezTo>
                  <a:cubicBezTo>
                    <a:pt x="9" y="82"/>
                    <a:pt x="0" y="72"/>
                    <a:pt x="0" y="61"/>
                  </a:cubicBezTo>
                  <a:cubicBezTo>
                    <a:pt x="0" y="21"/>
                    <a:pt x="0" y="21"/>
                    <a:pt x="0" y="21"/>
                  </a:cubicBezTo>
                  <a:cubicBezTo>
                    <a:pt x="0" y="10"/>
                    <a:pt x="9" y="0"/>
                    <a:pt x="20" y="0"/>
                  </a:cubicBezTo>
                  <a:cubicBezTo>
                    <a:pt x="142" y="0"/>
                    <a:pt x="142" y="0"/>
                    <a:pt x="142" y="0"/>
                  </a:cubicBezTo>
                  <a:cubicBezTo>
                    <a:pt x="153" y="0"/>
                    <a:pt x="162" y="10"/>
                    <a:pt x="162" y="21"/>
                  </a:cubicBezTo>
                  <a:cubicBezTo>
                    <a:pt x="162" y="61"/>
                    <a:pt x="162" y="61"/>
                    <a:pt x="162" y="61"/>
                  </a:cubicBezTo>
                  <a:cubicBezTo>
                    <a:pt x="162" y="72"/>
                    <a:pt x="153" y="82"/>
                    <a:pt x="142" y="82"/>
                  </a:cubicBezTo>
                  <a:close/>
                  <a:moveTo>
                    <a:pt x="20" y="13"/>
                  </a:moveTo>
                  <a:cubicBezTo>
                    <a:pt x="16" y="13"/>
                    <a:pt x="12" y="17"/>
                    <a:pt x="12" y="21"/>
                  </a:cubicBezTo>
                  <a:cubicBezTo>
                    <a:pt x="12" y="61"/>
                    <a:pt x="12" y="61"/>
                    <a:pt x="12" y="61"/>
                  </a:cubicBezTo>
                  <a:cubicBezTo>
                    <a:pt x="12" y="65"/>
                    <a:pt x="16" y="69"/>
                    <a:pt x="20" y="69"/>
                  </a:cubicBezTo>
                  <a:cubicBezTo>
                    <a:pt x="142" y="69"/>
                    <a:pt x="142" y="69"/>
                    <a:pt x="142" y="69"/>
                  </a:cubicBezTo>
                  <a:cubicBezTo>
                    <a:pt x="146" y="69"/>
                    <a:pt x="149" y="65"/>
                    <a:pt x="149" y="61"/>
                  </a:cubicBezTo>
                  <a:cubicBezTo>
                    <a:pt x="149" y="21"/>
                    <a:pt x="149" y="21"/>
                    <a:pt x="149" y="21"/>
                  </a:cubicBezTo>
                  <a:cubicBezTo>
                    <a:pt x="149" y="17"/>
                    <a:pt x="146" y="13"/>
                    <a:pt x="142" y="13"/>
                  </a:cubicBezTo>
                  <a:lnTo>
                    <a:pt x="20" y="13"/>
                  </a:lnTo>
                  <a:close/>
                </a:path>
              </a:pathLst>
            </a:custGeom>
            <a:solidFill>
              <a:srgbClr val="406C7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09" name="Freeform 19"/>
            <p:cNvSpPr>
              <a:spLocks noEditPoints="1"/>
            </p:cNvSpPr>
            <p:nvPr/>
          </p:nvSpPr>
          <p:spPr bwMode="auto">
            <a:xfrm>
              <a:off x="4021" y="2376"/>
              <a:ext cx="384" cy="194"/>
            </a:xfrm>
            <a:custGeom>
              <a:avLst/>
              <a:gdLst>
                <a:gd name="T0" fmla="*/ 141 w 162"/>
                <a:gd name="T1" fmla="*/ 82 h 82"/>
                <a:gd name="T2" fmla="*/ 20 w 162"/>
                <a:gd name="T3" fmla="*/ 82 h 82"/>
                <a:gd name="T4" fmla="*/ 0 w 162"/>
                <a:gd name="T5" fmla="*/ 61 h 82"/>
                <a:gd name="T6" fmla="*/ 0 w 162"/>
                <a:gd name="T7" fmla="*/ 21 h 82"/>
                <a:gd name="T8" fmla="*/ 20 w 162"/>
                <a:gd name="T9" fmla="*/ 0 h 82"/>
                <a:gd name="T10" fmla="*/ 141 w 162"/>
                <a:gd name="T11" fmla="*/ 0 h 82"/>
                <a:gd name="T12" fmla="*/ 162 w 162"/>
                <a:gd name="T13" fmla="*/ 21 h 82"/>
                <a:gd name="T14" fmla="*/ 162 w 162"/>
                <a:gd name="T15" fmla="*/ 61 h 82"/>
                <a:gd name="T16" fmla="*/ 141 w 162"/>
                <a:gd name="T17" fmla="*/ 82 h 82"/>
                <a:gd name="T18" fmla="*/ 20 w 162"/>
                <a:gd name="T19" fmla="*/ 13 h 82"/>
                <a:gd name="T20" fmla="*/ 12 w 162"/>
                <a:gd name="T21" fmla="*/ 21 h 82"/>
                <a:gd name="T22" fmla="*/ 12 w 162"/>
                <a:gd name="T23" fmla="*/ 61 h 82"/>
                <a:gd name="T24" fmla="*/ 20 w 162"/>
                <a:gd name="T25" fmla="*/ 69 h 82"/>
                <a:gd name="T26" fmla="*/ 141 w 162"/>
                <a:gd name="T27" fmla="*/ 69 h 82"/>
                <a:gd name="T28" fmla="*/ 149 w 162"/>
                <a:gd name="T29" fmla="*/ 61 h 82"/>
                <a:gd name="T30" fmla="*/ 149 w 162"/>
                <a:gd name="T31" fmla="*/ 21 h 82"/>
                <a:gd name="T32" fmla="*/ 141 w 162"/>
                <a:gd name="T33" fmla="*/ 13 h 82"/>
                <a:gd name="T34" fmla="*/ 20 w 162"/>
                <a:gd name="T35" fmla="*/ 13 h 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62" h="82">
                  <a:moveTo>
                    <a:pt x="141" y="82"/>
                  </a:moveTo>
                  <a:cubicBezTo>
                    <a:pt x="20" y="82"/>
                    <a:pt x="20" y="82"/>
                    <a:pt x="20" y="82"/>
                  </a:cubicBezTo>
                  <a:cubicBezTo>
                    <a:pt x="9" y="82"/>
                    <a:pt x="0" y="72"/>
                    <a:pt x="0" y="61"/>
                  </a:cubicBezTo>
                  <a:cubicBezTo>
                    <a:pt x="0" y="21"/>
                    <a:pt x="0" y="21"/>
                    <a:pt x="0" y="21"/>
                  </a:cubicBezTo>
                  <a:cubicBezTo>
                    <a:pt x="0" y="10"/>
                    <a:pt x="9" y="0"/>
                    <a:pt x="20" y="0"/>
                  </a:cubicBezTo>
                  <a:cubicBezTo>
                    <a:pt x="141" y="0"/>
                    <a:pt x="141" y="0"/>
                    <a:pt x="141" y="0"/>
                  </a:cubicBezTo>
                  <a:cubicBezTo>
                    <a:pt x="153" y="0"/>
                    <a:pt x="162" y="10"/>
                    <a:pt x="162" y="21"/>
                  </a:cubicBezTo>
                  <a:cubicBezTo>
                    <a:pt x="162" y="61"/>
                    <a:pt x="162" y="61"/>
                    <a:pt x="162" y="61"/>
                  </a:cubicBezTo>
                  <a:cubicBezTo>
                    <a:pt x="162" y="72"/>
                    <a:pt x="153" y="82"/>
                    <a:pt x="141" y="82"/>
                  </a:cubicBezTo>
                  <a:close/>
                  <a:moveTo>
                    <a:pt x="20" y="13"/>
                  </a:moveTo>
                  <a:cubicBezTo>
                    <a:pt x="16" y="13"/>
                    <a:pt x="12" y="17"/>
                    <a:pt x="12" y="21"/>
                  </a:cubicBezTo>
                  <a:cubicBezTo>
                    <a:pt x="12" y="61"/>
                    <a:pt x="12" y="61"/>
                    <a:pt x="12" y="61"/>
                  </a:cubicBezTo>
                  <a:cubicBezTo>
                    <a:pt x="12" y="65"/>
                    <a:pt x="16" y="69"/>
                    <a:pt x="20" y="69"/>
                  </a:cubicBezTo>
                  <a:cubicBezTo>
                    <a:pt x="141" y="69"/>
                    <a:pt x="141" y="69"/>
                    <a:pt x="141" y="69"/>
                  </a:cubicBezTo>
                  <a:cubicBezTo>
                    <a:pt x="146" y="69"/>
                    <a:pt x="149" y="65"/>
                    <a:pt x="149" y="61"/>
                  </a:cubicBezTo>
                  <a:cubicBezTo>
                    <a:pt x="149" y="21"/>
                    <a:pt x="149" y="21"/>
                    <a:pt x="149" y="21"/>
                  </a:cubicBezTo>
                  <a:cubicBezTo>
                    <a:pt x="149" y="17"/>
                    <a:pt x="146" y="13"/>
                    <a:pt x="141" y="13"/>
                  </a:cubicBezTo>
                  <a:lnTo>
                    <a:pt x="20" y="13"/>
                  </a:lnTo>
                  <a:close/>
                </a:path>
              </a:pathLst>
            </a:custGeom>
            <a:solidFill>
              <a:srgbClr val="406C7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0" name="Freeform 20"/>
            <p:cNvSpPr>
              <a:spLocks noEditPoints="1"/>
            </p:cNvSpPr>
            <p:nvPr/>
          </p:nvSpPr>
          <p:spPr bwMode="auto">
            <a:xfrm>
              <a:off x="3569" y="2376"/>
              <a:ext cx="383" cy="194"/>
            </a:xfrm>
            <a:custGeom>
              <a:avLst/>
              <a:gdLst>
                <a:gd name="T0" fmla="*/ 142 w 162"/>
                <a:gd name="T1" fmla="*/ 82 h 82"/>
                <a:gd name="T2" fmla="*/ 21 w 162"/>
                <a:gd name="T3" fmla="*/ 82 h 82"/>
                <a:gd name="T4" fmla="*/ 0 w 162"/>
                <a:gd name="T5" fmla="*/ 61 h 82"/>
                <a:gd name="T6" fmla="*/ 0 w 162"/>
                <a:gd name="T7" fmla="*/ 21 h 82"/>
                <a:gd name="T8" fmla="*/ 21 w 162"/>
                <a:gd name="T9" fmla="*/ 0 h 82"/>
                <a:gd name="T10" fmla="*/ 142 w 162"/>
                <a:gd name="T11" fmla="*/ 0 h 82"/>
                <a:gd name="T12" fmla="*/ 162 w 162"/>
                <a:gd name="T13" fmla="*/ 21 h 82"/>
                <a:gd name="T14" fmla="*/ 162 w 162"/>
                <a:gd name="T15" fmla="*/ 61 h 82"/>
                <a:gd name="T16" fmla="*/ 142 w 162"/>
                <a:gd name="T17" fmla="*/ 82 h 82"/>
                <a:gd name="T18" fmla="*/ 21 w 162"/>
                <a:gd name="T19" fmla="*/ 13 h 82"/>
                <a:gd name="T20" fmla="*/ 13 w 162"/>
                <a:gd name="T21" fmla="*/ 21 h 82"/>
                <a:gd name="T22" fmla="*/ 13 w 162"/>
                <a:gd name="T23" fmla="*/ 61 h 82"/>
                <a:gd name="T24" fmla="*/ 21 w 162"/>
                <a:gd name="T25" fmla="*/ 69 h 82"/>
                <a:gd name="T26" fmla="*/ 142 w 162"/>
                <a:gd name="T27" fmla="*/ 69 h 82"/>
                <a:gd name="T28" fmla="*/ 150 w 162"/>
                <a:gd name="T29" fmla="*/ 61 h 82"/>
                <a:gd name="T30" fmla="*/ 150 w 162"/>
                <a:gd name="T31" fmla="*/ 21 h 82"/>
                <a:gd name="T32" fmla="*/ 142 w 162"/>
                <a:gd name="T33" fmla="*/ 13 h 82"/>
                <a:gd name="T34" fmla="*/ 21 w 162"/>
                <a:gd name="T35" fmla="*/ 13 h 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62" h="82">
                  <a:moveTo>
                    <a:pt x="142" y="82"/>
                  </a:moveTo>
                  <a:cubicBezTo>
                    <a:pt x="21" y="82"/>
                    <a:pt x="21" y="82"/>
                    <a:pt x="21" y="82"/>
                  </a:cubicBezTo>
                  <a:cubicBezTo>
                    <a:pt x="9" y="82"/>
                    <a:pt x="0" y="72"/>
                    <a:pt x="0" y="61"/>
                  </a:cubicBezTo>
                  <a:cubicBezTo>
                    <a:pt x="0" y="21"/>
                    <a:pt x="0" y="21"/>
                    <a:pt x="0" y="21"/>
                  </a:cubicBezTo>
                  <a:cubicBezTo>
                    <a:pt x="0" y="10"/>
                    <a:pt x="9" y="0"/>
                    <a:pt x="21" y="0"/>
                  </a:cubicBezTo>
                  <a:cubicBezTo>
                    <a:pt x="142" y="0"/>
                    <a:pt x="142" y="0"/>
                    <a:pt x="142" y="0"/>
                  </a:cubicBezTo>
                  <a:cubicBezTo>
                    <a:pt x="153" y="0"/>
                    <a:pt x="162" y="10"/>
                    <a:pt x="162" y="21"/>
                  </a:cubicBezTo>
                  <a:cubicBezTo>
                    <a:pt x="162" y="61"/>
                    <a:pt x="162" y="61"/>
                    <a:pt x="162" y="61"/>
                  </a:cubicBezTo>
                  <a:cubicBezTo>
                    <a:pt x="162" y="72"/>
                    <a:pt x="153" y="82"/>
                    <a:pt x="142" y="82"/>
                  </a:cubicBezTo>
                  <a:close/>
                  <a:moveTo>
                    <a:pt x="21" y="13"/>
                  </a:moveTo>
                  <a:cubicBezTo>
                    <a:pt x="16" y="13"/>
                    <a:pt x="13" y="17"/>
                    <a:pt x="13" y="21"/>
                  </a:cubicBezTo>
                  <a:cubicBezTo>
                    <a:pt x="13" y="61"/>
                    <a:pt x="13" y="61"/>
                    <a:pt x="13" y="61"/>
                  </a:cubicBezTo>
                  <a:cubicBezTo>
                    <a:pt x="13" y="65"/>
                    <a:pt x="16" y="69"/>
                    <a:pt x="21" y="69"/>
                  </a:cubicBezTo>
                  <a:cubicBezTo>
                    <a:pt x="142" y="69"/>
                    <a:pt x="142" y="69"/>
                    <a:pt x="142" y="69"/>
                  </a:cubicBezTo>
                  <a:cubicBezTo>
                    <a:pt x="146" y="69"/>
                    <a:pt x="150" y="65"/>
                    <a:pt x="150" y="61"/>
                  </a:cubicBezTo>
                  <a:cubicBezTo>
                    <a:pt x="150" y="21"/>
                    <a:pt x="150" y="21"/>
                    <a:pt x="150" y="21"/>
                  </a:cubicBezTo>
                  <a:cubicBezTo>
                    <a:pt x="150" y="17"/>
                    <a:pt x="146" y="13"/>
                    <a:pt x="142" y="13"/>
                  </a:cubicBezTo>
                  <a:lnTo>
                    <a:pt x="21" y="13"/>
                  </a:lnTo>
                  <a:close/>
                </a:path>
              </a:pathLst>
            </a:custGeom>
            <a:solidFill>
              <a:srgbClr val="406C7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1" name="Rectangle 21"/>
            <p:cNvSpPr>
              <a:spLocks noChangeArrowheads="1"/>
            </p:cNvSpPr>
            <p:nvPr/>
          </p:nvSpPr>
          <p:spPr bwMode="auto">
            <a:xfrm>
              <a:off x="2565" y="3549"/>
              <a:ext cx="1626" cy="1635"/>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112" name="Rectangle 22"/>
            <p:cNvSpPr>
              <a:spLocks noChangeArrowheads="1"/>
            </p:cNvSpPr>
            <p:nvPr/>
          </p:nvSpPr>
          <p:spPr bwMode="auto">
            <a:xfrm>
              <a:off x="2454" y="3899"/>
              <a:ext cx="1849" cy="1285"/>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grpSp>
      <p:grpSp>
        <p:nvGrpSpPr>
          <p:cNvPr id="114" name="Group 25"/>
          <p:cNvGrpSpPr>
            <a:grpSpLocks noChangeAspect="1"/>
          </p:cNvGrpSpPr>
          <p:nvPr/>
        </p:nvGrpSpPr>
        <p:grpSpPr bwMode="auto">
          <a:xfrm>
            <a:off x="5665617" y="4236699"/>
            <a:ext cx="859818" cy="563022"/>
            <a:chOff x="3165" y="1719"/>
            <a:chExt cx="1350" cy="884"/>
          </a:xfrm>
          <a:solidFill>
            <a:schemeClr val="accent2"/>
          </a:solidFill>
        </p:grpSpPr>
        <p:sp>
          <p:nvSpPr>
            <p:cNvPr id="116" name="Freeform 26"/>
            <p:cNvSpPr/>
            <p:nvPr/>
          </p:nvSpPr>
          <p:spPr bwMode="auto">
            <a:xfrm>
              <a:off x="3165" y="1719"/>
              <a:ext cx="414" cy="884"/>
            </a:xfrm>
            <a:custGeom>
              <a:avLst/>
              <a:gdLst>
                <a:gd name="T0" fmla="*/ 108 w 174"/>
                <a:gd name="T1" fmla="*/ 165 h 371"/>
                <a:gd name="T2" fmla="*/ 58 w 174"/>
                <a:gd name="T3" fmla="*/ 93 h 371"/>
                <a:gd name="T4" fmla="*/ 88 w 174"/>
                <a:gd name="T5" fmla="*/ 53 h 371"/>
                <a:gd name="T6" fmla="*/ 119 w 174"/>
                <a:gd name="T7" fmla="*/ 94 h 371"/>
                <a:gd name="T8" fmla="*/ 119 w 174"/>
                <a:gd name="T9" fmla="*/ 106 h 371"/>
                <a:gd name="T10" fmla="*/ 174 w 174"/>
                <a:gd name="T11" fmla="*/ 106 h 371"/>
                <a:gd name="T12" fmla="*/ 174 w 174"/>
                <a:gd name="T13" fmla="*/ 95 h 371"/>
                <a:gd name="T14" fmla="*/ 87 w 174"/>
                <a:gd name="T15" fmla="*/ 0 h 371"/>
                <a:gd name="T16" fmla="*/ 2 w 174"/>
                <a:gd name="T17" fmla="*/ 95 h 371"/>
                <a:gd name="T18" fmla="*/ 68 w 174"/>
                <a:gd name="T19" fmla="*/ 205 h 371"/>
                <a:gd name="T20" fmla="*/ 117 w 174"/>
                <a:gd name="T21" fmla="*/ 277 h 371"/>
                <a:gd name="T22" fmla="*/ 86 w 174"/>
                <a:gd name="T23" fmla="*/ 317 h 371"/>
                <a:gd name="T24" fmla="*/ 55 w 174"/>
                <a:gd name="T25" fmla="*/ 277 h 371"/>
                <a:gd name="T26" fmla="*/ 55 w 174"/>
                <a:gd name="T27" fmla="*/ 246 h 371"/>
                <a:gd name="T28" fmla="*/ 0 w 174"/>
                <a:gd name="T29" fmla="*/ 246 h 371"/>
                <a:gd name="T30" fmla="*/ 0 w 174"/>
                <a:gd name="T31" fmla="*/ 275 h 371"/>
                <a:gd name="T32" fmla="*/ 87 w 174"/>
                <a:gd name="T33" fmla="*/ 371 h 371"/>
                <a:gd name="T34" fmla="*/ 174 w 174"/>
                <a:gd name="T35" fmla="*/ 275 h 371"/>
                <a:gd name="T36" fmla="*/ 108 w 174"/>
                <a:gd name="T37" fmla="*/ 165 h 3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74" h="371">
                  <a:moveTo>
                    <a:pt x="108" y="165"/>
                  </a:moveTo>
                  <a:cubicBezTo>
                    <a:pt x="81" y="144"/>
                    <a:pt x="58" y="125"/>
                    <a:pt x="58" y="93"/>
                  </a:cubicBezTo>
                  <a:cubicBezTo>
                    <a:pt x="58" y="58"/>
                    <a:pt x="74" y="53"/>
                    <a:pt x="88" y="53"/>
                  </a:cubicBezTo>
                  <a:cubicBezTo>
                    <a:pt x="103" y="53"/>
                    <a:pt x="119" y="58"/>
                    <a:pt x="119" y="94"/>
                  </a:cubicBezTo>
                  <a:cubicBezTo>
                    <a:pt x="119" y="106"/>
                    <a:pt x="119" y="106"/>
                    <a:pt x="119" y="106"/>
                  </a:cubicBezTo>
                  <a:cubicBezTo>
                    <a:pt x="174" y="106"/>
                    <a:pt x="174" y="106"/>
                    <a:pt x="174" y="106"/>
                  </a:cubicBezTo>
                  <a:cubicBezTo>
                    <a:pt x="174" y="95"/>
                    <a:pt x="174" y="95"/>
                    <a:pt x="174" y="95"/>
                  </a:cubicBezTo>
                  <a:cubicBezTo>
                    <a:pt x="174" y="35"/>
                    <a:pt x="142" y="0"/>
                    <a:pt x="87" y="0"/>
                  </a:cubicBezTo>
                  <a:cubicBezTo>
                    <a:pt x="33" y="0"/>
                    <a:pt x="2" y="35"/>
                    <a:pt x="2" y="95"/>
                  </a:cubicBezTo>
                  <a:cubicBezTo>
                    <a:pt x="2" y="151"/>
                    <a:pt x="37" y="180"/>
                    <a:pt x="68" y="205"/>
                  </a:cubicBezTo>
                  <a:cubicBezTo>
                    <a:pt x="94" y="227"/>
                    <a:pt x="117" y="245"/>
                    <a:pt x="117" y="277"/>
                  </a:cubicBezTo>
                  <a:cubicBezTo>
                    <a:pt x="117" y="313"/>
                    <a:pt x="99" y="317"/>
                    <a:pt x="86" y="317"/>
                  </a:cubicBezTo>
                  <a:cubicBezTo>
                    <a:pt x="73" y="317"/>
                    <a:pt x="55" y="313"/>
                    <a:pt x="55" y="277"/>
                  </a:cubicBezTo>
                  <a:cubicBezTo>
                    <a:pt x="55" y="246"/>
                    <a:pt x="55" y="246"/>
                    <a:pt x="55" y="246"/>
                  </a:cubicBezTo>
                  <a:cubicBezTo>
                    <a:pt x="0" y="246"/>
                    <a:pt x="0" y="246"/>
                    <a:pt x="0" y="246"/>
                  </a:cubicBezTo>
                  <a:cubicBezTo>
                    <a:pt x="0" y="275"/>
                    <a:pt x="0" y="275"/>
                    <a:pt x="0" y="275"/>
                  </a:cubicBezTo>
                  <a:cubicBezTo>
                    <a:pt x="0" y="336"/>
                    <a:pt x="32" y="371"/>
                    <a:pt x="87" y="371"/>
                  </a:cubicBezTo>
                  <a:cubicBezTo>
                    <a:pt x="142" y="371"/>
                    <a:pt x="174" y="336"/>
                    <a:pt x="174" y="275"/>
                  </a:cubicBezTo>
                  <a:cubicBezTo>
                    <a:pt x="174" y="219"/>
                    <a:pt x="139" y="191"/>
                    <a:pt x="108" y="16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7" name="Freeform 27"/>
            <p:cNvSpPr/>
            <p:nvPr/>
          </p:nvSpPr>
          <p:spPr bwMode="auto">
            <a:xfrm>
              <a:off x="3648" y="1727"/>
              <a:ext cx="382" cy="867"/>
            </a:xfrm>
            <a:custGeom>
              <a:avLst/>
              <a:gdLst>
                <a:gd name="T0" fmla="*/ 0 w 382"/>
                <a:gd name="T1" fmla="*/ 867 h 867"/>
                <a:gd name="T2" fmla="*/ 382 w 382"/>
                <a:gd name="T3" fmla="*/ 867 h 867"/>
                <a:gd name="T4" fmla="*/ 382 w 382"/>
                <a:gd name="T5" fmla="*/ 740 h 867"/>
                <a:gd name="T6" fmla="*/ 135 w 382"/>
                <a:gd name="T7" fmla="*/ 740 h 867"/>
                <a:gd name="T8" fmla="*/ 135 w 382"/>
                <a:gd name="T9" fmla="*/ 490 h 867"/>
                <a:gd name="T10" fmla="*/ 335 w 382"/>
                <a:gd name="T11" fmla="*/ 490 h 867"/>
                <a:gd name="T12" fmla="*/ 335 w 382"/>
                <a:gd name="T13" fmla="*/ 364 h 867"/>
                <a:gd name="T14" fmla="*/ 135 w 382"/>
                <a:gd name="T15" fmla="*/ 364 h 867"/>
                <a:gd name="T16" fmla="*/ 135 w 382"/>
                <a:gd name="T17" fmla="*/ 128 h 867"/>
                <a:gd name="T18" fmla="*/ 363 w 382"/>
                <a:gd name="T19" fmla="*/ 128 h 867"/>
                <a:gd name="T20" fmla="*/ 363 w 382"/>
                <a:gd name="T21" fmla="*/ 0 h 867"/>
                <a:gd name="T22" fmla="*/ 0 w 382"/>
                <a:gd name="T23" fmla="*/ 0 h 867"/>
                <a:gd name="T24" fmla="*/ 0 w 382"/>
                <a:gd name="T25" fmla="*/ 867 h 8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82" h="867">
                  <a:moveTo>
                    <a:pt x="0" y="867"/>
                  </a:moveTo>
                  <a:lnTo>
                    <a:pt x="382" y="867"/>
                  </a:lnTo>
                  <a:lnTo>
                    <a:pt x="382" y="740"/>
                  </a:lnTo>
                  <a:lnTo>
                    <a:pt x="135" y="740"/>
                  </a:lnTo>
                  <a:lnTo>
                    <a:pt x="135" y="490"/>
                  </a:lnTo>
                  <a:lnTo>
                    <a:pt x="335" y="490"/>
                  </a:lnTo>
                  <a:lnTo>
                    <a:pt x="335" y="364"/>
                  </a:lnTo>
                  <a:lnTo>
                    <a:pt x="135" y="364"/>
                  </a:lnTo>
                  <a:lnTo>
                    <a:pt x="135" y="128"/>
                  </a:lnTo>
                  <a:lnTo>
                    <a:pt x="363" y="128"/>
                  </a:lnTo>
                  <a:lnTo>
                    <a:pt x="363" y="0"/>
                  </a:lnTo>
                  <a:lnTo>
                    <a:pt x="0" y="0"/>
                  </a:lnTo>
                  <a:lnTo>
                    <a:pt x="0" y="867"/>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8" name="Freeform 28"/>
            <p:cNvSpPr>
              <a:spLocks noEditPoints="1"/>
            </p:cNvSpPr>
            <p:nvPr/>
          </p:nvSpPr>
          <p:spPr bwMode="auto">
            <a:xfrm>
              <a:off x="4094" y="1719"/>
              <a:ext cx="421" cy="884"/>
            </a:xfrm>
            <a:custGeom>
              <a:avLst/>
              <a:gdLst>
                <a:gd name="T0" fmla="*/ 88 w 177"/>
                <a:gd name="T1" fmla="*/ 0 h 371"/>
                <a:gd name="T2" fmla="*/ 0 w 177"/>
                <a:gd name="T3" fmla="*/ 96 h 371"/>
                <a:gd name="T4" fmla="*/ 0 w 177"/>
                <a:gd name="T5" fmla="*/ 275 h 371"/>
                <a:gd name="T6" fmla="*/ 88 w 177"/>
                <a:gd name="T7" fmla="*/ 371 h 371"/>
                <a:gd name="T8" fmla="*/ 177 w 177"/>
                <a:gd name="T9" fmla="*/ 275 h 371"/>
                <a:gd name="T10" fmla="*/ 177 w 177"/>
                <a:gd name="T11" fmla="*/ 96 h 371"/>
                <a:gd name="T12" fmla="*/ 88 w 177"/>
                <a:gd name="T13" fmla="*/ 0 h 371"/>
                <a:gd name="T14" fmla="*/ 88 w 177"/>
                <a:gd name="T15" fmla="*/ 317 h 371"/>
                <a:gd name="T16" fmla="*/ 57 w 177"/>
                <a:gd name="T17" fmla="*/ 277 h 371"/>
                <a:gd name="T18" fmla="*/ 57 w 177"/>
                <a:gd name="T19" fmla="*/ 94 h 371"/>
                <a:gd name="T20" fmla="*/ 88 w 177"/>
                <a:gd name="T21" fmla="*/ 53 h 371"/>
                <a:gd name="T22" fmla="*/ 120 w 177"/>
                <a:gd name="T23" fmla="*/ 94 h 371"/>
                <a:gd name="T24" fmla="*/ 120 w 177"/>
                <a:gd name="T25" fmla="*/ 277 h 371"/>
                <a:gd name="T26" fmla="*/ 88 w 177"/>
                <a:gd name="T27" fmla="*/ 317 h 3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71">
                  <a:moveTo>
                    <a:pt x="88" y="0"/>
                  </a:moveTo>
                  <a:cubicBezTo>
                    <a:pt x="33" y="0"/>
                    <a:pt x="0" y="36"/>
                    <a:pt x="0" y="96"/>
                  </a:cubicBezTo>
                  <a:cubicBezTo>
                    <a:pt x="0" y="275"/>
                    <a:pt x="0" y="275"/>
                    <a:pt x="0" y="275"/>
                  </a:cubicBezTo>
                  <a:cubicBezTo>
                    <a:pt x="0" y="335"/>
                    <a:pt x="33" y="371"/>
                    <a:pt x="88" y="371"/>
                  </a:cubicBezTo>
                  <a:cubicBezTo>
                    <a:pt x="144" y="371"/>
                    <a:pt x="177" y="335"/>
                    <a:pt x="177" y="275"/>
                  </a:cubicBezTo>
                  <a:cubicBezTo>
                    <a:pt x="177" y="96"/>
                    <a:pt x="177" y="96"/>
                    <a:pt x="177" y="96"/>
                  </a:cubicBezTo>
                  <a:cubicBezTo>
                    <a:pt x="177" y="35"/>
                    <a:pt x="145" y="0"/>
                    <a:pt x="88" y="0"/>
                  </a:cubicBezTo>
                  <a:close/>
                  <a:moveTo>
                    <a:pt x="88" y="317"/>
                  </a:moveTo>
                  <a:cubicBezTo>
                    <a:pt x="75" y="317"/>
                    <a:pt x="57" y="313"/>
                    <a:pt x="57" y="277"/>
                  </a:cubicBezTo>
                  <a:cubicBezTo>
                    <a:pt x="57" y="94"/>
                    <a:pt x="57" y="94"/>
                    <a:pt x="57" y="94"/>
                  </a:cubicBezTo>
                  <a:cubicBezTo>
                    <a:pt x="57" y="53"/>
                    <a:pt x="81" y="53"/>
                    <a:pt x="88" y="53"/>
                  </a:cubicBezTo>
                  <a:cubicBezTo>
                    <a:pt x="102" y="53"/>
                    <a:pt x="120" y="58"/>
                    <a:pt x="120" y="94"/>
                  </a:cubicBezTo>
                  <a:cubicBezTo>
                    <a:pt x="120" y="277"/>
                    <a:pt x="120" y="277"/>
                    <a:pt x="120" y="277"/>
                  </a:cubicBezTo>
                  <a:cubicBezTo>
                    <a:pt x="120" y="313"/>
                    <a:pt x="102" y="317"/>
                    <a:pt x="88" y="317"/>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sp>
        <p:nvSpPr>
          <p:cNvPr id="113" name="椭圆 112"/>
          <p:cNvSpPr/>
          <p:nvPr/>
        </p:nvSpPr>
        <p:spPr>
          <a:xfrm>
            <a:off x="709696" y="497792"/>
            <a:ext cx="4015519" cy="466634"/>
          </a:xfrm>
          <a:prstGeom prst="ellipse">
            <a:avLst/>
          </a:prstGeom>
          <a:gradFill flip="none" rotWithShape="1">
            <a:gsLst>
              <a:gs pos="100000">
                <a:srgbClr val="C9C9C9">
                  <a:alpha val="0"/>
                </a:srgbClr>
              </a:gs>
              <a:gs pos="20000">
                <a:schemeClr val="bg1">
                  <a:lumMod val="50000"/>
                </a:schemeClr>
              </a:gs>
            </a:gsLst>
            <a:path path="shap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115" name="组合 114"/>
          <p:cNvGrpSpPr/>
          <p:nvPr/>
        </p:nvGrpSpPr>
        <p:grpSpPr>
          <a:xfrm>
            <a:off x="640284" y="184024"/>
            <a:ext cx="4021131" cy="613991"/>
            <a:chOff x="3418293" y="305852"/>
            <a:chExt cx="4844075" cy="872774"/>
          </a:xfrm>
        </p:grpSpPr>
        <p:sp>
          <p:nvSpPr>
            <p:cNvPr id="119" name="椭圆 118"/>
            <p:cNvSpPr/>
            <p:nvPr/>
          </p:nvSpPr>
          <p:spPr>
            <a:xfrm>
              <a:off x="3418293" y="305852"/>
              <a:ext cx="4844075" cy="466634"/>
            </a:xfrm>
            <a:prstGeom prst="ellipse">
              <a:avLst/>
            </a:prstGeom>
            <a:gradFill flip="none" rotWithShape="1">
              <a:gsLst>
                <a:gs pos="100000">
                  <a:srgbClr val="C9C9C9">
                    <a:alpha val="0"/>
                  </a:srgbClr>
                </a:gs>
                <a:gs pos="20000">
                  <a:schemeClr val="bg1">
                    <a:lumMod val="50000"/>
                  </a:schemeClr>
                </a:gs>
              </a:gsLst>
              <a:path path="shap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0" name="矩形 119"/>
            <p:cNvSpPr/>
            <p:nvPr/>
          </p:nvSpPr>
          <p:spPr>
            <a:xfrm>
              <a:off x="3502027" y="470122"/>
              <a:ext cx="4499303" cy="708504"/>
            </a:xfrm>
            <a:prstGeom prst="rect">
              <a:avLst/>
            </a:prstGeom>
            <a:gradFill>
              <a:gsLst>
                <a:gs pos="0">
                  <a:schemeClr val="bg1"/>
                </a:gs>
                <a:gs pos="100000">
                  <a:schemeClr val="bg1">
                    <a:lumMod val="95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121" name="组合 120"/>
          <p:cNvGrpSpPr/>
          <p:nvPr/>
        </p:nvGrpSpPr>
        <p:grpSpPr>
          <a:xfrm>
            <a:off x="574288" y="185585"/>
            <a:ext cx="970204" cy="1019136"/>
            <a:chOff x="1003288" y="1798087"/>
            <a:chExt cx="3398850" cy="3383513"/>
          </a:xfrm>
        </p:grpSpPr>
        <p:sp>
          <p:nvSpPr>
            <p:cNvPr id="122" name="AutoShape 3"/>
            <p:cNvSpPr>
              <a:spLocks noChangeAspect="1" noChangeArrowheads="1" noTextEdit="1"/>
            </p:cNvSpPr>
            <p:nvPr/>
          </p:nvSpPr>
          <p:spPr bwMode="auto">
            <a:xfrm>
              <a:off x="1566863" y="1863725"/>
              <a:ext cx="2835275" cy="3317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123" name="AutoShape 11"/>
            <p:cNvSpPr>
              <a:spLocks noChangeAspect="1" noChangeArrowheads="1" noTextEdit="1"/>
            </p:cNvSpPr>
            <p:nvPr/>
          </p:nvSpPr>
          <p:spPr bwMode="auto">
            <a:xfrm>
              <a:off x="1028024" y="1798087"/>
              <a:ext cx="2896276" cy="19966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grpSp>
          <p:nvGrpSpPr>
            <p:cNvPr id="124" name="组合 123"/>
            <p:cNvGrpSpPr/>
            <p:nvPr/>
          </p:nvGrpSpPr>
          <p:grpSpPr>
            <a:xfrm>
              <a:off x="1003288" y="1856944"/>
              <a:ext cx="3119221" cy="1919931"/>
              <a:chOff x="1028026" y="1617975"/>
              <a:chExt cx="3119221" cy="1919931"/>
            </a:xfrm>
          </p:grpSpPr>
          <p:sp>
            <p:nvSpPr>
              <p:cNvPr id="125" name="Freeform 13"/>
              <p:cNvSpPr/>
              <p:nvPr/>
            </p:nvSpPr>
            <p:spPr bwMode="auto">
              <a:xfrm>
                <a:off x="1028026" y="1617975"/>
                <a:ext cx="3119221" cy="1832376"/>
              </a:xfrm>
              <a:custGeom>
                <a:avLst/>
                <a:gdLst>
                  <a:gd name="T0" fmla="*/ 264 w 306"/>
                  <a:gd name="T1" fmla="*/ 91 h 210"/>
                  <a:gd name="T2" fmla="*/ 266 w 306"/>
                  <a:gd name="T3" fmla="*/ 73 h 210"/>
                  <a:gd name="T4" fmla="*/ 194 w 306"/>
                  <a:gd name="T5" fmla="*/ 0 h 210"/>
                  <a:gd name="T6" fmla="*/ 127 w 306"/>
                  <a:gd name="T7" fmla="*/ 43 h 210"/>
                  <a:gd name="T8" fmla="*/ 90 w 306"/>
                  <a:gd name="T9" fmla="*/ 27 h 210"/>
                  <a:gd name="T10" fmla="*/ 37 w 306"/>
                  <a:gd name="T11" fmla="*/ 80 h 210"/>
                  <a:gd name="T12" fmla="*/ 39 w 306"/>
                  <a:gd name="T13" fmla="*/ 92 h 210"/>
                  <a:gd name="T14" fmla="*/ 0 w 306"/>
                  <a:gd name="T15" fmla="*/ 149 h 210"/>
                  <a:gd name="T16" fmla="*/ 61 w 306"/>
                  <a:gd name="T17" fmla="*/ 210 h 210"/>
                  <a:gd name="T18" fmla="*/ 245 w 306"/>
                  <a:gd name="T19" fmla="*/ 210 h 210"/>
                  <a:gd name="T20" fmla="*/ 306 w 306"/>
                  <a:gd name="T21" fmla="*/ 149 h 210"/>
                  <a:gd name="T22" fmla="*/ 264 w 306"/>
                  <a:gd name="T23" fmla="*/ 91 h 2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06" h="210">
                    <a:moveTo>
                      <a:pt x="264" y="91"/>
                    </a:moveTo>
                    <a:cubicBezTo>
                      <a:pt x="265" y="85"/>
                      <a:pt x="266" y="79"/>
                      <a:pt x="266" y="73"/>
                    </a:cubicBezTo>
                    <a:cubicBezTo>
                      <a:pt x="266" y="33"/>
                      <a:pt x="234" y="0"/>
                      <a:pt x="194" y="0"/>
                    </a:cubicBezTo>
                    <a:cubicBezTo>
                      <a:pt x="164" y="0"/>
                      <a:pt x="139" y="18"/>
                      <a:pt x="127" y="43"/>
                    </a:cubicBezTo>
                    <a:cubicBezTo>
                      <a:pt x="118" y="33"/>
                      <a:pt x="104" y="27"/>
                      <a:pt x="90" y="27"/>
                    </a:cubicBezTo>
                    <a:cubicBezTo>
                      <a:pt x="61" y="27"/>
                      <a:pt x="37" y="50"/>
                      <a:pt x="37" y="80"/>
                    </a:cubicBezTo>
                    <a:cubicBezTo>
                      <a:pt x="37" y="84"/>
                      <a:pt x="38" y="88"/>
                      <a:pt x="39" y="92"/>
                    </a:cubicBezTo>
                    <a:cubicBezTo>
                      <a:pt x="16" y="101"/>
                      <a:pt x="0" y="123"/>
                      <a:pt x="0" y="149"/>
                    </a:cubicBezTo>
                    <a:cubicBezTo>
                      <a:pt x="0" y="183"/>
                      <a:pt x="28" y="210"/>
                      <a:pt x="61" y="210"/>
                    </a:cubicBezTo>
                    <a:cubicBezTo>
                      <a:pt x="245" y="210"/>
                      <a:pt x="245" y="210"/>
                      <a:pt x="245" y="210"/>
                    </a:cubicBezTo>
                    <a:cubicBezTo>
                      <a:pt x="278" y="210"/>
                      <a:pt x="306" y="183"/>
                      <a:pt x="306" y="149"/>
                    </a:cubicBezTo>
                    <a:cubicBezTo>
                      <a:pt x="306" y="122"/>
                      <a:pt x="288" y="99"/>
                      <a:pt x="264" y="91"/>
                    </a:cubicBezTo>
                    <a:close/>
                  </a:path>
                </a:pathLst>
              </a:custGeom>
              <a:gradFill flip="none" rotWithShape="1">
                <a:gsLst>
                  <a:gs pos="0">
                    <a:srgbClr val="9CCCC9"/>
                  </a:gs>
                  <a:gs pos="87000">
                    <a:srgbClr val="68B0AB"/>
                  </a:gs>
                </a:gsLst>
                <a:lin ang="0" scaled="0"/>
                <a:tileRect/>
              </a:gradFill>
              <a:ln w="101600">
                <a:gradFill>
                  <a:gsLst>
                    <a:gs pos="0">
                      <a:srgbClr val="81BDB9"/>
                    </a:gs>
                    <a:gs pos="100000">
                      <a:srgbClr val="9CCCC9"/>
                    </a:gs>
                  </a:gsLst>
                  <a:lin ang="0" scaled="0"/>
                </a:gradFill>
              </a:ln>
              <a:effectLst>
                <a:outerShdw blurRad="127000" dist="63500" dir="8100000" algn="tr" rotWithShape="0">
                  <a:prstClr val="black">
                    <a:alpha val="30000"/>
                  </a:prstClr>
                </a:outerShdw>
              </a:effectLst>
            </p:spPr>
            <p:txBody>
              <a:bodyPr vert="horz" wrap="square" lIns="91440" tIns="45720" rIns="91440" bIns="45720" numCol="1" anchor="t" anchorCtr="0" compatLnSpc="1"/>
              <a:lstStyle/>
              <a:p>
                <a:endParaRPr lang="zh-CN" altLang="en-US"/>
              </a:p>
            </p:txBody>
          </p:sp>
          <p:sp>
            <p:nvSpPr>
              <p:cNvPr id="126" name="Freeform 13"/>
              <p:cNvSpPr/>
              <p:nvPr/>
            </p:nvSpPr>
            <p:spPr bwMode="auto">
              <a:xfrm>
                <a:off x="1441600" y="1876870"/>
                <a:ext cx="2507439" cy="1661036"/>
              </a:xfrm>
              <a:custGeom>
                <a:avLst/>
                <a:gdLst>
                  <a:gd name="T0" fmla="*/ 264 w 306"/>
                  <a:gd name="T1" fmla="*/ 91 h 210"/>
                  <a:gd name="T2" fmla="*/ 266 w 306"/>
                  <a:gd name="T3" fmla="*/ 73 h 210"/>
                  <a:gd name="T4" fmla="*/ 194 w 306"/>
                  <a:gd name="T5" fmla="*/ 0 h 210"/>
                  <a:gd name="T6" fmla="*/ 127 w 306"/>
                  <a:gd name="T7" fmla="*/ 43 h 210"/>
                  <a:gd name="T8" fmla="*/ 90 w 306"/>
                  <a:gd name="T9" fmla="*/ 27 h 210"/>
                  <a:gd name="T10" fmla="*/ 37 w 306"/>
                  <a:gd name="T11" fmla="*/ 80 h 210"/>
                  <a:gd name="T12" fmla="*/ 39 w 306"/>
                  <a:gd name="T13" fmla="*/ 92 h 210"/>
                  <a:gd name="T14" fmla="*/ 0 w 306"/>
                  <a:gd name="T15" fmla="*/ 149 h 210"/>
                  <a:gd name="T16" fmla="*/ 61 w 306"/>
                  <a:gd name="T17" fmla="*/ 210 h 210"/>
                  <a:gd name="T18" fmla="*/ 245 w 306"/>
                  <a:gd name="T19" fmla="*/ 210 h 210"/>
                  <a:gd name="T20" fmla="*/ 306 w 306"/>
                  <a:gd name="T21" fmla="*/ 149 h 210"/>
                  <a:gd name="T22" fmla="*/ 264 w 306"/>
                  <a:gd name="T23" fmla="*/ 91 h 2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06" h="210">
                    <a:moveTo>
                      <a:pt x="264" y="91"/>
                    </a:moveTo>
                    <a:cubicBezTo>
                      <a:pt x="265" y="85"/>
                      <a:pt x="266" y="79"/>
                      <a:pt x="266" y="73"/>
                    </a:cubicBezTo>
                    <a:cubicBezTo>
                      <a:pt x="266" y="33"/>
                      <a:pt x="234" y="0"/>
                      <a:pt x="194" y="0"/>
                    </a:cubicBezTo>
                    <a:cubicBezTo>
                      <a:pt x="164" y="0"/>
                      <a:pt x="139" y="18"/>
                      <a:pt x="127" y="43"/>
                    </a:cubicBezTo>
                    <a:cubicBezTo>
                      <a:pt x="118" y="33"/>
                      <a:pt x="104" y="27"/>
                      <a:pt x="90" y="27"/>
                    </a:cubicBezTo>
                    <a:cubicBezTo>
                      <a:pt x="61" y="27"/>
                      <a:pt x="37" y="50"/>
                      <a:pt x="37" y="80"/>
                    </a:cubicBezTo>
                    <a:cubicBezTo>
                      <a:pt x="37" y="84"/>
                      <a:pt x="38" y="88"/>
                      <a:pt x="39" y="92"/>
                    </a:cubicBezTo>
                    <a:cubicBezTo>
                      <a:pt x="16" y="101"/>
                      <a:pt x="0" y="123"/>
                      <a:pt x="0" y="149"/>
                    </a:cubicBezTo>
                    <a:cubicBezTo>
                      <a:pt x="0" y="183"/>
                      <a:pt x="28" y="210"/>
                      <a:pt x="61" y="210"/>
                    </a:cubicBezTo>
                    <a:cubicBezTo>
                      <a:pt x="245" y="210"/>
                      <a:pt x="245" y="210"/>
                      <a:pt x="245" y="210"/>
                    </a:cubicBezTo>
                    <a:cubicBezTo>
                      <a:pt x="278" y="210"/>
                      <a:pt x="306" y="183"/>
                      <a:pt x="306" y="149"/>
                    </a:cubicBezTo>
                    <a:cubicBezTo>
                      <a:pt x="306" y="122"/>
                      <a:pt x="288" y="99"/>
                      <a:pt x="264" y="91"/>
                    </a:cubicBezTo>
                    <a:close/>
                  </a:path>
                </a:pathLst>
              </a:custGeom>
              <a:gradFill flip="none" rotWithShape="1">
                <a:gsLst>
                  <a:gs pos="0">
                    <a:schemeClr val="bg1"/>
                  </a:gs>
                  <a:gs pos="87000">
                    <a:schemeClr val="bg1">
                      <a:lumMod val="85000"/>
                    </a:schemeClr>
                  </a:gs>
                </a:gsLst>
                <a:lin ang="0" scaled="0"/>
                <a:tileRect/>
              </a:gradFill>
              <a:ln w="63500">
                <a:gradFill>
                  <a:gsLst>
                    <a:gs pos="0">
                      <a:schemeClr val="bg1">
                        <a:lumMod val="85000"/>
                      </a:schemeClr>
                    </a:gs>
                    <a:gs pos="100000">
                      <a:schemeClr val="bg1"/>
                    </a:gs>
                  </a:gsLst>
                  <a:lin ang="5400000" scaled="1"/>
                </a:gradFill>
              </a:ln>
              <a:effectLst>
                <a:outerShdw blurRad="127000" dist="63500" dir="8100000" algn="tr" rotWithShape="0">
                  <a:prstClr val="black">
                    <a:alpha val="30000"/>
                  </a:prstClr>
                </a:outerShdw>
              </a:effectLst>
            </p:spPr>
            <p:txBody>
              <a:bodyPr vert="horz" wrap="square" lIns="91440" tIns="45720" rIns="91440" bIns="45720" numCol="1" anchor="t" anchorCtr="0" compatLnSpc="1"/>
              <a:lstStyle/>
              <a:p>
                <a:endParaRPr lang="zh-CN" altLang="en-US"/>
              </a:p>
            </p:txBody>
          </p:sp>
        </p:grpSp>
      </p:grpSp>
      <p:sp>
        <p:nvSpPr>
          <p:cNvPr id="127" name="文本框 126"/>
          <p:cNvSpPr txBox="1"/>
          <p:nvPr/>
        </p:nvSpPr>
        <p:spPr>
          <a:xfrm>
            <a:off x="1723411" y="299043"/>
            <a:ext cx="2645285" cy="461665"/>
          </a:xfrm>
          <a:prstGeom prst="rect">
            <a:avLst/>
          </a:prstGeom>
          <a:noFill/>
        </p:spPr>
        <p:txBody>
          <a:bodyPr wrap="square" rtlCol="0">
            <a:spAutoFit/>
          </a:bodyPr>
          <a:lstStyle/>
          <a:p>
            <a:r>
              <a:rPr lang="zh-CN" altLang="en-US" sz="2400" b="1" dirty="0">
                <a:solidFill>
                  <a:srgbClr val="3A6461"/>
                </a:solidFill>
                <a:latin typeface="微软雅黑" panose="020B0503020204020204" pitchFamily="34" charset="-122"/>
                <a:ea typeface="微软雅黑" panose="020B0503020204020204" pitchFamily="34" charset="-122"/>
              </a:rPr>
              <a:t>并列关系图表</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13"/>
                                        </p:tgtEl>
                                        <p:attrNameLst>
                                          <p:attrName>style.visibility</p:attrName>
                                        </p:attrNameLst>
                                      </p:cBhvr>
                                      <p:to>
                                        <p:strVal val="visible"/>
                                      </p:to>
                                    </p:set>
                                    <p:anim calcmode="lin" valueType="num">
                                      <p:cBhvr additive="base">
                                        <p:cTn id="7" dur="500" fill="hold"/>
                                        <p:tgtEl>
                                          <p:spTgt spid="113"/>
                                        </p:tgtEl>
                                        <p:attrNameLst>
                                          <p:attrName>ppt_x</p:attrName>
                                        </p:attrNameLst>
                                      </p:cBhvr>
                                      <p:tavLst>
                                        <p:tav tm="0">
                                          <p:val>
                                            <p:strVal val="0-#ppt_w/2"/>
                                          </p:val>
                                        </p:tav>
                                        <p:tav tm="100000">
                                          <p:val>
                                            <p:strVal val="#ppt_x"/>
                                          </p:val>
                                        </p:tav>
                                      </p:tavLst>
                                    </p:anim>
                                    <p:anim calcmode="lin" valueType="num">
                                      <p:cBhvr additive="base">
                                        <p:cTn id="8" dur="500" fill="hold"/>
                                        <p:tgtEl>
                                          <p:spTgt spid="113"/>
                                        </p:tgtEl>
                                        <p:attrNameLst>
                                          <p:attrName>ppt_y</p:attrName>
                                        </p:attrNameLst>
                                      </p:cBhvr>
                                      <p:tavLst>
                                        <p:tav tm="0">
                                          <p:val>
                                            <p:strVal val="#ppt_y"/>
                                          </p:val>
                                        </p:tav>
                                        <p:tav tm="100000">
                                          <p:val>
                                            <p:strVal val="#ppt_y"/>
                                          </p:val>
                                        </p:tav>
                                      </p:tavLst>
                                    </p:anim>
                                  </p:childTnLst>
                                </p:cTn>
                              </p:par>
                              <p:par>
                                <p:cTn id="9" presetID="2" presetClass="entr" presetSubtype="8" fill="hold" nodeType="withEffect">
                                  <p:stCondLst>
                                    <p:cond delay="0"/>
                                  </p:stCondLst>
                                  <p:childTnLst>
                                    <p:set>
                                      <p:cBhvr>
                                        <p:cTn id="10" dur="1" fill="hold">
                                          <p:stCondLst>
                                            <p:cond delay="0"/>
                                          </p:stCondLst>
                                        </p:cTn>
                                        <p:tgtEl>
                                          <p:spTgt spid="115"/>
                                        </p:tgtEl>
                                        <p:attrNameLst>
                                          <p:attrName>style.visibility</p:attrName>
                                        </p:attrNameLst>
                                      </p:cBhvr>
                                      <p:to>
                                        <p:strVal val="visible"/>
                                      </p:to>
                                    </p:set>
                                    <p:anim calcmode="lin" valueType="num">
                                      <p:cBhvr additive="base">
                                        <p:cTn id="11" dur="500" fill="hold"/>
                                        <p:tgtEl>
                                          <p:spTgt spid="115"/>
                                        </p:tgtEl>
                                        <p:attrNameLst>
                                          <p:attrName>ppt_x</p:attrName>
                                        </p:attrNameLst>
                                      </p:cBhvr>
                                      <p:tavLst>
                                        <p:tav tm="0">
                                          <p:val>
                                            <p:strVal val="0-#ppt_w/2"/>
                                          </p:val>
                                        </p:tav>
                                        <p:tav tm="100000">
                                          <p:val>
                                            <p:strVal val="#ppt_x"/>
                                          </p:val>
                                        </p:tav>
                                      </p:tavLst>
                                    </p:anim>
                                    <p:anim calcmode="lin" valueType="num">
                                      <p:cBhvr additive="base">
                                        <p:cTn id="12" dur="500" fill="hold"/>
                                        <p:tgtEl>
                                          <p:spTgt spid="115"/>
                                        </p:tgtEl>
                                        <p:attrNameLst>
                                          <p:attrName>ppt_y</p:attrName>
                                        </p:attrNameLst>
                                      </p:cBhvr>
                                      <p:tavLst>
                                        <p:tav tm="0">
                                          <p:val>
                                            <p:strVal val="#ppt_y"/>
                                          </p:val>
                                        </p:tav>
                                        <p:tav tm="100000">
                                          <p:val>
                                            <p:strVal val="#ppt_y"/>
                                          </p:val>
                                        </p:tav>
                                      </p:tavLst>
                                    </p:anim>
                                  </p:childTnLst>
                                </p:cTn>
                              </p:par>
                              <p:par>
                                <p:cTn id="13" presetID="2" presetClass="entr" presetSubtype="8" fill="hold" nodeType="withEffect">
                                  <p:stCondLst>
                                    <p:cond delay="0"/>
                                  </p:stCondLst>
                                  <p:childTnLst>
                                    <p:set>
                                      <p:cBhvr>
                                        <p:cTn id="14" dur="1" fill="hold">
                                          <p:stCondLst>
                                            <p:cond delay="0"/>
                                          </p:stCondLst>
                                        </p:cTn>
                                        <p:tgtEl>
                                          <p:spTgt spid="121"/>
                                        </p:tgtEl>
                                        <p:attrNameLst>
                                          <p:attrName>style.visibility</p:attrName>
                                        </p:attrNameLst>
                                      </p:cBhvr>
                                      <p:to>
                                        <p:strVal val="visible"/>
                                      </p:to>
                                    </p:set>
                                    <p:anim calcmode="lin" valueType="num">
                                      <p:cBhvr additive="base">
                                        <p:cTn id="15" dur="500" fill="hold"/>
                                        <p:tgtEl>
                                          <p:spTgt spid="121"/>
                                        </p:tgtEl>
                                        <p:attrNameLst>
                                          <p:attrName>ppt_x</p:attrName>
                                        </p:attrNameLst>
                                      </p:cBhvr>
                                      <p:tavLst>
                                        <p:tav tm="0">
                                          <p:val>
                                            <p:strVal val="0-#ppt_w/2"/>
                                          </p:val>
                                        </p:tav>
                                        <p:tav tm="100000">
                                          <p:val>
                                            <p:strVal val="#ppt_x"/>
                                          </p:val>
                                        </p:tav>
                                      </p:tavLst>
                                    </p:anim>
                                    <p:anim calcmode="lin" valueType="num">
                                      <p:cBhvr additive="base">
                                        <p:cTn id="16" dur="500" fill="hold"/>
                                        <p:tgtEl>
                                          <p:spTgt spid="121"/>
                                        </p:tgtEl>
                                        <p:attrNameLst>
                                          <p:attrName>ppt_y</p:attrName>
                                        </p:attrNameLst>
                                      </p:cBhvr>
                                      <p:tavLst>
                                        <p:tav tm="0">
                                          <p:val>
                                            <p:strVal val="#ppt_y"/>
                                          </p:val>
                                        </p:tav>
                                        <p:tav tm="100000">
                                          <p:val>
                                            <p:strVal val="#ppt_y"/>
                                          </p:val>
                                        </p:tav>
                                      </p:tavLst>
                                    </p:anim>
                                  </p:childTnLst>
                                </p:cTn>
                              </p:par>
                              <p:par>
                                <p:cTn id="17" presetID="2" presetClass="entr" presetSubtype="8" fill="hold" grpId="0" nodeType="withEffect">
                                  <p:stCondLst>
                                    <p:cond delay="0"/>
                                  </p:stCondLst>
                                  <p:childTnLst>
                                    <p:set>
                                      <p:cBhvr>
                                        <p:cTn id="18" dur="1" fill="hold">
                                          <p:stCondLst>
                                            <p:cond delay="0"/>
                                          </p:stCondLst>
                                        </p:cTn>
                                        <p:tgtEl>
                                          <p:spTgt spid="127"/>
                                        </p:tgtEl>
                                        <p:attrNameLst>
                                          <p:attrName>style.visibility</p:attrName>
                                        </p:attrNameLst>
                                      </p:cBhvr>
                                      <p:to>
                                        <p:strVal val="visible"/>
                                      </p:to>
                                    </p:set>
                                    <p:anim calcmode="lin" valueType="num">
                                      <p:cBhvr additive="base">
                                        <p:cTn id="19" dur="500" fill="hold"/>
                                        <p:tgtEl>
                                          <p:spTgt spid="127"/>
                                        </p:tgtEl>
                                        <p:attrNameLst>
                                          <p:attrName>ppt_x</p:attrName>
                                        </p:attrNameLst>
                                      </p:cBhvr>
                                      <p:tavLst>
                                        <p:tav tm="0">
                                          <p:val>
                                            <p:strVal val="0-#ppt_w/2"/>
                                          </p:val>
                                        </p:tav>
                                        <p:tav tm="100000">
                                          <p:val>
                                            <p:strVal val="#ppt_x"/>
                                          </p:val>
                                        </p:tav>
                                      </p:tavLst>
                                    </p:anim>
                                    <p:anim calcmode="lin" valueType="num">
                                      <p:cBhvr additive="base">
                                        <p:cTn id="20" dur="500" fill="hold"/>
                                        <p:tgtEl>
                                          <p:spTgt spid="127"/>
                                        </p:tgtEl>
                                        <p:attrNameLst>
                                          <p:attrName>ppt_y</p:attrName>
                                        </p:attrNameLst>
                                      </p:cBhvr>
                                      <p:tavLst>
                                        <p:tav tm="0">
                                          <p:val>
                                            <p:strVal val="#ppt_y"/>
                                          </p:val>
                                        </p:tav>
                                        <p:tav tm="100000">
                                          <p:val>
                                            <p:strVal val="#ppt_y"/>
                                          </p:val>
                                        </p:tav>
                                      </p:tavLst>
                                    </p:anim>
                                  </p:childTnLst>
                                </p:cTn>
                              </p:par>
                            </p:childTnLst>
                          </p:cTn>
                        </p:par>
                        <p:par>
                          <p:cTn id="21" fill="hold">
                            <p:stCondLst>
                              <p:cond delay="500"/>
                            </p:stCondLst>
                            <p:childTnLst>
                              <p:par>
                                <p:cTn id="22" presetID="22" presetClass="entr" presetSubtype="4" fill="hold" grpId="0" nodeType="afterEffect">
                                  <p:stCondLst>
                                    <p:cond delay="0"/>
                                  </p:stCondLst>
                                  <p:childTnLst>
                                    <p:set>
                                      <p:cBhvr>
                                        <p:cTn id="23" dur="1" fill="hold">
                                          <p:stCondLst>
                                            <p:cond delay="0"/>
                                          </p:stCondLst>
                                        </p:cTn>
                                        <p:tgtEl>
                                          <p:spTgt spid="3"/>
                                        </p:tgtEl>
                                        <p:attrNameLst>
                                          <p:attrName>style.visibility</p:attrName>
                                        </p:attrNameLst>
                                      </p:cBhvr>
                                      <p:to>
                                        <p:strVal val="visible"/>
                                      </p:to>
                                    </p:set>
                                    <p:animEffect transition="in" filter="wipe(down)">
                                      <p:cBhvr>
                                        <p:cTn id="24" dur="500"/>
                                        <p:tgtEl>
                                          <p:spTgt spid="3"/>
                                        </p:tgtEl>
                                      </p:cBhvr>
                                    </p:animEffect>
                                  </p:childTnLst>
                                </p:cTn>
                              </p:par>
                              <p:par>
                                <p:cTn id="25" presetID="22" presetClass="entr" presetSubtype="4" fill="hold" nodeType="with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wipe(down)">
                                      <p:cBhvr>
                                        <p:cTn id="27" dur="500"/>
                                        <p:tgtEl>
                                          <p:spTgt spid="6"/>
                                        </p:tgtEl>
                                      </p:cBhvr>
                                    </p:animEffect>
                                  </p:childTnLst>
                                </p:cTn>
                              </p:par>
                              <p:par>
                                <p:cTn id="28" presetID="22" presetClass="entr" presetSubtype="4" fill="hold" nodeType="withEffect">
                                  <p:stCondLst>
                                    <p:cond delay="0"/>
                                  </p:stCondLst>
                                  <p:childTnLst>
                                    <p:set>
                                      <p:cBhvr>
                                        <p:cTn id="29" dur="1" fill="hold">
                                          <p:stCondLst>
                                            <p:cond delay="0"/>
                                          </p:stCondLst>
                                        </p:cTn>
                                        <p:tgtEl>
                                          <p:spTgt spid="7"/>
                                        </p:tgtEl>
                                        <p:attrNameLst>
                                          <p:attrName>style.visibility</p:attrName>
                                        </p:attrNameLst>
                                      </p:cBhvr>
                                      <p:to>
                                        <p:strVal val="visible"/>
                                      </p:to>
                                    </p:set>
                                    <p:animEffect transition="in" filter="wipe(down)">
                                      <p:cBhvr>
                                        <p:cTn id="30" dur="500"/>
                                        <p:tgtEl>
                                          <p:spTgt spid="7"/>
                                        </p:tgtEl>
                                      </p:cBhvr>
                                    </p:animEffect>
                                  </p:childTnLst>
                                </p:cTn>
                              </p:par>
                              <p:par>
                                <p:cTn id="31" presetID="22" presetClass="entr" presetSubtype="4" fill="hold" nodeType="withEffect">
                                  <p:stCondLst>
                                    <p:cond delay="0"/>
                                  </p:stCondLst>
                                  <p:childTnLst>
                                    <p:set>
                                      <p:cBhvr>
                                        <p:cTn id="32" dur="1" fill="hold">
                                          <p:stCondLst>
                                            <p:cond delay="0"/>
                                          </p:stCondLst>
                                        </p:cTn>
                                        <p:tgtEl>
                                          <p:spTgt spid="10"/>
                                        </p:tgtEl>
                                        <p:attrNameLst>
                                          <p:attrName>style.visibility</p:attrName>
                                        </p:attrNameLst>
                                      </p:cBhvr>
                                      <p:to>
                                        <p:strVal val="visible"/>
                                      </p:to>
                                    </p:set>
                                    <p:animEffect transition="in" filter="wipe(down)">
                                      <p:cBhvr>
                                        <p:cTn id="33" dur="500"/>
                                        <p:tgtEl>
                                          <p:spTgt spid="10"/>
                                        </p:tgtEl>
                                      </p:cBhvr>
                                    </p:animEffect>
                                  </p:childTnLst>
                                </p:cTn>
                              </p:par>
                              <p:par>
                                <p:cTn id="34" presetID="22" presetClass="entr" presetSubtype="4" fill="hold" nodeType="withEffect">
                                  <p:stCondLst>
                                    <p:cond delay="0"/>
                                  </p:stCondLst>
                                  <p:childTnLst>
                                    <p:set>
                                      <p:cBhvr>
                                        <p:cTn id="35" dur="1" fill="hold">
                                          <p:stCondLst>
                                            <p:cond delay="0"/>
                                          </p:stCondLst>
                                        </p:cTn>
                                        <p:tgtEl>
                                          <p:spTgt spid="13"/>
                                        </p:tgtEl>
                                        <p:attrNameLst>
                                          <p:attrName>style.visibility</p:attrName>
                                        </p:attrNameLst>
                                      </p:cBhvr>
                                      <p:to>
                                        <p:strVal val="visible"/>
                                      </p:to>
                                    </p:set>
                                    <p:animEffect transition="in" filter="wipe(down)">
                                      <p:cBhvr>
                                        <p:cTn id="36" dur="500"/>
                                        <p:tgtEl>
                                          <p:spTgt spid="13"/>
                                        </p:tgtEl>
                                      </p:cBhvr>
                                    </p:animEffect>
                                  </p:childTnLst>
                                </p:cTn>
                              </p:par>
                            </p:childTnLst>
                          </p:cTn>
                        </p:par>
                        <p:par>
                          <p:cTn id="37" fill="hold">
                            <p:stCondLst>
                              <p:cond delay="1000"/>
                            </p:stCondLst>
                            <p:childTnLst>
                              <p:par>
                                <p:cTn id="38" presetID="22" presetClass="entr" presetSubtype="4" fill="hold" grpId="0" nodeType="afterEffect">
                                  <p:stCondLst>
                                    <p:cond delay="0"/>
                                  </p:stCondLst>
                                  <p:childTnLst>
                                    <p:set>
                                      <p:cBhvr>
                                        <p:cTn id="39" dur="1" fill="hold">
                                          <p:stCondLst>
                                            <p:cond delay="0"/>
                                          </p:stCondLst>
                                        </p:cTn>
                                        <p:tgtEl>
                                          <p:spTgt spid="18"/>
                                        </p:tgtEl>
                                        <p:attrNameLst>
                                          <p:attrName>style.visibility</p:attrName>
                                        </p:attrNameLst>
                                      </p:cBhvr>
                                      <p:to>
                                        <p:strVal val="visible"/>
                                      </p:to>
                                    </p:set>
                                    <p:animEffect transition="in" filter="wipe(down)">
                                      <p:cBhvr>
                                        <p:cTn id="40" dur="500"/>
                                        <p:tgtEl>
                                          <p:spTgt spid="18"/>
                                        </p:tgtEl>
                                      </p:cBhvr>
                                    </p:animEffect>
                                  </p:childTnLst>
                                </p:cTn>
                              </p:par>
                              <p:par>
                                <p:cTn id="41" presetID="22" presetClass="entr" presetSubtype="4" fill="hold" grpId="0" nodeType="withEffect">
                                  <p:stCondLst>
                                    <p:cond delay="0"/>
                                  </p:stCondLst>
                                  <p:childTnLst>
                                    <p:set>
                                      <p:cBhvr>
                                        <p:cTn id="42" dur="1" fill="hold">
                                          <p:stCondLst>
                                            <p:cond delay="0"/>
                                          </p:stCondLst>
                                        </p:cTn>
                                        <p:tgtEl>
                                          <p:spTgt spid="19"/>
                                        </p:tgtEl>
                                        <p:attrNameLst>
                                          <p:attrName>style.visibility</p:attrName>
                                        </p:attrNameLst>
                                      </p:cBhvr>
                                      <p:to>
                                        <p:strVal val="visible"/>
                                      </p:to>
                                    </p:set>
                                    <p:animEffect transition="in" filter="wipe(down)">
                                      <p:cBhvr>
                                        <p:cTn id="43" dur="500"/>
                                        <p:tgtEl>
                                          <p:spTgt spid="19"/>
                                        </p:tgtEl>
                                      </p:cBhvr>
                                    </p:animEffect>
                                  </p:childTnLst>
                                </p:cTn>
                              </p:par>
                              <p:par>
                                <p:cTn id="44" presetID="22" presetClass="entr" presetSubtype="4" fill="hold" grpId="0" nodeType="withEffect">
                                  <p:stCondLst>
                                    <p:cond delay="0"/>
                                  </p:stCondLst>
                                  <p:childTnLst>
                                    <p:set>
                                      <p:cBhvr>
                                        <p:cTn id="45" dur="1" fill="hold">
                                          <p:stCondLst>
                                            <p:cond delay="0"/>
                                          </p:stCondLst>
                                        </p:cTn>
                                        <p:tgtEl>
                                          <p:spTgt spid="20"/>
                                        </p:tgtEl>
                                        <p:attrNameLst>
                                          <p:attrName>style.visibility</p:attrName>
                                        </p:attrNameLst>
                                      </p:cBhvr>
                                      <p:to>
                                        <p:strVal val="visible"/>
                                      </p:to>
                                    </p:set>
                                    <p:animEffect transition="in" filter="wipe(down)">
                                      <p:cBhvr>
                                        <p:cTn id="46" dur="500"/>
                                        <p:tgtEl>
                                          <p:spTgt spid="20"/>
                                        </p:tgtEl>
                                      </p:cBhvr>
                                    </p:animEffect>
                                  </p:childTnLst>
                                </p:cTn>
                              </p:par>
                              <p:par>
                                <p:cTn id="47" presetID="22" presetClass="entr" presetSubtype="4" fill="hold" grpId="0" nodeType="withEffect">
                                  <p:stCondLst>
                                    <p:cond delay="0"/>
                                  </p:stCondLst>
                                  <p:childTnLst>
                                    <p:set>
                                      <p:cBhvr>
                                        <p:cTn id="48" dur="1" fill="hold">
                                          <p:stCondLst>
                                            <p:cond delay="0"/>
                                          </p:stCondLst>
                                        </p:cTn>
                                        <p:tgtEl>
                                          <p:spTgt spid="21"/>
                                        </p:tgtEl>
                                        <p:attrNameLst>
                                          <p:attrName>style.visibility</p:attrName>
                                        </p:attrNameLst>
                                      </p:cBhvr>
                                      <p:to>
                                        <p:strVal val="visible"/>
                                      </p:to>
                                    </p:set>
                                    <p:animEffect transition="in" filter="wipe(down)">
                                      <p:cBhvr>
                                        <p:cTn id="49" dur="500"/>
                                        <p:tgtEl>
                                          <p:spTgt spid="21"/>
                                        </p:tgtEl>
                                      </p:cBhvr>
                                    </p:animEffect>
                                  </p:childTnLst>
                                </p:cTn>
                              </p:par>
                            </p:childTnLst>
                          </p:cTn>
                        </p:par>
                        <p:par>
                          <p:cTn id="50" fill="hold">
                            <p:stCondLst>
                              <p:cond delay="1500"/>
                            </p:stCondLst>
                            <p:childTnLst>
                              <p:par>
                                <p:cTn id="51" presetID="22" presetClass="entr" presetSubtype="4" fill="hold" nodeType="afterEffect">
                                  <p:stCondLst>
                                    <p:cond delay="0"/>
                                  </p:stCondLst>
                                  <p:childTnLst>
                                    <p:set>
                                      <p:cBhvr>
                                        <p:cTn id="52" dur="1" fill="hold">
                                          <p:stCondLst>
                                            <p:cond delay="0"/>
                                          </p:stCondLst>
                                        </p:cTn>
                                        <p:tgtEl>
                                          <p:spTgt spid="23"/>
                                        </p:tgtEl>
                                        <p:attrNameLst>
                                          <p:attrName>style.visibility</p:attrName>
                                        </p:attrNameLst>
                                      </p:cBhvr>
                                      <p:to>
                                        <p:strVal val="visible"/>
                                      </p:to>
                                    </p:set>
                                    <p:animEffect transition="in" filter="wipe(down)">
                                      <p:cBhvr>
                                        <p:cTn id="53" dur="500"/>
                                        <p:tgtEl>
                                          <p:spTgt spid="23"/>
                                        </p:tgtEl>
                                      </p:cBhvr>
                                    </p:animEffect>
                                  </p:childTnLst>
                                </p:cTn>
                              </p:par>
                              <p:par>
                                <p:cTn id="54" presetID="22" presetClass="entr" presetSubtype="4" fill="hold" nodeType="withEffect">
                                  <p:stCondLst>
                                    <p:cond delay="0"/>
                                  </p:stCondLst>
                                  <p:childTnLst>
                                    <p:set>
                                      <p:cBhvr>
                                        <p:cTn id="55" dur="1" fill="hold">
                                          <p:stCondLst>
                                            <p:cond delay="0"/>
                                          </p:stCondLst>
                                        </p:cTn>
                                        <p:tgtEl>
                                          <p:spTgt spid="31"/>
                                        </p:tgtEl>
                                        <p:attrNameLst>
                                          <p:attrName>style.visibility</p:attrName>
                                        </p:attrNameLst>
                                      </p:cBhvr>
                                      <p:to>
                                        <p:strVal val="visible"/>
                                      </p:to>
                                    </p:set>
                                    <p:animEffect transition="in" filter="wipe(down)">
                                      <p:cBhvr>
                                        <p:cTn id="56" dur="500"/>
                                        <p:tgtEl>
                                          <p:spTgt spid="31"/>
                                        </p:tgtEl>
                                      </p:cBhvr>
                                    </p:animEffect>
                                  </p:childTnLst>
                                </p:cTn>
                              </p:par>
                              <p:par>
                                <p:cTn id="57" presetID="22" presetClass="entr" presetSubtype="4" fill="hold" nodeType="withEffect">
                                  <p:stCondLst>
                                    <p:cond delay="0"/>
                                  </p:stCondLst>
                                  <p:childTnLst>
                                    <p:set>
                                      <p:cBhvr>
                                        <p:cTn id="58" dur="1" fill="hold">
                                          <p:stCondLst>
                                            <p:cond delay="0"/>
                                          </p:stCondLst>
                                        </p:cTn>
                                        <p:tgtEl>
                                          <p:spTgt spid="49"/>
                                        </p:tgtEl>
                                        <p:attrNameLst>
                                          <p:attrName>style.visibility</p:attrName>
                                        </p:attrNameLst>
                                      </p:cBhvr>
                                      <p:to>
                                        <p:strVal val="visible"/>
                                      </p:to>
                                    </p:set>
                                    <p:animEffect transition="in" filter="wipe(down)">
                                      <p:cBhvr>
                                        <p:cTn id="59" dur="500"/>
                                        <p:tgtEl>
                                          <p:spTgt spid="49"/>
                                        </p:tgtEl>
                                      </p:cBhvr>
                                    </p:animEffect>
                                  </p:childTnLst>
                                </p:cTn>
                              </p:par>
                              <p:par>
                                <p:cTn id="60" presetID="22" presetClass="entr" presetSubtype="4" fill="hold" nodeType="withEffect">
                                  <p:stCondLst>
                                    <p:cond delay="0"/>
                                  </p:stCondLst>
                                  <p:childTnLst>
                                    <p:set>
                                      <p:cBhvr>
                                        <p:cTn id="61" dur="1" fill="hold">
                                          <p:stCondLst>
                                            <p:cond delay="0"/>
                                          </p:stCondLst>
                                        </p:cTn>
                                        <p:tgtEl>
                                          <p:spTgt spid="59"/>
                                        </p:tgtEl>
                                        <p:attrNameLst>
                                          <p:attrName>style.visibility</p:attrName>
                                        </p:attrNameLst>
                                      </p:cBhvr>
                                      <p:to>
                                        <p:strVal val="visible"/>
                                      </p:to>
                                    </p:set>
                                    <p:animEffect transition="in" filter="wipe(down)">
                                      <p:cBhvr>
                                        <p:cTn id="62" dur="500"/>
                                        <p:tgtEl>
                                          <p:spTgt spid="59"/>
                                        </p:tgtEl>
                                      </p:cBhvr>
                                    </p:animEffect>
                                  </p:childTnLst>
                                </p:cTn>
                              </p:par>
                            </p:childTnLst>
                          </p:cTn>
                        </p:par>
                        <p:par>
                          <p:cTn id="63" fill="hold">
                            <p:stCondLst>
                              <p:cond delay="2000"/>
                            </p:stCondLst>
                            <p:childTnLst>
                              <p:par>
                                <p:cTn id="64" presetID="22" presetClass="entr" presetSubtype="4" fill="hold" nodeType="afterEffect">
                                  <p:stCondLst>
                                    <p:cond delay="0"/>
                                  </p:stCondLst>
                                  <p:childTnLst>
                                    <p:set>
                                      <p:cBhvr>
                                        <p:cTn id="65" dur="1" fill="hold">
                                          <p:stCondLst>
                                            <p:cond delay="0"/>
                                          </p:stCondLst>
                                        </p:cTn>
                                        <p:tgtEl>
                                          <p:spTgt spid="79"/>
                                        </p:tgtEl>
                                        <p:attrNameLst>
                                          <p:attrName>style.visibility</p:attrName>
                                        </p:attrNameLst>
                                      </p:cBhvr>
                                      <p:to>
                                        <p:strVal val="visible"/>
                                      </p:to>
                                    </p:set>
                                    <p:animEffect transition="in" filter="wipe(down)">
                                      <p:cBhvr>
                                        <p:cTn id="66" dur="500"/>
                                        <p:tgtEl>
                                          <p:spTgt spid="79"/>
                                        </p:tgtEl>
                                      </p:cBhvr>
                                    </p:animEffect>
                                  </p:childTnLst>
                                </p:cTn>
                              </p:par>
                              <p:par>
                                <p:cTn id="67" presetID="22" presetClass="entr" presetSubtype="4" fill="hold" nodeType="withEffect">
                                  <p:stCondLst>
                                    <p:cond delay="0"/>
                                  </p:stCondLst>
                                  <p:childTnLst>
                                    <p:set>
                                      <p:cBhvr>
                                        <p:cTn id="68" dur="1" fill="hold">
                                          <p:stCondLst>
                                            <p:cond delay="0"/>
                                          </p:stCondLst>
                                        </p:cTn>
                                        <p:tgtEl>
                                          <p:spTgt spid="89"/>
                                        </p:tgtEl>
                                        <p:attrNameLst>
                                          <p:attrName>style.visibility</p:attrName>
                                        </p:attrNameLst>
                                      </p:cBhvr>
                                      <p:to>
                                        <p:strVal val="visible"/>
                                      </p:to>
                                    </p:set>
                                    <p:animEffect transition="in" filter="wipe(down)">
                                      <p:cBhvr>
                                        <p:cTn id="69" dur="500"/>
                                        <p:tgtEl>
                                          <p:spTgt spid="89"/>
                                        </p:tgtEl>
                                      </p:cBhvr>
                                    </p:animEffect>
                                  </p:childTnLst>
                                </p:cTn>
                              </p:par>
                              <p:par>
                                <p:cTn id="70" presetID="22" presetClass="entr" presetSubtype="4" fill="hold" nodeType="withEffect">
                                  <p:stCondLst>
                                    <p:cond delay="0"/>
                                  </p:stCondLst>
                                  <p:childTnLst>
                                    <p:set>
                                      <p:cBhvr>
                                        <p:cTn id="71" dur="1" fill="hold">
                                          <p:stCondLst>
                                            <p:cond delay="0"/>
                                          </p:stCondLst>
                                        </p:cTn>
                                        <p:tgtEl>
                                          <p:spTgt spid="78"/>
                                        </p:tgtEl>
                                        <p:attrNameLst>
                                          <p:attrName>style.visibility</p:attrName>
                                        </p:attrNameLst>
                                      </p:cBhvr>
                                      <p:to>
                                        <p:strVal val="visible"/>
                                      </p:to>
                                    </p:set>
                                    <p:animEffect transition="in" filter="wipe(down)">
                                      <p:cBhvr>
                                        <p:cTn id="72" dur="500"/>
                                        <p:tgtEl>
                                          <p:spTgt spid="78"/>
                                        </p:tgtEl>
                                      </p:cBhvr>
                                    </p:animEffect>
                                  </p:childTnLst>
                                </p:cTn>
                              </p:par>
                              <p:par>
                                <p:cTn id="73" presetID="22" presetClass="entr" presetSubtype="4" fill="hold" nodeType="withEffect">
                                  <p:stCondLst>
                                    <p:cond delay="0"/>
                                  </p:stCondLst>
                                  <p:childTnLst>
                                    <p:set>
                                      <p:cBhvr>
                                        <p:cTn id="74" dur="1" fill="hold">
                                          <p:stCondLst>
                                            <p:cond delay="0"/>
                                          </p:stCondLst>
                                        </p:cTn>
                                        <p:tgtEl>
                                          <p:spTgt spid="88"/>
                                        </p:tgtEl>
                                        <p:attrNameLst>
                                          <p:attrName>style.visibility</p:attrName>
                                        </p:attrNameLst>
                                      </p:cBhvr>
                                      <p:to>
                                        <p:strVal val="visible"/>
                                      </p:to>
                                    </p:set>
                                    <p:animEffect transition="in" filter="wipe(down)">
                                      <p:cBhvr>
                                        <p:cTn id="75" dur="500"/>
                                        <p:tgtEl>
                                          <p:spTgt spid="88"/>
                                        </p:tgtEl>
                                      </p:cBhvr>
                                    </p:animEffect>
                                  </p:childTnLst>
                                </p:cTn>
                              </p:par>
                            </p:childTnLst>
                          </p:cTn>
                        </p:par>
                        <p:par>
                          <p:cTn id="76" fill="hold">
                            <p:stCondLst>
                              <p:cond delay="2500"/>
                            </p:stCondLst>
                            <p:childTnLst>
                              <p:par>
                                <p:cTn id="77" presetID="22" presetClass="entr" presetSubtype="4" fill="hold" nodeType="afterEffect">
                                  <p:stCondLst>
                                    <p:cond delay="0"/>
                                  </p:stCondLst>
                                  <p:childTnLst>
                                    <p:set>
                                      <p:cBhvr>
                                        <p:cTn id="78" dur="1" fill="hold">
                                          <p:stCondLst>
                                            <p:cond delay="0"/>
                                          </p:stCondLst>
                                        </p:cTn>
                                        <p:tgtEl>
                                          <p:spTgt spid="93"/>
                                        </p:tgtEl>
                                        <p:attrNameLst>
                                          <p:attrName>style.visibility</p:attrName>
                                        </p:attrNameLst>
                                      </p:cBhvr>
                                      <p:to>
                                        <p:strVal val="visible"/>
                                      </p:to>
                                    </p:set>
                                    <p:animEffect transition="in" filter="wipe(down)">
                                      <p:cBhvr>
                                        <p:cTn id="79" dur="500"/>
                                        <p:tgtEl>
                                          <p:spTgt spid="93"/>
                                        </p:tgtEl>
                                      </p:cBhvr>
                                    </p:animEffect>
                                  </p:childTnLst>
                                </p:cTn>
                              </p:par>
                              <p:par>
                                <p:cTn id="80" presetID="22" presetClass="entr" presetSubtype="4" fill="hold" nodeType="withEffect">
                                  <p:stCondLst>
                                    <p:cond delay="0"/>
                                  </p:stCondLst>
                                  <p:childTnLst>
                                    <p:set>
                                      <p:cBhvr>
                                        <p:cTn id="81" dur="1" fill="hold">
                                          <p:stCondLst>
                                            <p:cond delay="0"/>
                                          </p:stCondLst>
                                        </p:cTn>
                                        <p:tgtEl>
                                          <p:spTgt spid="114"/>
                                        </p:tgtEl>
                                        <p:attrNameLst>
                                          <p:attrName>style.visibility</p:attrName>
                                        </p:attrNameLst>
                                      </p:cBhvr>
                                      <p:to>
                                        <p:strVal val="visible"/>
                                      </p:to>
                                    </p:set>
                                    <p:animEffect transition="in" filter="wipe(down)">
                                      <p:cBhvr>
                                        <p:cTn id="82" dur="500"/>
                                        <p:tgtEl>
                                          <p:spTgt spid="1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18" grpId="0" animBg="1"/>
      <p:bldP spid="19" grpId="0" animBg="1"/>
      <p:bldP spid="20" grpId="0" animBg="1"/>
      <p:bldP spid="21" grpId="0" animBg="1"/>
      <p:bldP spid="113" grpId="0" animBg="1"/>
      <p:bldP spid="127"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5750414" y="2974307"/>
            <a:ext cx="741973" cy="636233"/>
            <a:chOff x="3546346" y="2339026"/>
            <a:chExt cx="897787" cy="769842"/>
          </a:xfrm>
          <a:solidFill>
            <a:schemeClr val="bg1">
              <a:lumMod val="50000"/>
            </a:schemeClr>
          </a:solidFill>
        </p:grpSpPr>
        <p:sp>
          <p:nvSpPr>
            <p:cNvPr id="4" name="Rectangle 227"/>
            <p:cNvSpPr>
              <a:spLocks noChangeArrowheads="1"/>
            </p:cNvSpPr>
            <p:nvPr/>
          </p:nvSpPr>
          <p:spPr bwMode="auto">
            <a:xfrm>
              <a:off x="3561526" y="3077423"/>
              <a:ext cx="882607" cy="3144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solidFill>
                  <a:srgbClr val="000000"/>
                </a:solidFill>
              </a:endParaRPr>
            </a:p>
          </p:txBody>
        </p:sp>
        <p:sp>
          <p:nvSpPr>
            <p:cNvPr id="5" name="Freeform 228"/>
            <p:cNvSpPr/>
            <p:nvPr/>
          </p:nvSpPr>
          <p:spPr bwMode="auto">
            <a:xfrm>
              <a:off x="3617909" y="2844302"/>
              <a:ext cx="125777" cy="210351"/>
            </a:xfrm>
            <a:custGeom>
              <a:avLst/>
              <a:gdLst>
                <a:gd name="T0" fmla="*/ 6 w 49"/>
                <a:gd name="T1" fmla="*/ 82 h 82"/>
                <a:gd name="T2" fmla="*/ 43 w 49"/>
                <a:gd name="T3" fmla="*/ 82 h 82"/>
                <a:gd name="T4" fmla="*/ 49 w 49"/>
                <a:gd name="T5" fmla="*/ 76 h 82"/>
                <a:gd name="T6" fmla="*/ 49 w 49"/>
                <a:gd name="T7" fmla="*/ 0 h 82"/>
                <a:gd name="T8" fmla="*/ 0 w 49"/>
                <a:gd name="T9" fmla="*/ 49 h 82"/>
                <a:gd name="T10" fmla="*/ 0 w 49"/>
                <a:gd name="T11" fmla="*/ 76 h 82"/>
                <a:gd name="T12" fmla="*/ 6 w 49"/>
                <a:gd name="T13" fmla="*/ 82 h 82"/>
              </a:gdLst>
              <a:ahLst/>
              <a:cxnLst>
                <a:cxn ang="0">
                  <a:pos x="T0" y="T1"/>
                </a:cxn>
                <a:cxn ang="0">
                  <a:pos x="T2" y="T3"/>
                </a:cxn>
                <a:cxn ang="0">
                  <a:pos x="T4" y="T5"/>
                </a:cxn>
                <a:cxn ang="0">
                  <a:pos x="T6" y="T7"/>
                </a:cxn>
                <a:cxn ang="0">
                  <a:pos x="T8" y="T9"/>
                </a:cxn>
                <a:cxn ang="0">
                  <a:pos x="T10" y="T11"/>
                </a:cxn>
                <a:cxn ang="0">
                  <a:pos x="T12" y="T13"/>
                </a:cxn>
              </a:cxnLst>
              <a:rect l="0" t="0" r="r" b="b"/>
              <a:pathLst>
                <a:path w="49" h="82">
                  <a:moveTo>
                    <a:pt x="6" y="82"/>
                  </a:moveTo>
                  <a:cubicBezTo>
                    <a:pt x="43" y="82"/>
                    <a:pt x="43" y="82"/>
                    <a:pt x="43" y="82"/>
                  </a:cubicBezTo>
                  <a:cubicBezTo>
                    <a:pt x="46" y="82"/>
                    <a:pt x="49" y="79"/>
                    <a:pt x="49" y="76"/>
                  </a:cubicBezTo>
                  <a:cubicBezTo>
                    <a:pt x="49" y="0"/>
                    <a:pt x="49" y="0"/>
                    <a:pt x="49" y="0"/>
                  </a:cubicBezTo>
                  <a:cubicBezTo>
                    <a:pt x="0" y="49"/>
                    <a:pt x="0" y="49"/>
                    <a:pt x="0" y="49"/>
                  </a:cubicBezTo>
                  <a:cubicBezTo>
                    <a:pt x="0" y="76"/>
                    <a:pt x="0" y="76"/>
                    <a:pt x="0" y="76"/>
                  </a:cubicBezTo>
                  <a:cubicBezTo>
                    <a:pt x="0" y="79"/>
                    <a:pt x="3" y="82"/>
                    <a:pt x="6" y="8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0000"/>
                </a:solidFill>
              </a:endParaRPr>
            </a:p>
          </p:txBody>
        </p:sp>
        <p:sp>
          <p:nvSpPr>
            <p:cNvPr id="6" name="Freeform 229"/>
            <p:cNvSpPr/>
            <p:nvPr/>
          </p:nvSpPr>
          <p:spPr bwMode="auto">
            <a:xfrm>
              <a:off x="3779467" y="2682744"/>
              <a:ext cx="122524" cy="371910"/>
            </a:xfrm>
            <a:custGeom>
              <a:avLst/>
              <a:gdLst>
                <a:gd name="T0" fmla="*/ 5 w 48"/>
                <a:gd name="T1" fmla="*/ 145 h 145"/>
                <a:gd name="T2" fmla="*/ 43 w 48"/>
                <a:gd name="T3" fmla="*/ 145 h 145"/>
                <a:gd name="T4" fmla="*/ 48 w 48"/>
                <a:gd name="T5" fmla="*/ 139 h 145"/>
                <a:gd name="T6" fmla="*/ 48 w 48"/>
                <a:gd name="T7" fmla="*/ 0 h 145"/>
                <a:gd name="T8" fmla="*/ 0 w 48"/>
                <a:gd name="T9" fmla="*/ 49 h 145"/>
                <a:gd name="T10" fmla="*/ 0 w 48"/>
                <a:gd name="T11" fmla="*/ 139 h 145"/>
                <a:gd name="T12" fmla="*/ 5 w 48"/>
                <a:gd name="T13" fmla="*/ 145 h 145"/>
              </a:gdLst>
              <a:ahLst/>
              <a:cxnLst>
                <a:cxn ang="0">
                  <a:pos x="T0" y="T1"/>
                </a:cxn>
                <a:cxn ang="0">
                  <a:pos x="T2" y="T3"/>
                </a:cxn>
                <a:cxn ang="0">
                  <a:pos x="T4" y="T5"/>
                </a:cxn>
                <a:cxn ang="0">
                  <a:pos x="T6" y="T7"/>
                </a:cxn>
                <a:cxn ang="0">
                  <a:pos x="T8" y="T9"/>
                </a:cxn>
                <a:cxn ang="0">
                  <a:pos x="T10" y="T11"/>
                </a:cxn>
                <a:cxn ang="0">
                  <a:pos x="T12" y="T13"/>
                </a:cxn>
              </a:cxnLst>
              <a:rect l="0" t="0" r="r" b="b"/>
              <a:pathLst>
                <a:path w="48" h="145">
                  <a:moveTo>
                    <a:pt x="5" y="145"/>
                  </a:moveTo>
                  <a:cubicBezTo>
                    <a:pt x="43" y="145"/>
                    <a:pt x="43" y="145"/>
                    <a:pt x="43" y="145"/>
                  </a:cubicBezTo>
                  <a:cubicBezTo>
                    <a:pt x="46" y="145"/>
                    <a:pt x="48" y="142"/>
                    <a:pt x="48" y="139"/>
                  </a:cubicBezTo>
                  <a:cubicBezTo>
                    <a:pt x="48" y="0"/>
                    <a:pt x="48" y="0"/>
                    <a:pt x="48" y="0"/>
                  </a:cubicBezTo>
                  <a:cubicBezTo>
                    <a:pt x="0" y="49"/>
                    <a:pt x="0" y="49"/>
                    <a:pt x="0" y="49"/>
                  </a:cubicBezTo>
                  <a:cubicBezTo>
                    <a:pt x="0" y="139"/>
                    <a:pt x="0" y="139"/>
                    <a:pt x="0" y="139"/>
                  </a:cubicBezTo>
                  <a:cubicBezTo>
                    <a:pt x="0" y="142"/>
                    <a:pt x="2" y="145"/>
                    <a:pt x="5" y="14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0000"/>
                </a:solidFill>
              </a:endParaRPr>
            </a:p>
          </p:txBody>
        </p:sp>
        <p:sp>
          <p:nvSpPr>
            <p:cNvPr id="7" name="Freeform 230"/>
            <p:cNvSpPr/>
            <p:nvPr/>
          </p:nvSpPr>
          <p:spPr bwMode="auto">
            <a:xfrm>
              <a:off x="3938857" y="2713104"/>
              <a:ext cx="124693" cy="341550"/>
            </a:xfrm>
            <a:custGeom>
              <a:avLst/>
              <a:gdLst>
                <a:gd name="T0" fmla="*/ 22 w 49"/>
                <a:gd name="T1" fmla="*/ 22 h 133"/>
                <a:gd name="T2" fmla="*/ 0 w 49"/>
                <a:gd name="T3" fmla="*/ 0 h 133"/>
                <a:gd name="T4" fmla="*/ 0 w 49"/>
                <a:gd name="T5" fmla="*/ 127 h 133"/>
                <a:gd name="T6" fmla="*/ 6 w 49"/>
                <a:gd name="T7" fmla="*/ 133 h 133"/>
                <a:gd name="T8" fmla="*/ 43 w 49"/>
                <a:gd name="T9" fmla="*/ 133 h 133"/>
                <a:gd name="T10" fmla="*/ 49 w 49"/>
                <a:gd name="T11" fmla="*/ 127 h 133"/>
                <a:gd name="T12" fmla="*/ 49 w 49"/>
                <a:gd name="T13" fmla="*/ 26 h 133"/>
                <a:gd name="T14" fmla="*/ 38 w 49"/>
                <a:gd name="T15" fmla="*/ 29 h 133"/>
                <a:gd name="T16" fmla="*/ 22 w 49"/>
                <a:gd name="T17" fmla="*/ 22 h 1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9" h="133">
                  <a:moveTo>
                    <a:pt x="22" y="22"/>
                  </a:moveTo>
                  <a:cubicBezTo>
                    <a:pt x="0" y="0"/>
                    <a:pt x="0" y="0"/>
                    <a:pt x="0" y="0"/>
                  </a:cubicBezTo>
                  <a:cubicBezTo>
                    <a:pt x="0" y="127"/>
                    <a:pt x="0" y="127"/>
                    <a:pt x="0" y="127"/>
                  </a:cubicBezTo>
                  <a:cubicBezTo>
                    <a:pt x="0" y="130"/>
                    <a:pt x="3" y="133"/>
                    <a:pt x="6" y="133"/>
                  </a:cubicBezTo>
                  <a:cubicBezTo>
                    <a:pt x="43" y="133"/>
                    <a:pt x="43" y="133"/>
                    <a:pt x="43" y="133"/>
                  </a:cubicBezTo>
                  <a:cubicBezTo>
                    <a:pt x="46" y="133"/>
                    <a:pt x="49" y="130"/>
                    <a:pt x="49" y="127"/>
                  </a:cubicBezTo>
                  <a:cubicBezTo>
                    <a:pt x="49" y="26"/>
                    <a:pt x="49" y="26"/>
                    <a:pt x="49" y="26"/>
                  </a:cubicBezTo>
                  <a:cubicBezTo>
                    <a:pt x="46" y="28"/>
                    <a:pt x="42" y="29"/>
                    <a:pt x="38" y="29"/>
                  </a:cubicBezTo>
                  <a:cubicBezTo>
                    <a:pt x="32" y="29"/>
                    <a:pt x="27" y="26"/>
                    <a:pt x="22" y="2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0000"/>
                </a:solidFill>
              </a:endParaRPr>
            </a:p>
          </p:txBody>
        </p:sp>
        <p:sp>
          <p:nvSpPr>
            <p:cNvPr id="8" name="Freeform 231"/>
            <p:cNvSpPr/>
            <p:nvPr/>
          </p:nvSpPr>
          <p:spPr bwMode="auto">
            <a:xfrm>
              <a:off x="4100415" y="2624193"/>
              <a:ext cx="122524" cy="430461"/>
            </a:xfrm>
            <a:custGeom>
              <a:avLst/>
              <a:gdLst>
                <a:gd name="T0" fmla="*/ 5 w 48"/>
                <a:gd name="T1" fmla="*/ 168 h 168"/>
                <a:gd name="T2" fmla="*/ 43 w 48"/>
                <a:gd name="T3" fmla="*/ 168 h 168"/>
                <a:gd name="T4" fmla="*/ 48 w 48"/>
                <a:gd name="T5" fmla="*/ 162 h 168"/>
                <a:gd name="T6" fmla="*/ 48 w 48"/>
                <a:gd name="T7" fmla="*/ 0 h 168"/>
                <a:gd name="T8" fmla="*/ 0 w 48"/>
                <a:gd name="T9" fmla="*/ 48 h 168"/>
                <a:gd name="T10" fmla="*/ 0 w 48"/>
                <a:gd name="T11" fmla="*/ 162 h 168"/>
                <a:gd name="T12" fmla="*/ 5 w 48"/>
                <a:gd name="T13" fmla="*/ 168 h 168"/>
              </a:gdLst>
              <a:ahLst/>
              <a:cxnLst>
                <a:cxn ang="0">
                  <a:pos x="T0" y="T1"/>
                </a:cxn>
                <a:cxn ang="0">
                  <a:pos x="T2" y="T3"/>
                </a:cxn>
                <a:cxn ang="0">
                  <a:pos x="T4" y="T5"/>
                </a:cxn>
                <a:cxn ang="0">
                  <a:pos x="T6" y="T7"/>
                </a:cxn>
                <a:cxn ang="0">
                  <a:pos x="T8" y="T9"/>
                </a:cxn>
                <a:cxn ang="0">
                  <a:pos x="T10" y="T11"/>
                </a:cxn>
                <a:cxn ang="0">
                  <a:pos x="T12" y="T13"/>
                </a:cxn>
              </a:cxnLst>
              <a:rect l="0" t="0" r="r" b="b"/>
              <a:pathLst>
                <a:path w="48" h="168">
                  <a:moveTo>
                    <a:pt x="5" y="168"/>
                  </a:moveTo>
                  <a:cubicBezTo>
                    <a:pt x="43" y="168"/>
                    <a:pt x="43" y="168"/>
                    <a:pt x="43" y="168"/>
                  </a:cubicBezTo>
                  <a:cubicBezTo>
                    <a:pt x="46" y="168"/>
                    <a:pt x="48" y="165"/>
                    <a:pt x="48" y="162"/>
                  </a:cubicBezTo>
                  <a:cubicBezTo>
                    <a:pt x="48" y="0"/>
                    <a:pt x="48" y="0"/>
                    <a:pt x="48" y="0"/>
                  </a:cubicBezTo>
                  <a:cubicBezTo>
                    <a:pt x="0" y="48"/>
                    <a:pt x="0" y="48"/>
                    <a:pt x="0" y="48"/>
                  </a:cubicBezTo>
                  <a:cubicBezTo>
                    <a:pt x="0" y="162"/>
                    <a:pt x="0" y="162"/>
                    <a:pt x="0" y="162"/>
                  </a:cubicBezTo>
                  <a:cubicBezTo>
                    <a:pt x="0" y="165"/>
                    <a:pt x="2" y="168"/>
                    <a:pt x="5" y="16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0000"/>
                </a:solidFill>
              </a:endParaRPr>
            </a:p>
          </p:txBody>
        </p:sp>
        <p:sp>
          <p:nvSpPr>
            <p:cNvPr id="9" name="Freeform 232"/>
            <p:cNvSpPr/>
            <p:nvPr/>
          </p:nvSpPr>
          <p:spPr bwMode="auto">
            <a:xfrm>
              <a:off x="4258721" y="2513596"/>
              <a:ext cx="125777" cy="541058"/>
            </a:xfrm>
            <a:custGeom>
              <a:avLst/>
              <a:gdLst>
                <a:gd name="T0" fmla="*/ 29 w 49"/>
                <a:gd name="T1" fmla="*/ 0 h 211"/>
                <a:gd name="T2" fmla="*/ 0 w 49"/>
                <a:gd name="T3" fmla="*/ 29 h 211"/>
                <a:gd name="T4" fmla="*/ 0 w 49"/>
                <a:gd name="T5" fmla="*/ 205 h 211"/>
                <a:gd name="T6" fmla="*/ 6 w 49"/>
                <a:gd name="T7" fmla="*/ 211 h 211"/>
                <a:gd name="T8" fmla="*/ 43 w 49"/>
                <a:gd name="T9" fmla="*/ 211 h 211"/>
                <a:gd name="T10" fmla="*/ 49 w 49"/>
                <a:gd name="T11" fmla="*/ 205 h 211"/>
                <a:gd name="T12" fmla="*/ 49 w 49"/>
                <a:gd name="T13" fmla="*/ 22 h 211"/>
                <a:gd name="T14" fmla="*/ 29 w 49"/>
                <a:gd name="T15" fmla="*/ 0 h 21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9" h="211">
                  <a:moveTo>
                    <a:pt x="29" y="0"/>
                  </a:moveTo>
                  <a:cubicBezTo>
                    <a:pt x="0" y="29"/>
                    <a:pt x="0" y="29"/>
                    <a:pt x="0" y="29"/>
                  </a:cubicBezTo>
                  <a:cubicBezTo>
                    <a:pt x="0" y="205"/>
                    <a:pt x="0" y="205"/>
                    <a:pt x="0" y="205"/>
                  </a:cubicBezTo>
                  <a:cubicBezTo>
                    <a:pt x="0" y="208"/>
                    <a:pt x="3" y="211"/>
                    <a:pt x="6" y="211"/>
                  </a:cubicBezTo>
                  <a:cubicBezTo>
                    <a:pt x="43" y="211"/>
                    <a:pt x="43" y="211"/>
                    <a:pt x="43" y="211"/>
                  </a:cubicBezTo>
                  <a:cubicBezTo>
                    <a:pt x="46" y="211"/>
                    <a:pt x="49" y="208"/>
                    <a:pt x="49" y="205"/>
                  </a:cubicBezTo>
                  <a:cubicBezTo>
                    <a:pt x="49" y="22"/>
                    <a:pt x="49" y="22"/>
                    <a:pt x="49" y="22"/>
                  </a:cubicBezTo>
                  <a:cubicBezTo>
                    <a:pt x="38" y="21"/>
                    <a:pt x="29" y="12"/>
                    <a:pt x="29"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0000"/>
                </a:solidFill>
              </a:endParaRPr>
            </a:p>
          </p:txBody>
        </p:sp>
        <p:sp>
          <p:nvSpPr>
            <p:cNvPr id="10" name="Freeform 233"/>
            <p:cNvSpPr/>
            <p:nvPr/>
          </p:nvSpPr>
          <p:spPr bwMode="auto">
            <a:xfrm>
              <a:off x="3546346" y="2339026"/>
              <a:ext cx="871764" cy="610452"/>
            </a:xfrm>
            <a:custGeom>
              <a:avLst/>
              <a:gdLst>
                <a:gd name="T0" fmla="*/ 20 w 340"/>
                <a:gd name="T1" fmla="*/ 234 h 238"/>
                <a:gd name="T2" fmla="*/ 140 w 340"/>
                <a:gd name="T3" fmla="*/ 113 h 238"/>
                <a:gd name="T4" fmla="*/ 183 w 340"/>
                <a:gd name="T5" fmla="*/ 156 h 238"/>
                <a:gd name="T6" fmla="*/ 199 w 340"/>
                <a:gd name="T7" fmla="*/ 156 h 238"/>
                <a:gd name="T8" fmla="*/ 318 w 340"/>
                <a:gd name="T9" fmla="*/ 37 h 238"/>
                <a:gd name="T10" fmla="*/ 318 w 340"/>
                <a:gd name="T11" fmla="*/ 64 h 238"/>
                <a:gd name="T12" fmla="*/ 329 w 340"/>
                <a:gd name="T13" fmla="*/ 75 h 238"/>
                <a:gd name="T14" fmla="*/ 340 w 340"/>
                <a:gd name="T15" fmla="*/ 64 h 238"/>
                <a:gd name="T16" fmla="*/ 340 w 340"/>
                <a:gd name="T17" fmla="*/ 11 h 238"/>
                <a:gd name="T18" fmla="*/ 337 w 340"/>
                <a:gd name="T19" fmla="*/ 3 h 238"/>
                <a:gd name="T20" fmla="*/ 329 w 340"/>
                <a:gd name="T21" fmla="*/ 0 h 238"/>
                <a:gd name="T22" fmla="*/ 276 w 340"/>
                <a:gd name="T23" fmla="*/ 0 h 238"/>
                <a:gd name="T24" fmla="*/ 265 w 340"/>
                <a:gd name="T25" fmla="*/ 11 h 238"/>
                <a:gd name="T26" fmla="*/ 276 w 340"/>
                <a:gd name="T27" fmla="*/ 22 h 238"/>
                <a:gd name="T28" fmla="*/ 302 w 340"/>
                <a:gd name="T29" fmla="*/ 22 h 238"/>
                <a:gd name="T30" fmla="*/ 191 w 340"/>
                <a:gd name="T31" fmla="*/ 133 h 238"/>
                <a:gd name="T32" fmla="*/ 148 w 340"/>
                <a:gd name="T33" fmla="*/ 90 h 238"/>
                <a:gd name="T34" fmla="*/ 133 w 340"/>
                <a:gd name="T35" fmla="*/ 90 h 238"/>
                <a:gd name="T36" fmla="*/ 4 w 340"/>
                <a:gd name="T37" fmla="*/ 219 h 238"/>
                <a:gd name="T38" fmla="*/ 4 w 340"/>
                <a:gd name="T39" fmla="*/ 234 h 238"/>
                <a:gd name="T40" fmla="*/ 20 w 340"/>
                <a:gd name="T41" fmla="*/ 234 h 2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340" h="238">
                  <a:moveTo>
                    <a:pt x="20" y="234"/>
                  </a:moveTo>
                  <a:cubicBezTo>
                    <a:pt x="140" y="113"/>
                    <a:pt x="140" y="113"/>
                    <a:pt x="140" y="113"/>
                  </a:cubicBezTo>
                  <a:cubicBezTo>
                    <a:pt x="183" y="156"/>
                    <a:pt x="183" y="156"/>
                    <a:pt x="183" y="156"/>
                  </a:cubicBezTo>
                  <a:cubicBezTo>
                    <a:pt x="188" y="160"/>
                    <a:pt x="195" y="160"/>
                    <a:pt x="199" y="156"/>
                  </a:cubicBezTo>
                  <a:cubicBezTo>
                    <a:pt x="318" y="37"/>
                    <a:pt x="318" y="37"/>
                    <a:pt x="318" y="37"/>
                  </a:cubicBezTo>
                  <a:cubicBezTo>
                    <a:pt x="318" y="64"/>
                    <a:pt x="318" y="64"/>
                    <a:pt x="318" y="64"/>
                  </a:cubicBezTo>
                  <a:cubicBezTo>
                    <a:pt x="318" y="70"/>
                    <a:pt x="323" y="75"/>
                    <a:pt x="329" y="75"/>
                  </a:cubicBezTo>
                  <a:cubicBezTo>
                    <a:pt x="335" y="75"/>
                    <a:pt x="340" y="70"/>
                    <a:pt x="340" y="64"/>
                  </a:cubicBezTo>
                  <a:cubicBezTo>
                    <a:pt x="340" y="11"/>
                    <a:pt x="340" y="11"/>
                    <a:pt x="340" y="11"/>
                  </a:cubicBezTo>
                  <a:cubicBezTo>
                    <a:pt x="340" y="8"/>
                    <a:pt x="339" y="5"/>
                    <a:pt x="337" y="3"/>
                  </a:cubicBezTo>
                  <a:cubicBezTo>
                    <a:pt x="335" y="1"/>
                    <a:pt x="332" y="0"/>
                    <a:pt x="329" y="0"/>
                  </a:cubicBezTo>
                  <a:cubicBezTo>
                    <a:pt x="276" y="0"/>
                    <a:pt x="276" y="0"/>
                    <a:pt x="276" y="0"/>
                  </a:cubicBezTo>
                  <a:cubicBezTo>
                    <a:pt x="270" y="0"/>
                    <a:pt x="265" y="4"/>
                    <a:pt x="265" y="11"/>
                  </a:cubicBezTo>
                  <a:cubicBezTo>
                    <a:pt x="265" y="17"/>
                    <a:pt x="270" y="22"/>
                    <a:pt x="276" y="22"/>
                  </a:cubicBezTo>
                  <a:cubicBezTo>
                    <a:pt x="302" y="22"/>
                    <a:pt x="302" y="22"/>
                    <a:pt x="302" y="22"/>
                  </a:cubicBezTo>
                  <a:cubicBezTo>
                    <a:pt x="191" y="133"/>
                    <a:pt x="191" y="133"/>
                    <a:pt x="191" y="133"/>
                  </a:cubicBezTo>
                  <a:cubicBezTo>
                    <a:pt x="148" y="90"/>
                    <a:pt x="148" y="90"/>
                    <a:pt x="148" y="90"/>
                  </a:cubicBezTo>
                  <a:cubicBezTo>
                    <a:pt x="144" y="86"/>
                    <a:pt x="137" y="86"/>
                    <a:pt x="133" y="90"/>
                  </a:cubicBezTo>
                  <a:cubicBezTo>
                    <a:pt x="4" y="219"/>
                    <a:pt x="4" y="219"/>
                    <a:pt x="4" y="219"/>
                  </a:cubicBezTo>
                  <a:cubicBezTo>
                    <a:pt x="0" y="223"/>
                    <a:pt x="0" y="230"/>
                    <a:pt x="4" y="234"/>
                  </a:cubicBezTo>
                  <a:cubicBezTo>
                    <a:pt x="8" y="238"/>
                    <a:pt x="15" y="238"/>
                    <a:pt x="20" y="23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0000"/>
                </a:solidFill>
              </a:endParaRPr>
            </a:p>
          </p:txBody>
        </p:sp>
      </p:grpSp>
      <p:sp>
        <p:nvSpPr>
          <p:cNvPr id="70" name="文本框 69"/>
          <p:cNvSpPr txBox="1"/>
          <p:nvPr/>
        </p:nvSpPr>
        <p:spPr bwMode="auto">
          <a:xfrm flipH="1">
            <a:off x="4892822" y="4024010"/>
            <a:ext cx="2406357" cy="687561"/>
          </a:xfrm>
          <a:prstGeom prst="rect">
            <a:avLst/>
          </a:prstGeom>
          <a:noFill/>
        </p:spPr>
        <p:txBody>
          <a:bodyPr wrap="square">
            <a:spAutoFit/>
          </a:bodyPr>
          <a:lstStyle/>
          <a:p>
            <a:pPr algn="ctr">
              <a:lnSpc>
                <a:spcPct val="110000"/>
              </a:lnSpc>
              <a:defRPr/>
            </a:pPr>
            <a:r>
              <a:rPr lang="zh-CN" altLang="en-US" sz="1200" dirty="0">
                <a:solidFill>
                  <a:srgbClr val="FFFFFF">
                    <a:lumMod val="50000"/>
                  </a:srgbClr>
                </a:solidFill>
                <a:latin typeface="微软雅黑" panose="020B0503020204020204" pitchFamily="34" charset="-122"/>
                <a:ea typeface="微软雅黑" panose="020B0503020204020204" pitchFamily="34" charset="-122"/>
              </a:rPr>
              <a:t>点击输入替换的内容点击输入替换的内容点击输入替换的内容点击输入替换的内容</a:t>
            </a:r>
          </a:p>
        </p:txBody>
      </p:sp>
      <p:sp>
        <p:nvSpPr>
          <p:cNvPr id="71" name="文本框 70"/>
          <p:cNvSpPr txBox="1"/>
          <p:nvPr/>
        </p:nvSpPr>
        <p:spPr bwMode="auto">
          <a:xfrm flipH="1">
            <a:off x="5134602" y="3675401"/>
            <a:ext cx="1922797" cy="400863"/>
          </a:xfrm>
          <a:prstGeom prst="rect">
            <a:avLst/>
          </a:prstGeom>
          <a:noFill/>
        </p:spPr>
        <p:txBody>
          <a:bodyPr>
            <a:spAutoFit/>
          </a:bodyPr>
          <a:lstStyle/>
          <a:p>
            <a:pPr algn="ctr">
              <a:defRPr/>
            </a:pPr>
            <a:r>
              <a:rPr lang="zh-CN" altLang="en-US" sz="2000" dirty="0">
                <a:solidFill>
                  <a:schemeClr val="bg1">
                    <a:lumMod val="50000"/>
                  </a:schemeClr>
                </a:solidFill>
                <a:latin typeface="时尚中黑简体" panose="01010104010101010101" pitchFamily="2" charset="-122"/>
                <a:ea typeface="时尚中黑简体" panose="01010104010101010101" pitchFamily="2" charset="-122"/>
              </a:rPr>
              <a:t>在此添加标题</a:t>
            </a:r>
          </a:p>
        </p:txBody>
      </p:sp>
      <p:grpSp>
        <p:nvGrpSpPr>
          <p:cNvPr id="27" name="组合 26"/>
          <p:cNvGrpSpPr/>
          <p:nvPr/>
        </p:nvGrpSpPr>
        <p:grpSpPr>
          <a:xfrm>
            <a:off x="4178448" y="1558887"/>
            <a:ext cx="1222228" cy="3732432"/>
            <a:chOff x="4124326" y="1343025"/>
            <a:chExt cx="1478896" cy="4164157"/>
          </a:xfrm>
        </p:grpSpPr>
        <p:cxnSp>
          <p:nvCxnSpPr>
            <p:cNvPr id="18" name="直接连接符 17"/>
            <p:cNvCxnSpPr/>
            <p:nvPr/>
          </p:nvCxnSpPr>
          <p:spPr>
            <a:xfrm>
              <a:off x="4876800" y="1350818"/>
              <a:ext cx="0" cy="4156364"/>
            </a:xfrm>
            <a:prstGeom prst="line">
              <a:avLst/>
            </a:prstGeom>
            <a:ln w="15875">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20" name="直接连接符 19"/>
            <p:cNvCxnSpPr/>
            <p:nvPr/>
          </p:nvCxnSpPr>
          <p:spPr>
            <a:xfrm flipH="1">
              <a:off x="4135850" y="1343025"/>
              <a:ext cx="742950" cy="0"/>
            </a:xfrm>
            <a:prstGeom prst="line">
              <a:avLst/>
            </a:prstGeom>
            <a:ln w="15875">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21" name="直接连接符 20"/>
            <p:cNvCxnSpPr/>
            <p:nvPr/>
          </p:nvCxnSpPr>
          <p:spPr>
            <a:xfrm flipH="1">
              <a:off x="4135850" y="5507182"/>
              <a:ext cx="742950" cy="0"/>
            </a:xfrm>
            <a:prstGeom prst="line">
              <a:avLst/>
            </a:prstGeom>
            <a:ln w="15875">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22" name="直接连接符 21"/>
            <p:cNvCxnSpPr/>
            <p:nvPr/>
          </p:nvCxnSpPr>
          <p:spPr>
            <a:xfrm flipH="1">
              <a:off x="4124326" y="3429001"/>
              <a:ext cx="1478896" cy="0"/>
            </a:xfrm>
            <a:prstGeom prst="line">
              <a:avLst/>
            </a:prstGeom>
            <a:ln w="15875">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sp>
        <p:nvSpPr>
          <p:cNvPr id="26" name="椭圆 25"/>
          <p:cNvSpPr/>
          <p:nvPr/>
        </p:nvSpPr>
        <p:spPr>
          <a:xfrm>
            <a:off x="5418307" y="3358029"/>
            <a:ext cx="141942" cy="141942"/>
          </a:xfrm>
          <a:prstGeom prst="ellipse">
            <a:avLst/>
          </a:prstGeom>
          <a:noFill/>
          <a:ln w="1905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30" name="组合 29"/>
          <p:cNvGrpSpPr/>
          <p:nvPr/>
        </p:nvGrpSpPr>
        <p:grpSpPr>
          <a:xfrm flipH="1">
            <a:off x="6805613" y="1558887"/>
            <a:ext cx="1131241" cy="3732432"/>
            <a:chOff x="4124326" y="1343025"/>
            <a:chExt cx="1368802" cy="4164157"/>
          </a:xfrm>
        </p:grpSpPr>
        <p:cxnSp>
          <p:nvCxnSpPr>
            <p:cNvPr id="32" name="直接连接符 31"/>
            <p:cNvCxnSpPr/>
            <p:nvPr/>
          </p:nvCxnSpPr>
          <p:spPr>
            <a:xfrm>
              <a:off x="4876800" y="1350818"/>
              <a:ext cx="0" cy="4156364"/>
            </a:xfrm>
            <a:prstGeom prst="line">
              <a:avLst/>
            </a:prstGeom>
            <a:ln w="15875">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33" name="直接连接符 32"/>
            <p:cNvCxnSpPr/>
            <p:nvPr/>
          </p:nvCxnSpPr>
          <p:spPr>
            <a:xfrm flipH="1">
              <a:off x="4135850" y="1343025"/>
              <a:ext cx="742950" cy="0"/>
            </a:xfrm>
            <a:prstGeom prst="line">
              <a:avLst/>
            </a:prstGeom>
            <a:ln w="15875">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34" name="直接连接符 33"/>
            <p:cNvCxnSpPr/>
            <p:nvPr/>
          </p:nvCxnSpPr>
          <p:spPr>
            <a:xfrm flipH="1">
              <a:off x="4135850" y="5507182"/>
              <a:ext cx="742950" cy="0"/>
            </a:xfrm>
            <a:prstGeom prst="line">
              <a:avLst/>
            </a:prstGeom>
            <a:ln w="15875">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35" name="直接连接符 34"/>
            <p:cNvCxnSpPr/>
            <p:nvPr/>
          </p:nvCxnSpPr>
          <p:spPr>
            <a:xfrm flipH="1">
              <a:off x="4124326" y="3429001"/>
              <a:ext cx="1368802" cy="0"/>
            </a:xfrm>
            <a:prstGeom prst="line">
              <a:avLst/>
            </a:prstGeom>
            <a:ln w="15875">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sp>
        <p:nvSpPr>
          <p:cNvPr id="31" name="椭圆 30"/>
          <p:cNvSpPr/>
          <p:nvPr/>
        </p:nvSpPr>
        <p:spPr>
          <a:xfrm flipH="1">
            <a:off x="6650304" y="3358029"/>
            <a:ext cx="141942" cy="141942"/>
          </a:xfrm>
          <a:prstGeom prst="ellipse">
            <a:avLst/>
          </a:prstGeom>
          <a:noFill/>
          <a:ln w="1905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41" name="组合 40"/>
          <p:cNvGrpSpPr/>
          <p:nvPr/>
        </p:nvGrpSpPr>
        <p:grpSpPr>
          <a:xfrm>
            <a:off x="3395101" y="1103874"/>
            <a:ext cx="910025" cy="910025"/>
            <a:chOff x="2646157" y="1103874"/>
            <a:chExt cx="910025" cy="910025"/>
          </a:xfrm>
        </p:grpSpPr>
        <p:grpSp>
          <p:nvGrpSpPr>
            <p:cNvPr id="39" name="组合 38"/>
            <p:cNvGrpSpPr/>
            <p:nvPr/>
          </p:nvGrpSpPr>
          <p:grpSpPr>
            <a:xfrm>
              <a:off x="2646157" y="1103874"/>
              <a:ext cx="910025" cy="910025"/>
              <a:chOff x="1236675" y="2423160"/>
              <a:chExt cx="1950720" cy="1950720"/>
            </a:xfrm>
          </p:grpSpPr>
          <p:sp>
            <p:nvSpPr>
              <p:cNvPr id="37" name="椭圆 36"/>
              <p:cNvSpPr/>
              <p:nvPr/>
            </p:nvSpPr>
            <p:spPr>
              <a:xfrm>
                <a:off x="1236675" y="2423160"/>
                <a:ext cx="1950720" cy="1950720"/>
              </a:xfrm>
              <a:prstGeom prst="ellipse">
                <a:avLst/>
              </a:prstGeom>
              <a:solidFill>
                <a:schemeClr val="bg1"/>
              </a:solidFill>
              <a:ln>
                <a:noFill/>
              </a:ln>
              <a:effectLst>
                <a:outerShdw dist="76200" dir="2700000" algn="tl" rotWithShape="0">
                  <a:prstClr val="black">
                    <a:alpha val="22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8" name="椭圆 37"/>
              <p:cNvSpPr/>
              <p:nvPr/>
            </p:nvSpPr>
            <p:spPr>
              <a:xfrm>
                <a:off x="1426863" y="2613348"/>
                <a:ext cx="1570349" cy="1570349"/>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40" name="椭圆 39"/>
            <p:cNvSpPr/>
            <p:nvPr/>
          </p:nvSpPr>
          <p:spPr>
            <a:xfrm>
              <a:off x="2792045" y="1249762"/>
              <a:ext cx="618249" cy="618249"/>
            </a:xfrm>
            <a:prstGeom prst="ellipse">
              <a:avLst/>
            </a:prstGeom>
            <a:ln>
              <a:noFill/>
            </a:ln>
            <a:effectLst>
              <a:innerShdw dist="63500" dir="13500000">
                <a:schemeClr val="accent1">
                  <a:lumMod val="50000"/>
                  <a:alpha val="5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42" name="组合 41"/>
          <p:cNvGrpSpPr/>
          <p:nvPr/>
        </p:nvGrpSpPr>
        <p:grpSpPr>
          <a:xfrm>
            <a:off x="3395101" y="2952886"/>
            <a:ext cx="910025" cy="910025"/>
            <a:chOff x="2646157" y="1103874"/>
            <a:chExt cx="910025" cy="910025"/>
          </a:xfrm>
        </p:grpSpPr>
        <p:grpSp>
          <p:nvGrpSpPr>
            <p:cNvPr id="43" name="组合 42"/>
            <p:cNvGrpSpPr/>
            <p:nvPr/>
          </p:nvGrpSpPr>
          <p:grpSpPr>
            <a:xfrm>
              <a:off x="2646157" y="1103874"/>
              <a:ext cx="910025" cy="910025"/>
              <a:chOff x="1236675" y="2423160"/>
              <a:chExt cx="1950720" cy="1950720"/>
            </a:xfrm>
          </p:grpSpPr>
          <p:sp>
            <p:nvSpPr>
              <p:cNvPr id="45" name="椭圆 44"/>
              <p:cNvSpPr/>
              <p:nvPr/>
            </p:nvSpPr>
            <p:spPr>
              <a:xfrm>
                <a:off x="1236675" y="2423160"/>
                <a:ext cx="1950720" cy="1950720"/>
              </a:xfrm>
              <a:prstGeom prst="ellipse">
                <a:avLst/>
              </a:prstGeom>
              <a:solidFill>
                <a:schemeClr val="bg1"/>
              </a:solidFill>
              <a:ln>
                <a:noFill/>
              </a:ln>
              <a:effectLst>
                <a:outerShdw dist="76200" dir="2700000" algn="tl" rotWithShape="0">
                  <a:prstClr val="black">
                    <a:alpha val="22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6" name="椭圆 45"/>
              <p:cNvSpPr/>
              <p:nvPr/>
            </p:nvSpPr>
            <p:spPr>
              <a:xfrm>
                <a:off x="1426863" y="2613348"/>
                <a:ext cx="1570349" cy="1570349"/>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44" name="椭圆 43"/>
            <p:cNvSpPr/>
            <p:nvPr/>
          </p:nvSpPr>
          <p:spPr>
            <a:xfrm>
              <a:off x="2792045" y="1249762"/>
              <a:ext cx="618249" cy="618249"/>
            </a:xfrm>
            <a:prstGeom prst="ellipse">
              <a:avLst/>
            </a:prstGeom>
            <a:solidFill>
              <a:schemeClr val="accent2"/>
            </a:solidFill>
            <a:ln>
              <a:noFill/>
            </a:ln>
            <a:effectLst>
              <a:innerShdw dist="63500" dir="13500000">
                <a:schemeClr val="accent2">
                  <a:lumMod val="50000"/>
                  <a:alpha val="5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47" name="组合 46"/>
          <p:cNvGrpSpPr/>
          <p:nvPr/>
        </p:nvGrpSpPr>
        <p:grpSpPr>
          <a:xfrm>
            <a:off x="3395101" y="4836306"/>
            <a:ext cx="910025" cy="910025"/>
            <a:chOff x="2646157" y="1103874"/>
            <a:chExt cx="910025" cy="910025"/>
          </a:xfrm>
        </p:grpSpPr>
        <p:grpSp>
          <p:nvGrpSpPr>
            <p:cNvPr id="48" name="组合 47"/>
            <p:cNvGrpSpPr/>
            <p:nvPr/>
          </p:nvGrpSpPr>
          <p:grpSpPr>
            <a:xfrm>
              <a:off x="2646157" y="1103874"/>
              <a:ext cx="910025" cy="910025"/>
              <a:chOff x="1236675" y="2423160"/>
              <a:chExt cx="1950720" cy="1950720"/>
            </a:xfrm>
          </p:grpSpPr>
          <p:sp>
            <p:nvSpPr>
              <p:cNvPr id="50" name="椭圆 49"/>
              <p:cNvSpPr/>
              <p:nvPr/>
            </p:nvSpPr>
            <p:spPr>
              <a:xfrm>
                <a:off x="1236675" y="2423160"/>
                <a:ext cx="1950720" cy="1950720"/>
              </a:xfrm>
              <a:prstGeom prst="ellipse">
                <a:avLst/>
              </a:prstGeom>
              <a:solidFill>
                <a:schemeClr val="bg1"/>
              </a:solidFill>
              <a:ln>
                <a:noFill/>
              </a:ln>
              <a:effectLst>
                <a:outerShdw dist="76200" dir="2700000" algn="tl" rotWithShape="0">
                  <a:prstClr val="black">
                    <a:alpha val="22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1" name="椭圆 50"/>
              <p:cNvSpPr/>
              <p:nvPr/>
            </p:nvSpPr>
            <p:spPr>
              <a:xfrm>
                <a:off x="1426863" y="2613348"/>
                <a:ext cx="1570349" cy="1570349"/>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49" name="椭圆 48"/>
            <p:cNvSpPr/>
            <p:nvPr/>
          </p:nvSpPr>
          <p:spPr>
            <a:xfrm>
              <a:off x="2792045" y="1249762"/>
              <a:ext cx="618249" cy="618249"/>
            </a:xfrm>
            <a:prstGeom prst="ellipse">
              <a:avLst/>
            </a:prstGeom>
            <a:solidFill>
              <a:schemeClr val="accent3"/>
            </a:solidFill>
            <a:ln>
              <a:noFill/>
            </a:ln>
            <a:effectLst>
              <a:innerShdw dist="63500" dir="13500000">
                <a:schemeClr val="accent3">
                  <a:lumMod val="50000"/>
                  <a:alpha val="5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52" name="组合 51"/>
          <p:cNvGrpSpPr/>
          <p:nvPr/>
        </p:nvGrpSpPr>
        <p:grpSpPr>
          <a:xfrm>
            <a:off x="7810175" y="1103874"/>
            <a:ext cx="910025" cy="910025"/>
            <a:chOff x="2646157" y="1103874"/>
            <a:chExt cx="910025" cy="910025"/>
          </a:xfrm>
        </p:grpSpPr>
        <p:grpSp>
          <p:nvGrpSpPr>
            <p:cNvPr id="53" name="组合 52"/>
            <p:cNvGrpSpPr/>
            <p:nvPr/>
          </p:nvGrpSpPr>
          <p:grpSpPr>
            <a:xfrm>
              <a:off x="2646157" y="1103874"/>
              <a:ext cx="910025" cy="910025"/>
              <a:chOff x="1236675" y="2423160"/>
              <a:chExt cx="1950720" cy="1950720"/>
            </a:xfrm>
          </p:grpSpPr>
          <p:sp>
            <p:nvSpPr>
              <p:cNvPr id="55" name="椭圆 54"/>
              <p:cNvSpPr/>
              <p:nvPr/>
            </p:nvSpPr>
            <p:spPr>
              <a:xfrm>
                <a:off x="1236675" y="2423160"/>
                <a:ext cx="1950720" cy="1950720"/>
              </a:xfrm>
              <a:prstGeom prst="ellipse">
                <a:avLst/>
              </a:prstGeom>
              <a:solidFill>
                <a:schemeClr val="bg1"/>
              </a:solidFill>
              <a:ln>
                <a:noFill/>
              </a:ln>
              <a:effectLst>
                <a:outerShdw dist="76200" dir="2700000" algn="tl" rotWithShape="0">
                  <a:prstClr val="black">
                    <a:alpha val="22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6" name="椭圆 55"/>
              <p:cNvSpPr/>
              <p:nvPr/>
            </p:nvSpPr>
            <p:spPr>
              <a:xfrm>
                <a:off x="1426863" y="2613348"/>
                <a:ext cx="1570349" cy="1570349"/>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54" name="椭圆 53"/>
            <p:cNvSpPr/>
            <p:nvPr/>
          </p:nvSpPr>
          <p:spPr>
            <a:xfrm>
              <a:off x="2792045" y="1249762"/>
              <a:ext cx="618249" cy="618249"/>
            </a:xfrm>
            <a:prstGeom prst="ellipse">
              <a:avLst/>
            </a:prstGeom>
            <a:solidFill>
              <a:schemeClr val="accent5"/>
            </a:solidFill>
            <a:ln>
              <a:noFill/>
            </a:ln>
            <a:effectLst>
              <a:innerShdw dist="63500" dir="13500000">
                <a:schemeClr val="accent5">
                  <a:lumMod val="50000"/>
                  <a:alpha val="5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57" name="组合 56"/>
          <p:cNvGrpSpPr/>
          <p:nvPr/>
        </p:nvGrpSpPr>
        <p:grpSpPr>
          <a:xfrm>
            <a:off x="7810175" y="2952886"/>
            <a:ext cx="910025" cy="910025"/>
            <a:chOff x="2646157" y="1103874"/>
            <a:chExt cx="910025" cy="910025"/>
          </a:xfrm>
        </p:grpSpPr>
        <p:grpSp>
          <p:nvGrpSpPr>
            <p:cNvPr id="58" name="组合 57"/>
            <p:cNvGrpSpPr/>
            <p:nvPr/>
          </p:nvGrpSpPr>
          <p:grpSpPr>
            <a:xfrm>
              <a:off x="2646157" y="1103874"/>
              <a:ext cx="910025" cy="910025"/>
              <a:chOff x="1236675" y="2423160"/>
              <a:chExt cx="1950720" cy="1950720"/>
            </a:xfrm>
          </p:grpSpPr>
          <p:sp>
            <p:nvSpPr>
              <p:cNvPr id="60" name="椭圆 59"/>
              <p:cNvSpPr/>
              <p:nvPr/>
            </p:nvSpPr>
            <p:spPr>
              <a:xfrm>
                <a:off x="1236675" y="2423160"/>
                <a:ext cx="1950720" cy="1950720"/>
              </a:xfrm>
              <a:prstGeom prst="ellipse">
                <a:avLst/>
              </a:prstGeom>
              <a:solidFill>
                <a:schemeClr val="bg1"/>
              </a:solidFill>
              <a:ln>
                <a:noFill/>
              </a:ln>
              <a:effectLst>
                <a:outerShdw dist="76200" dir="2700000" algn="tl" rotWithShape="0">
                  <a:prstClr val="black">
                    <a:alpha val="22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1" name="椭圆 60"/>
              <p:cNvSpPr/>
              <p:nvPr/>
            </p:nvSpPr>
            <p:spPr>
              <a:xfrm>
                <a:off x="1426863" y="2613348"/>
                <a:ext cx="1570349" cy="1570349"/>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59" name="椭圆 58"/>
            <p:cNvSpPr/>
            <p:nvPr/>
          </p:nvSpPr>
          <p:spPr>
            <a:xfrm>
              <a:off x="2792045" y="1249762"/>
              <a:ext cx="618249" cy="618249"/>
            </a:xfrm>
            <a:prstGeom prst="ellipse">
              <a:avLst/>
            </a:prstGeom>
            <a:solidFill>
              <a:schemeClr val="accent4"/>
            </a:solidFill>
            <a:ln>
              <a:noFill/>
            </a:ln>
            <a:effectLst>
              <a:innerShdw dist="63500" dir="13500000">
                <a:schemeClr val="accent4">
                  <a:lumMod val="50000"/>
                  <a:alpha val="5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62" name="组合 61"/>
          <p:cNvGrpSpPr/>
          <p:nvPr/>
        </p:nvGrpSpPr>
        <p:grpSpPr>
          <a:xfrm>
            <a:off x="7810175" y="4836306"/>
            <a:ext cx="910025" cy="910025"/>
            <a:chOff x="2646157" y="1103874"/>
            <a:chExt cx="910025" cy="910025"/>
          </a:xfrm>
        </p:grpSpPr>
        <p:grpSp>
          <p:nvGrpSpPr>
            <p:cNvPr id="63" name="组合 62"/>
            <p:cNvGrpSpPr/>
            <p:nvPr/>
          </p:nvGrpSpPr>
          <p:grpSpPr>
            <a:xfrm>
              <a:off x="2646157" y="1103874"/>
              <a:ext cx="910025" cy="910025"/>
              <a:chOff x="1236675" y="2423160"/>
              <a:chExt cx="1950720" cy="1950720"/>
            </a:xfrm>
          </p:grpSpPr>
          <p:sp>
            <p:nvSpPr>
              <p:cNvPr id="65" name="椭圆 64"/>
              <p:cNvSpPr/>
              <p:nvPr/>
            </p:nvSpPr>
            <p:spPr>
              <a:xfrm>
                <a:off x="1236675" y="2423160"/>
                <a:ext cx="1950720" cy="1950720"/>
              </a:xfrm>
              <a:prstGeom prst="ellipse">
                <a:avLst/>
              </a:prstGeom>
              <a:solidFill>
                <a:schemeClr val="bg1"/>
              </a:solidFill>
              <a:ln>
                <a:noFill/>
              </a:ln>
              <a:effectLst>
                <a:outerShdw dist="76200" dir="2700000" algn="tl" rotWithShape="0">
                  <a:prstClr val="black">
                    <a:alpha val="22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6" name="椭圆 65"/>
              <p:cNvSpPr/>
              <p:nvPr/>
            </p:nvSpPr>
            <p:spPr>
              <a:xfrm>
                <a:off x="1426863" y="2613348"/>
                <a:ext cx="1570349" cy="1570349"/>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64" name="椭圆 63"/>
            <p:cNvSpPr/>
            <p:nvPr/>
          </p:nvSpPr>
          <p:spPr>
            <a:xfrm>
              <a:off x="2792045" y="1249762"/>
              <a:ext cx="618249" cy="618249"/>
            </a:xfrm>
            <a:prstGeom prst="ellipse">
              <a:avLst/>
            </a:prstGeom>
            <a:solidFill>
              <a:schemeClr val="accent6"/>
            </a:solidFill>
            <a:ln>
              <a:noFill/>
            </a:ln>
            <a:effectLst>
              <a:innerShdw dist="63500" dir="13500000">
                <a:schemeClr val="accent6">
                  <a:lumMod val="50000"/>
                  <a:alpha val="5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73" name="组合 72"/>
          <p:cNvGrpSpPr/>
          <p:nvPr/>
        </p:nvGrpSpPr>
        <p:grpSpPr>
          <a:xfrm>
            <a:off x="3665646" y="1410839"/>
            <a:ext cx="364409" cy="302521"/>
            <a:chOff x="3132963" y="3140191"/>
            <a:chExt cx="645573" cy="535933"/>
          </a:xfrm>
          <a:solidFill>
            <a:schemeClr val="bg1"/>
          </a:solidFill>
        </p:grpSpPr>
        <p:sp>
          <p:nvSpPr>
            <p:cNvPr id="74" name="Freeform 226"/>
            <p:cNvSpPr/>
            <p:nvPr/>
          </p:nvSpPr>
          <p:spPr bwMode="auto">
            <a:xfrm>
              <a:off x="3421629" y="3217854"/>
              <a:ext cx="356907" cy="392027"/>
            </a:xfrm>
            <a:custGeom>
              <a:avLst/>
              <a:gdLst>
                <a:gd name="T0" fmla="*/ 0 w 529"/>
                <a:gd name="T1" fmla="*/ 0 h 581"/>
                <a:gd name="T2" fmla="*/ 2 w 529"/>
                <a:gd name="T3" fmla="*/ 11 h 581"/>
                <a:gd name="T4" fmla="*/ 25 w 529"/>
                <a:gd name="T5" fmla="*/ 56 h 581"/>
                <a:gd name="T6" fmla="*/ 473 w 529"/>
                <a:gd name="T7" fmla="*/ 56 h 581"/>
                <a:gd name="T8" fmla="*/ 473 w 529"/>
                <a:gd name="T9" fmla="*/ 525 h 581"/>
                <a:gd name="T10" fmla="*/ 127 w 529"/>
                <a:gd name="T11" fmla="*/ 525 h 581"/>
                <a:gd name="T12" fmla="*/ 127 w 529"/>
                <a:gd name="T13" fmla="*/ 581 h 581"/>
                <a:gd name="T14" fmla="*/ 529 w 529"/>
                <a:gd name="T15" fmla="*/ 581 h 581"/>
                <a:gd name="T16" fmla="*/ 529 w 529"/>
                <a:gd name="T17" fmla="*/ 0 h 581"/>
                <a:gd name="T18" fmla="*/ 0 w 529"/>
                <a:gd name="T19" fmla="*/ 0 h 5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29" h="581">
                  <a:moveTo>
                    <a:pt x="0" y="0"/>
                  </a:moveTo>
                  <a:cubicBezTo>
                    <a:pt x="1" y="4"/>
                    <a:pt x="2" y="7"/>
                    <a:pt x="2" y="11"/>
                  </a:cubicBezTo>
                  <a:cubicBezTo>
                    <a:pt x="14" y="22"/>
                    <a:pt x="22" y="38"/>
                    <a:pt x="25" y="56"/>
                  </a:cubicBezTo>
                  <a:cubicBezTo>
                    <a:pt x="473" y="56"/>
                    <a:pt x="473" y="56"/>
                    <a:pt x="473" y="56"/>
                  </a:cubicBezTo>
                  <a:cubicBezTo>
                    <a:pt x="473" y="525"/>
                    <a:pt x="473" y="525"/>
                    <a:pt x="473" y="525"/>
                  </a:cubicBezTo>
                  <a:cubicBezTo>
                    <a:pt x="127" y="525"/>
                    <a:pt x="127" y="525"/>
                    <a:pt x="127" y="525"/>
                  </a:cubicBezTo>
                  <a:cubicBezTo>
                    <a:pt x="127" y="581"/>
                    <a:pt x="127" y="581"/>
                    <a:pt x="127" y="581"/>
                  </a:cubicBezTo>
                  <a:cubicBezTo>
                    <a:pt x="529" y="581"/>
                    <a:pt x="529" y="581"/>
                    <a:pt x="529" y="581"/>
                  </a:cubicBezTo>
                  <a:cubicBezTo>
                    <a:pt x="529" y="0"/>
                    <a:pt x="529" y="0"/>
                    <a:pt x="529" y="0"/>
                  </a:cubicBezTo>
                  <a:lnTo>
                    <a:pt x="0"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0000"/>
                </a:solidFill>
              </a:endParaRPr>
            </a:p>
          </p:txBody>
        </p:sp>
        <p:sp>
          <p:nvSpPr>
            <p:cNvPr id="75" name="Freeform 227"/>
            <p:cNvSpPr/>
            <p:nvPr/>
          </p:nvSpPr>
          <p:spPr bwMode="auto">
            <a:xfrm>
              <a:off x="3198348" y="3140191"/>
              <a:ext cx="224709" cy="247551"/>
            </a:xfrm>
            <a:custGeom>
              <a:avLst/>
              <a:gdLst>
                <a:gd name="T0" fmla="*/ 45 w 333"/>
                <a:gd name="T1" fmla="*/ 243 h 367"/>
                <a:gd name="T2" fmla="*/ 170 w 333"/>
                <a:gd name="T3" fmla="*/ 367 h 367"/>
                <a:gd name="T4" fmla="*/ 289 w 333"/>
                <a:gd name="T5" fmla="*/ 243 h 367"/>
                <a:gd name="T6" fmla="*/ 326 w 333"/>
                <a:gd name="T7" fmla="*/ 203 h 367"/>
                <a:gd name="T8" fmla="*/ 306 w 333"/>
                <a:gd name="T9" fmla="*/ 142 h 367"/>
                <a:gd name="T10" fmla="*/ 166 w 333"/>
                <a:gd name="T11" fmla="*/ 0 h 367"/>
                <a:gd name="T12" fmla="*/ 26 w 333"/>
                <a:gd name="T13" fmla="*/ 142 h 367"/>
                <a:gd name="T14" fmla="*/ 7 w 333"/>
                <a:gd name="T15" fmla="*/ 203 h 367"/>
                <a:gd name="T16" fmla="*/ 45 w 333"/>
                <a:gd name="T17" fmla="*/ 243 h 3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33" h="367">
                  <a:moveTo>
                    <a:pt x="45" y="243"/>
                  </a:moveTo>
                  <a:cubicBezTo>
                    <a:pt x="71" y="308"/>
                    <a:pt x="118" y="367"/>
                    <a:pt x="170" y="367"/>
                  </a:cubicBezTo>
                  <a:cubicBezTo>
                    <a:pt x="222" y="367"/>
                    <a:pt x="266" y="308"/>
                    <a:pt x="289" y="243"/>
                  </a:cubicBezTo>
                  <a:cubicBezTo>
                    <a:pt x="305" y="242"/>
                    <a:pt x="320" y="226"/>
                    <a:pt x="326" y="203"/>
                  </a:cubicBezTo>
                  <a:cubicBezTo>
                    <a:pt x="333" y="176"/>
                    <a:pt x="324" y="149"/>
                    <a:pt x="306" y="142"/>
                  </a:cubicBezTo>
                  <a:cubicBezTo>
                    <a:pt x="302" y="63"/>
                    <a:pt x="241" y="0"/>
                    <a:pt x="166" y="0"/>
                  </a:cubicBezTo>
                  <a:cubicBezTo>
                    <a:pt x="92" y="0"/>
                    <a:pt x="31" y="63"/>
                    <a:pt x="26" y="142"/>
                  </a:cubicBezTo>
                  <a:cubicBezTo>
                    <a:pt x="9" y="149"/>
                    <a:pt x="0" y="176"/>
                    <a:pt x="7" y="203"/>
                  </a:cubicBezTo>
                  <a:cubicBezTo>
                    <a:pt x="13" y="227"/>
                    <a:pt x="29" y="243"/>
                    <a:pt x="45" y="24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0000"/>
                </a:solidFill>
              </a:endParaRPr>
            </a:p>
          </p:txBody>
        </p:sp>
        <p:sp>
          <p:nvSpPr>
            <p:cNvPr id="76" name="Freeform 228"/>
            <p:cNvSpPr/>
            <p:nvPr/>
          </p:nvSpPr>
          <p:spPr bwMode="auto">
            <a:xfrm>
              <a:off x="3481875" y="3306367"/>
              <a:ext cx="233275" cy="180738"/>
            </a:xfrm>
            <a:custGeom>
              <a:avLst/>
              <a:gdLst>
                <a:gd name="T0" fmla="*/ 41 w 346"/>
                <a:gd name="T1" fmla="*/ 111 h 268"/>
                <a:gd name="T2" fmla="*/ 0 w 346"/>
                <a:gd name="T3" fmla="*/ 151 h 268"/>
                <a:gd name="T4" fmla="*/ 90 w 346"/>
                <a:gd name="T5" fmla="*/ 268 h 268"/>
                <a:gd name="T6" fmla="*/ 254 w 346"/>
                <a:gd name="T7" fmla="*/ 125 h 268"/>
                <a:gd name="T8" fmla="*/ 284 w 346"/>
                <a:gd name="T9" fmla="*/ 158 h 268"/>
                <a:gd name="T10" fmla="*/ 346 w 346"/>
                <a:gd name="T11" fmla="*/ 0 h 268"/>
                <a:gd name="T12" fmla="*/ 184 w 346"/>
                <a:gd name="T13" fmla="*/ 50 h 268"/>
                <a:gd name="T14" fmla="*/ 218 w 346"/>
                <a:gd name="T15" fmla="*/ 87 h 268"/>
                <a:gd name="T16" fmla="*/ 99 w 346"/>
                <a:gd name="T17" fmla="*/ 190 h 268"/>
                <a:gd name="T18" fmla="*/ 41 w 346"/>
                <a:gd name="T19" fmla="*/ 111 h 2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46" h="268">
                  <a:moveTo>
                    <a:pt x="41" y="111"/>
                  </a:moveTo>
                  <a:cubicBezTo>
                    <a:pt x="0" y="151"/>
                    <a:pt x="0" y="151"/>
                    <a:pt x="0" y="151"/>
                  </a:cubicBezTo>
                  <a:cubicBezTo>
                    <a:pt x="12" y="165"/>
                    <a:pt x="90" y="268"/>
                    <a:pt x="90" y="268"/>
                  </a:cubicBezTo>
                  <a:cubicBezTo>
                    <a:pt x="254" y="125"/>
                    <a:pt x="254" y="125"/>
                    <a:pt x="254" y="125"/>
                  </a:cubicBezTo>
                  <a:cubicBezTo>
                    <a:pt x="284" y="158"/>
                    <a:pt x="284" y="158"/>
                    <a:pt x="284" y="158"/>
                  </a:cubicBezTo>
                  <a:cubicBezTo>
                    <a:pt x="346" y="0"/>
                    <a:pt x="346" y="0"/>
                    <a:pt x="346" y="0"/>
                  </a:cubicBezTo>
                  <a:cubicBezTo>
                    <a:pt x="184" y="50"/>
                    <a:pt x="184" y="50"/>
                    <a:pt x="184" y="50"/>
                  </a:cubicBezTo>
                  <a:cubicBezTo>
                    <a:pt x="218" y="87"/>
                    <a:pt x="218" y="87"/>
                    <a:pt x="218" y="87"/>
                  </a:cubicBezTo>
                  <a:cubicBezTo>
                    <a:pt x="99" y="190"/>
                    <a:pt x="99" y="190"/>
                    <a:pt x="99" y="190"/>
                  </a:cubicBezTo>
                  <a:lnTo>
                    <a:pt x="41" y="111"/>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0000"/>
                </a:solidFill>
              </a:endParaRPr>
            </a:p>
          </p:txBody>
        </p:sp>
        <p:sp>
          <p:nvSpPr>
            <p:cNvPr id="77" name="Freeform 229"/>
            <p:cNvSpPr/>
            <p:nvPr/>
          </p:nvSpPr>
          <p:spPr bwMode="auto">
            <a:xfrm>
              <a:off x="3132963" y="3377178"/>
              <a:ext cx="355480" cy="298946"/>
            </a:xfrm>
            <a:custGeom>
              <a:avLst/>
              <a:gdLst>
                <a:gd name="T0" fmla="*/ 407 w 527"/>
                <a:gd name="T1" fmla="*/ 0 h 443"/>
                <a:gd name="T2" fmla="*/ 294 w 527"/>
                <a:gd name="T3" fmla="*/ 190 h 443"/>
                <a:gd name="T4" fmla="*/ 280 w 527"/>
                <a:gd name="T5" fmla="*/ 105 h 443"/>
                <a:gd name="T6" fmla="*/ 295 w 527"/>
                <a:gd name="T7" fmla="*/ 77 h 443"/>
                <a:gd name="T8" fmla="*/ 263 w 527"/>
                <a:gd name="T9" fmla="*/ 44 h 443"/>
                <a:gd name="T10" fmla="*/ 230 w 527"/>
                <a:gd name="T11" fmla="*/ 77 h 443"/>
                <a:gd name="T12" fmla="*/ 246 w 527"/>
                <a:gd name="T13" fmla="*/ 105 h 443"/>
                <a:gd name="T14" fmla="*/ 232 w 527"/>
                <a:gd name="T15" fmla="*/ 189 h 443"/>
                <a:gd name="T16" fmla="*/ 120 w 527"/>
                <a:gd name="T17" fmla="*/ 0 h 443"/>
                <a:gd name="T18" fmla="*/ 2 w 527"/>
                <a:gd name="T19" fmla="*/ 125 h 443"/>
                <a:gd name="T20" fmla="*/ 0 w 527"/>
                <a:gd name="T21" fmla="*/ 125 h 443"/>
                <a:gd name="T22" fmla="*/ 0 w 527"/>
                <a:gd name="T23" fmla="*/ 402 h 443"/>
                <a:gd name="T24" fmla="*/ 1 w 527"/>
                <a:gd name="T25" fmla="*/ 402 h 443"/>
                <a:gd name="T26" fmla="*/ 263 w 527"/>
                <a:gd name="T27" fmla="*/ 443 h 443"/>
                <a:gd name="T28" fmla="*/ 526 w 527"/>
                <a:gd name="T29" fmla="*/ 402 h 443"/>
                <a:gd name="T30" fmla="*/ 527 w 527"/>
                <a:gd name="T31" fmla="*/ 402 h 443"/>
                <a:gd name="T32" fmla="*/ 527 w 527"/>
                <a:gd name="T33" fmla="*/ 125 h 443"/>
                <a:gd name="T34" fmla="*/ 525 w 527"/>
                <a:gd name="T35" fmla="*/ 125 h 443"/>
                <a:gd name="T36" fmla="*/ 407 w 527"/>
                <a:gd name="T37" fmla="*/ 0 h 4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527" h="443">
                  <a:moveTo>
                    <a:pt x="407" y="0"/>
                  </a:moveTo>
                  <a:cubicBezTo>
                    <a:pt x="294" y="190"/>
                    <a:pt x="294" y="190"/>
                    <a:pt x="294" y="190"/>
                  </a:cubicBezTo>
                  <a:cubicBezTo>
                    <a:pt x="280" y="105"/>
                    <a:pt x="280" y="105"/>
                    <a:pt x="280" y="105"/>
                  </a:cubicBezTo>
                  <a:cubicBezTo>
                    <a:pt x="289" y="99"/>
                    <a:pt x="295" y="89"/>
                    <a:pt x="295" y="77"/>
                  </a:cubicBezTo>
                  <a:cubicBezTo>
                    <a:pt x="295" y="59"/>
                    <a:pt x="281" y="44"/>
                    <a:pt x="263" y="44"/>
                  </a:cubicBezTo>
                  <a:cubicBezTo>
                    <a:pt x="245" y="44"/>
                    <a:pt x="230" y="59"/>
                    <a:pt x="230" y="77"/>
                  </a:cubicBezTo>
                  <a:cubicBezTo>
                    <a:pt x="230" y="89"/>
                    <a:pt x="237" y="99"/>
                    <a:pt x="246" y="105"/>
                  </a:cubicBezTo>
                  <a:cubicBezTo>
                    <a:pt x="232" y="189"/>
                    <a:pt x="232" y="189"/>
                    <a:pt x="232" y="189"/>
                  </a:cubicBezTo>
                  <a:cubicBezTo>
                    <a:pt x="120" y="0"/>
                    <a:pt x="120" y="0"/>
                    <a:pt x="120" y="0"/>
                  </a:cubicBezTo>
                  <a:cubicBezTo>
                    <a:pt x="56" y="27"/>
                    <a:pt x="12" y="72"/>
                    <a:pt x="2" y="125"/>
                  </a:cubicBezTo>
                  <a:cubicBezTo>
                    <a:pt x="0" y="125"/>
                    <a:pt x="0" y="125"/>
                    <a:pt x="0" y="125"/>
                  </a:cubicBezTo>
                  <a:cubicBezTo>
                    <a:pt x="0" y="402"/>
                    <a:pt x="0" y="402"/>
                    <a:pt x="0" y="402"/>
                  </a:cubicBezTo>
                  <a:cubicBezTo>
                    <a:pt x="1" y="402"/>
                    <a:pt x="1" y="402"/>
                    <a:pt x="1" y="402"/>
                  </a:cubicBezTo>
                  <a:cubicBezTo>
                    <a:pt x="14" y="425"/>
                    <a:pt x="126" y="443"/>
                    <a:pt x="263" y="443"/>
                  </a:cubicBezTo>
                  <a:cubicBezTo>
                    <a:pt x="401" y="443"/>
                    <a:pt x="513" y="425"/>
                    <a:pt x="526" y="402"/>
                  </a:cubicBezTo>
                  <a:cubicBezTo>
                    <a:pt x="527" y="402"/>
                    <a:pt x="527" y="402"/>
                    <a:pt x="527" y="402"/>
                  </a:cubicBezTo>
                  <a:cubicBezTo>
                    <a:pt x="527" y="125"/>
                    <a:pt x="527" y="125"/>
                    <a:pt x="527" y="125"/>
                  </a:cubicBezTo>
                  <a:cubicBezTo>
                    <a:pt x="525" y="125"/>
                    <a:pt x="525" y="125"/>
                    <a:pt x="525" y="125"/>
                  </a:cubicBezTo>
                  <a:cubicBezTo>
                    <a:pt x="515" y="72"/>
                    <a:pt x="471" y="27"/>
                    <a:pt x="407"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0000"/>
                </a:solidFill>
              </a:endParaRPr>
            </a:p>
          </p:txBody>
        </p:sp>
        <p:sp>
          <p:nvSpPr>
            <p:cNvPr id="78" name="Freeform 230"/>
            <p:cNvSpPr/>
            <p:nvPr/>
          </p:nvSpPr>
          <p:spPr bwMode="auto">
            <a:xfrm>
              <a:off x="3598655" y="3487105"/>
              <a:ext cx="54536" cy="68241"/>
            </a:xfrm>
            <a:custGeom>
              <a:avLst/>
              <a:gdLst>
                <a:gd name="T0" fmla="*/ 0 w 81"/>
                <a:gd name="T1" fmla="*/ 0 h 101"/>
                <a:gd name="T2" fmla="*/ 0 w 81"/>
                <a:gd name="T3" fmla="*/ 55 h 101"/>
                <a:gd name="T4" fmla="*/ 40 w 81"/>
                <a:gd name="T5" fmla="*/ 101 h 101"/>
                <a:gd name="T6" fmla="*/ 81 w 81"/>
                <a:gd name="T7" fmla="*/ 56 h 101"/>
                <a:gd name="T8" fmla="*/ 81 w 81"/>
                <a:gd name="T9" fmla="*/ 0 h 101"/>
                <a:gd name="T10" fmla="*/ 59 w 81"/>
                <a:gd name="T11" fmla="*/ 0 h 101"/>
                <a:gd name="T12" fmla="*/ 59 w 81"/>
                <a:gd name="T13" fmla="*/ 57 h 101"/>
                <a:gd name="T14" fmla="*/ 40 w 81"/>
                <a:gd name="T15" fmla="*/ 83 h 101"/>
                <a:gd name="T16" fmla="*/ 22 w 81"/>
                <a:gd name="T17" fmla="*/ 57 h 101"/>
                <a:gd name="T18" fmla="*/ 22 w 81"/>
                <a:gd name="T19" fmla="*/ 0 h 101"/>
                <a:gd name="T20" fmla="*/ 0 w 81"/>
                <a:gd name="T21" fmla="*/ 0 h 1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81" h="101">
                  <a:moveTo>
                    <a:pt x="0" y="0"/>
                  </a:moveTo>
                  <a:cubicBezTo>
                    <a:pt x="0" y="55"/>
                    <a:pt x="0" y="55"/>
                    <a:pt x="0" y="55"/>
                  </a:cubicBezTo>
                  <a:cubicBezTo>
                    <a:pt x="0" y="87"/>
                    <a:pt x="15" y="101"/>
                    <a:pt x="40" y="101"/>
                  </a:cubicBezTo>
                  <a:cubicBezTo>
                    <a:pt x="65" y="101"/>
                    <a:pt x="81" y="86"/>
                    <a:pt x="81" y="56"/>
                  </a:cubicBezTo>
                  <a:cubicBezTo>
                    <a:pt x="81" y="0"/>
                    <a:pt x="81" y="0"/>
                    <a:pt x="81" y="0"/>
                  </a:cubicBezTo>
                  <a:cubicBezTo>
                    <a:pt x="59" y="0"/>
                    <a:pt x="59" y="0"/>
                    <a:pt x="59" y="0"/>
                  </a:cubicBezTo>
                  <a:cubicBezTo>
                    <a:pt x="59" y="57"/>
                    <a:pt x="59" y="57"/>
                    <a:pt x="59" y="57"/>
                  </a:cubicBezTo>
                  <a:cubicBezTo>
                    <a:pt x="59" y="75"/>
                    <a:pt x="52" y="83"/>
                    <a:pt x="40" y="83"/>
                  </a:cubicBezTo>
                  <a:cubicBezTo>
                    <a:pt x="29" y="83"/>
                    <a:pt x="22" y="74"/>
                    <a:pt x="22" y="57"/>
                  </a:cubicBezTo>
                  <a:cubicBezTo>
                    <a:pt x="22" y="0"/>
                    <a:pt x="22" y="0"/>
                    <a:pt x="22" y="0"/>
                  </a:cubicBezTo>
                  <a:lnTo>
                    <a:pt x="0"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0000"/>
                </a:solidFill>
              </a:endParaRPr>
            </a:p>
          </p:txBody>
        </p:sp>
        <p:sp>
          <p:nvSpPr>
            <p:cNvPr id="79" name="Freeform 231"/>
            <p:cNvSpPr>
              <a:spLocks noEditPoints="1"/>
            </p:cNvSpPr>
            <p:nvPr/>
          </p:nvSpPr>
          <p:spPr bwMode="auto">
            <a:xfrm>
              <a:off x="3666040" y="3486534"/>
              <a:ext cx="47968" cy="67384"/>
            </a:xfrm>
            <a:custGeom>
              <a:avLst/>
              <a:gdLst>
                <a:gd name="T0" fmla="*/ 31 w 71"/>
                <a:gd name="T1" fmla="*/ 0 h 100"/>
                <a:gd name="T2" fmla="*/ 0 w 71"/>
                <a:gd name="T3" fmla="*/ 2 h 100"/>
                <a:gd name="T4" fmla="*/ 0 w 71"/>
                <a:gd name="T5" fmla="*/ 100 h 100"/>
                <a:gd name="T6" fmla="*/ 23 w 71"/>
                <a:gd name="T7" fmla="*/ 100 h 100"/>
                <a:gd name="T8" fmla="*/ 23 w 71"/>
                <a:gd name="T9" fmla="*/ 65 h 100"/>
                <a:gd name="T10" fmla="*/ 30 w 71"/>
                <a:gd name="T11" fmla="*/ 65 h 100"/>
                <a:gd name="T12" fmla="*/ 62 w 71"/>
                <a:gd name="T13" fmla="*/ 55 h 100"/>
                <a:gd name="T14" fmla="*/ 71 w 71"/>
                <a:gd name="T15" fmla="*/ 31 h 100"/>
                <a:gd name="T16" fmla="*/ 61 w 71"/>
                <a:gd name="T17" fmla="*/ 8 h 100"/>
                <a:gd name="T18" fmla="*/ 31 w 71"/>
                <a:gd name="T19" fmla="*/ 0 h 100"/>
                <a:gd name="T20" fmla="*/ 30 w 71"/>
                <a:gd name="T21" fmla="*/ 48 h 100"/>
                <a:gd name="T22" fmla="*/ 23 w 71"/>
                <a:gd name="T23" fmla="*/ 47 h 100"/>
                <a:gd name="T24" fmla="*/ 23 w 71"/>
                <a:gd name="T25" fmla="*/ 18 h 100"/>
                <a:gd name="T26" fmla="*/ 32 w 71"/>
                <a:gd name="T27" fmla="*/ 17 h 100"/>
                <a:gd name="T28" fmla="*/ 49 w 71"/>
                <a:gd name="T29" fmla="*/ 32 h 100"/>
                <a:gd name="T30" fmla="*/ 30 w 71"/>
                <a:gd name="T31" fmla="*/ 48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71" h="100">
                  <a:moveTo>
                    <a:pt x="31" y="0"/>
                  </a:moveTo>
                  <a:cubicBezTo>
                    <a:pt x="17" y="0"/>
                    <a:pt x="7" y="1"/>
                    <a:pt x="0" y="2"/>
                  </a:cubicBezTo>
                  <a:cubicBezTo>
                    <a:pt x="0" y="100"/>
                    <a:pt x="0" y="100"/>
                    <a:pt x="0" y="100"/>
                  </a:cubicBezTo>
                  <a:cubicBezTo>
                    <a:pt x="23" y="100"/>
                    <a:pt x="23" y="100"/>
                    <a:pt x="23" y="100"/>
                  </a:cubicBezTo>
                  <a:cubicBezTo>
                    <a:pt x="23" y="65"/>
                    <a:pt x="23" y="65"/>
                    <a:pt x="23" y="65"/>
                  </a:cubicBezTo>
                  <a:cubicBezTo>
                    <a:pt x="25" y="65"/>
                    <a:pt x="27" y="65"/>
                    <a:pt x="30" y="65"/>
                  </a:cubicBezTo>
                  <a:cubicBezTo>
                    <a:pt x="43" y="65"/>
                    <a:pt x="55" y="62"/>
                    <a:pt x="62" y="55"/>
                  </a:cubicBezTo>
                  <a:cubicBezTo>
                    <a:pt x="68" y="49"/>
                    <a:pt x="71" y="41"/>
                    <a:pt x="71" y="31"/>
                  </a:cubicBezTo>
                  <a:cubicBezTo>
                    <a:pt x="71" y="22"/>
                    <a:pt x="67" y="13"/>
                    <a:pt x="61" y="8"/>
                  </a:cubicBezTo>
                  <a:cubicBezTo>
                    <a:pt x="54" y="3"/>
                    <a:pt x="44" y="0"/>
                    <a:pt x="31" y="0"/>
                  </a:cubicBezTo>
                  <a:close/>
                  <a:moveTo>
                    <a:pt x="30" y="48"/>
                  </a:moveTo>
                  <a:cubicBezTo>
                    <a:pt x="27" y="48"/>
                    <a:pt x="24" y="48"/>
                    <a:pt x="23" y="47"/>
                  </a:cubicBezTo>
                  <a:cubicBezTo>
                    <a:pt x="23" y="18"/>
                    <a:pt x="23" y="18"/>
                    <a:pt x="23" y="18"/>
                  </a:cubicBezTo>
                  <a:cubicBezTo>
                    <a:pt x="24" y="18"/>
                    <a:pt x="27" y="17"/>
                    <a:pt x="32" y="17"/>
                  </a:cubicBezTo>
                  <a:cubicBezTo>
                    <a:pt x="43" y="17"/>
                    <a:pt x="49" y="23"/>
                    <a:pt x="49" y="32"/>
                  </a:cubicBezTo>
                  <a:cubicBezTo>
                    <a:pt x="49" y="42"/>
                    <a:pt x="42" y="48"/>
                    <a:pt x="30" y="4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0000"/>
                </a:solidFill>
              </a:endParaRPr>
            </a:p>
          </p:txBody>
        </p:sp>
      </p:grpSp>
      <p:grpSp>
        <p:nvGrpSpPr>
          <p:cNvPr id="80" name="组合 79"/>
          <p:cNvGrpSpPr/>
          <p:nvPr/>
        </p:nvGrpSpPr>
        <p:grpSpPr>
          <a:xfrm>
            <a:off x="8087066" y="1340408"/>
            <a:ext cx="386167" cy="443385"/>
            <a:chOff x="4383281" y="1858180"/>
            <a:chExt cx="684119" cy="785482"/>
          </a:xfrm>
          <a:solidFill>
            <a:schemeClr val="bg1"/>
          </a:solidFill>
        </p:grpSpPr>
        <p:sp>
          <p:nvSpPr>
            <p:cNvPr id="81" name="Freeform 244"/>
            <p:cNvSpPr/>
            <p:nvPr/>
          </p:nvSpPr>
          <p:spPr bwMode="auto">
            <a:xfrm>
              <a:off x="4681370" y="1858180"/>
              <a:ext cx="97079" cy="106787"/>
            </a:xfrm>
            <a:custGeom>
              <a:avLst/>
              <a:gdLst>
                <a:gd name="T0" fmla="*/ 19 w 144"/>
                <a:gd name="T1" fmla="*/ 105 h 158"/>
                <a:gd name="T2" fmla="*/ 73 w 144"/>
                <a:gd name="T3" fmla="*/ 158 h 158"/>
                <a:gd name="T4" fmla="*/ 125 w 144"/>
                <a:gd name="T5" fmla="*/ 104 h 158"/>
                <a:gd name="T6" fmla="*/ 141 w 144"/>
                <a:gd name="T7" fmla="*/ 87 h 158"/>
                <a:gd name="T8" fmla="*/ 132 w 144"/>
                <a:gd name="T9" fmla="*/ 61 h 158"/>
                <a:gd name="T10" fmla="*/ 72 w 144"/>
                <a:gd name="T11" fmla="*/ 0 h 158"/>
                <a:gd name="T12" fmla="*/ 11 w 144"/>
                <a:gd name="T13" fmla="*/ 61 h 158"/>
                <a:gd name="T14" fmla="*/ 3 w 144"/>
                <a:gd name="T15" fmla="*/ 87 h 158"/>
                <a:gd name="T16" fmla="*/ 19 w 144"/>
                <a:gd name="T17" fmla="*/ 105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44" h="158">
                  <a:moveTo>
                    <a:pt x="19" y="105"/>
                  </a:moveTo>
                  <a:cubicBezTo>
                    <a:pt x="30" y="132"/>
                    <a:pt x="51" y="158"/>
                    <a:pt x="73" y="158"/>
                  </a:cubicBezTo>
                  <a:cubicBezTo>
                    <a:pt x="96" y="158"/>
                    <a:pt x="115" y="132"/>
                    <a:pt x="125" y="104"/>
                  </a:cubicBezTo>
                  <a:cubicBezTo>
                    <a:pt x="131" y="104"/>
                    <a:pt x="138" y="97"/>
                    <a:pt x="141" y="87"/>
                  </a:cubicBezTo>
                  <a:cubicBezTo>
                    <a:pt x="144" y="75"/>
                    <a:pt x="140" y="64"/>
                    <a:pt x="132" y="61"/>
                  </a:cubicBezTo>
                  <a:cubicBezTo>
                    <a:pt x="130" y="27"/>
                    <a:pt x="104" y="0"/>
                    <a:pt x="72" y="0"/>
                  </a:cubicBezTo>
                  <a:cubicBezTo>
                    <a:pt x="40" y="0"/>
                    <a:pt x="13" y="27"/>
                    <a:pt x="11" y="61"/>
                  </a:cubicBezTo>
                  <a:cubicBezTo>
                    <a:pt x="4" y="64"/>
                    <a:pt x="0" y="75"/>
                    <a:pt x="3" y="87"/>
                  </a:cubicBezTo>
                  <a:cubicBezTo>
                    <a:pt x="5" y="97"/>
                    <a:pt x="12" y="104"/>
                    <a:pt x="19" y="10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0000"/>
                </a:solidFill>
              </a:endParaRPr>
            </a:p>
          </p:txBody>
        </p:sp>
        <p:sp>
          <p:nvSpPr>
            <p:cNvPr id="82" name="Freeform 245"/>
            <p:cNvSpPr/>
            <p:nvPr/>
          </p:nvSpPr>
          <p:spPr bwMode="auto">
            <a:xfrm>
              <a:off x="4653102" y="1960113"/>
              <a:ext cx="153042" cy="149330"/>
            </a:xfrm>
            <a:custGeom>
              <a:avLst/>
              <a:gdLst>
                <a:gd name="T0" fmla="*/ 95 w 227"/>
                <a:gd name="T1" fmla="*/ 191 h 221"/>
                <a:gd name="T2" fmla="*/ 95 w 227"/>
                <a:gd name="T3" fmla="*/ 221 h 221"/>
                <a:gd name="T4" fmla="*/ 116 w 227"/>
                <a:gd name="T5" fmla="*/ 220 h 221"/>
                <a:gd name="T6" fmla="*/ 138 w 227"/>
                <a:gd name="T7" fmla="*/ 221 h 221"/>
                <a:gd name="T8" fmla="*/ 138 w 227"/>
                <a:gd name="T9" fmla="*/ 191 h 221"/>
                <a:gd name="T10" fmla="*/ 227 w 227"/>
                <a:gd name="T11" fmla="*/ 173 h 221"/>
                <a:gd name="T12" fmla="*/ 227 w 227"/>
                <a:gd name="T13" fmla="*/ 173 h 221"/>
                <a:gd name="T14" fmla="*/ 227 w 227"/>
                <a:gd name="T15" fmla="*/ 54 h 221"/>
                <a:gd name="T16" fmla="*/ 226 w 227"/>
                <a:gd name="T17" fmla="*/ 54 h 221"/>
                <a:gd name="T18" fmla="*/ 176 w 227"/>
                <a:gd name="T19" fmla="*/ 0 h 221"/>
                <a:gd name="T20" fmla="*/ 127 w 227"/>
                <a:gd name="T21" fmla="*/ 82 h 221"/>
                <a:gd name="T22" fmla="*/ 121 w 227"/>
                <a:gd name="T23" fmla="*/ 45 h 221"/>
                <a:gd name="T24" fmla="*/ 127 w 227"/>
                <a:gd name="T25" fmla="*/ 33 h 221"/>
                <a:gd name="T26" fmla="*/ 113 w 227"/>
                <a:gd name="T27" fmla="*/ 19 h 221"/>
                <a:gd name="T28" fmla="*/ 99 w 227"/>
                <a:gd name="T29" fmla="*/ 33 h 221"/>
                <a:gd name="T30" fmla="*/ 106 w 227"/>
                <a:gd name="T31" fmla="*/ 45 h 221"/>
                <a:gd name="T32" fmla="*/ 100 w 227"/>
                <a:gd name="T33" fmla="*/ 81 h 221"/>
                <a:gd name="T34" fmla="*/ 52 w 227"/>
                <a:gd name="T35" fmla="*/ 0 h 221"/>
                <a:gd name="T36" fmla="*/ 1 w 227"/>
                <a:gd name="T37" fmla="*/ 54 h 221"/>
                <a:gd name="T38" fmla="*/ 0 w 227"/>
                <a:gd name="T39" fmla="*/ 54 h 221"/>
                <a:gd name="T40" fmla="*/ 0 w 227"/>
                <a:gd name="T41" fmla="*/ 173 h 221"/>
                <a:gd name="T42" fmla="*/ 1 w 227"/>
                <a:gd name="T43" fmla="*/ 173 h 221"/>
                <a:gd name="T44" fmla="*/ 95 w 227"/>
                <a:gd name="T45" fmla="*/ 191 h 2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227" h="221">
                  <a:moveTo>
                    <a:pt x="95" y="191"/>
                  </a:moveTo>
                  <a:cubicBezTo>
                    <a:pt x="95" y="221"/>
                    <a:pt x="95" y="221"/>
                    <a:pt x="95" y="221"/>
                  </a:cubicBezTo>
                  <a:cubicBezTo>
                    <a:pt x="102" y="220"/>
                    <a:pt x="109" y="220"/>
                    <a:pt x="116" y="220"/>
                  </a:cubicBezTo>
                  <a:cubicBezTo>
                    <a:pt x="123" y="220"/>
                    <a:pt x="131" y="220"/>
                    <a:pt x="138" y="221"/>
                  </a:cubicBezTo>
                  <a:cubicBezTo>
                    <a:pt x="138" y="191"/>
                    <a:pt x="138" y="191"/>
                    <a:pt x="138" y="191"/>
                  </a:cubicBezTo>
                  <a:cubicBezTo>
                    <a:pt x="186" y="189"/>
                    <a:pt x="222" y="182"/>
                    <a:pt x="227" y="173"/>
                  </a:cubicBezTo>
                  <a:cubicBezTo>
                    <a:pt x="227" y="173"/>
                    <a:pt x="227" y="173"/>
                    <a:pt x="227" y="173"/>
                  </a:cubicBezTo>
                  <a:cubicBezTo>
                    <a:pt x="227" y="54"/>
                    <a:pt x="227" y="54"/>
                    <a:pt x="227" y="54"/>
                  </a:cubicBezTo>
                  <a:cubicBezTo>
                    <a:pt x="226" y="54"/>
                    <a:pt x="226" y="54"/>
                    <a:pt x="226" y="54"/>
                  </a:cubicBezTo>
                  <a:cubicBezTo>
                    <a:pt x="222" y="31"/>
                    <a:pt x="203" y="12"/>
                    <a:pt x="176" y="0"/>
                  </a:cubicBezTo>
                  <a:cubicBezTo>
                    <a:pt x="127" y="82"/>
                    <a:pt x="127" y="82"/>
                    <a:pt x="127" y="82"/>
                  </a:cubicBezTo>
                  <a:cubicBezTo>
                    <a:pt x="121" y="45"/>
                    <a:pt x="121" y="45"/>
                    <a:pt x="121" y="45"/>
                  </a:cubicBezTo>
                  <a:cubicBezTo>
                    <a:pt x="125" y="43"/>
                    <a:pt x="127" y="38"/>
                    <a:pt x="127" y="33"/>
                  </a:cubicBezTo>
                  <a:cubicBezTo>
                    <a:pt x="127" y="26"/>
                    <a:pt x="121" y="19"/>
                    <a:pt x="113" y="19"/>
                  </a:cubicBezTo>
                  <a:cubicBezTo>
                    <a:pt x="106" y="19"/>
                    <a:pt x="99" y="26"/>
                    <a:pt x="99" y="33"/>
                  </a:cubicBezTo>
                  <a:cubicBezTo>
                    <a:pt x="99" y="38"/>
                    <a:pt x="102" y="43"/>
                    <a:pt x="106" y="45"/>
                  </a:cubicBezTo>
                  <a:cubicBezTo>
                    <a:pt x="100" y="81"/>
                    <a:pt x="100" y="81"/>
                    <a:pt x="100" y="81"/>
                  </a:cubicBezTo>
                  <a:cubicBezTo>
                    <a:pt x="52" y="0"/>
                    <a:pt x="52" y="0"/>
                    <a:pt x="52" y="0"/>
                  </a:cubicBezTo>
                  <a:cubicBezTo>
                    <a:pt x="24" y="12"/>
                    <a:pt x="5" y="31"/>
                    <a:pt x="1" y="54"/>
                  </a:cubicBezTo>
                  <a:cubicBezTo>
                    <a:pt x="0" y="54"/>
                    <a:pt x="0" y="54"/>
                    <a:pt x="0" y="54"/>
                  </a:cubicBezTo>
                  <a:cubicBezTo>
                    <a:pt x="0" y="173"/>
                    <a:pt x="0" y="173"/>
                    <a:pt x="0" y="173"/>
                  </a:cubicBezTo>
                  <a:cubicBezTo>
                    <a:pt x="1" y="173"/>
                    <a:pt x="1" y="173"/>
                    <a:pt x="1" y="173"/>
                  </a:cubicBezTo>
                  <a:cubicBezTo>
                    <a:pt x="5" y="182"/>
                    <a:pt x="45" y="190"/>
                    <a:pt x="95" y="19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0000"/>
                </a:solidFill>
              </a:endParaRPr>
            </a:p>
          </p:txBody>
        </p:sp>
        <p:sp>
          <p:nvSpPr>
            <p:cNvPr id="83" name="Freeform 246"/>
            <p:cNvSpPr/>
            <p:nvPr/>
          </p:nvSpPr>
          <p:spPr bwMode="auto">
            <a:xfrm>
              <a:off x="4653673" y="2514890"/>
              <a:ext cx="153327" cy="128772"/>
            </a:xfrm>
            <a:custGeom>
              <a:avLst/>
              <a:gdLst>
                <a:gd name="T0" fmla="*/ 175 w 227"/>
                <a:gd name="T1" fmla="*/ 0 h 191"/>
                <a:gd name="T2" fmla="*/ 127 w 227"/>
                <a:gd name="T3" fmla="*/ 82 h 191"/>
                <a:gd name="T4" fmla="*/ 121 w 227"/>
                <a:gd name="T5" fmla="*/ 45 h 191"/>
                <a:gd name="T6" fmla="*/ 127 w 227"/>
                <a:gd name="T7" fmla="*/ 33 h 191"/>
                <a:gd name="T8" fmla="*/ 113 w 227"/>
                <a:gd name="T9" fmla="*/ 19 h 191"/>
                <a:gd name="T10" fmla="*/ 99 w 227"/>
                <a:gd name="T11" fmla="*/ 33 h 191"/>
                <a:gd name="T12" fmla="*/ 106 w 227"/>
                <a:gd name="T13" fmla="*/ 45 h 191"/>
                <a:gd name="T14" fmla="*/ 100 w 227"/>
                <a:gd name="T15" fmla="*/ 82 h 191"/>
                <a:gd name="T16" fmla="*/ 52 w 227"/>
                <a:gd name="T17" fmla="*/ 0 h 191"/>
                <a:gd name="T18" fmla="*/ 1 w 227"/>
                <a:gd name="T19" fmla="*/ 54 h 191"/>
                <a:gd name="T20" fmla="*/ 0 w 227"/>
                <a:gd name="T21" fmla="*/ 54 h 191"/>
                <a:gd name="T22" fmla="*/ 0 w 227"/>
                <a:gd name="T23" fmla="*/ 174 h 191"/>
                <a:gd name="T24" fmla="*/ 0 w 227"/>
                <a:gd name="T25" fmla="*/ 174 h 191"/>
                <a:gd name="T26" fmla="*/ 114 w 227"/>
                <a:gd name="T27" fmla="*/ 191 h 191"/>
                <a:gd name="T28" fmla="*/ 227 w 227"/>
                <a:gd name="T29" fmla="*/ 174 h 191"/>
                <a:gd name="T30" fmla="*/ 227 w 227"/>
                <a:gd name="T31" fmla="*/ 174 h 191"/>
                <a:gd name="T32" fmla="*/ 227 w 227"/>
                <a:gd name="T33" fmla="*/ 54 h 191"/>
                <a:gd name="T34" fmla="*/ 226 w 227"/>
                <a:gd name="T35" fmla="*/ 54 h 191"/>
                <a:gd name="T36" fmla="*/ 175 w 227"/>
                <a:gd name="T37" fmla="*/ 0 h 1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27" h="191">
                  <a:moveTo>
                    <a:pt x="175" y="0"/>
                  </a:moveTo>
                  <a:cubicBezTo>
                    <a:pt x="127" y="82"/>
                    <a:pt x="127" y="82"/>
                    <a:pt x="127" y="82"/>
                  </a:cubicBezTo>
                  <a:cubicBezTo>
                    <a:pt x="121" y="45"/>
                    <a:pt x="121" y="45"/>
                    <a:pt x="121" y="45"/>
                  </a:cubicBezTo>
                  <a:cubicBezTo>
                    <a:pt x="125" y="43"/>
                    <a:pt x="127" y="38"/>
                    <a:pt x="127" y="33"/>
                  </a:cubicBezTo>
                  <a:cubicBezTo>
                    <a:pt x="127" y="26"/>
                    <a:pt x="121" y="19"/>
                    <a:pt x="113" y="19"/>
                  </a:cubicBezTo>
                  <a:cubicBezTo>
                    <a:pt x="106" y="19"/>
                    <a:pt x="99" y="26"/>
                    <a:pt x="99" y="33"/>
                  </a:cubicBezTo>
                  <a:cubicBezTo>
                    <a:pt x="99" y="38"/>
                    <a:pt x="102" y="43"/>
                    <a:pt x="106" y="45"/>
                  </a:cubicBezTo>
                  <a:cubicBezTo>
                    <a:pt x="100" y="82"/>
                    <a:pt x="100" y="82"/>
                    <a:pt x="100" y="82"/>
                  </a:cubicBezTo>
                  <a:cubicBezTo>
                    <a:pt x="52" y="0"/>
                    <a:pt x="52" y="0"/>
                    <a:pt x="52" y="0"/>
                  </a:cubicBezTo>
                  <a:cubicBezTo>
                    <a:pt x="24" y="12"/>
                    <a:pt x="5" y="31"/>
                    <a:pt x="1" y="54"/>
                  </a:cubicBezTo>
                  <a:cubicBezTo>
                    <a:pt x="0" y="54"/>
                    <a:pt x="0" y="54"/>
                    <a:pt x="0" y="54"/>
                  </a:cubicBezTo>
                  <a:cubicBezTo>
                    <a:pt x="0" y="174"/>
                    <a:pt x="0" y="174"/>
                    <a:pt x="0" y="174"/>
                  </a:cubicBezTo>
                  <a:cubicBezTo>
                    <a:pt x="0" y="174"/>
                    <a:pt x="0" y="174"/>
                    <a:pt x="0" y="174"/>
                  </a:cubicBezTo>
                  <a:cubicBezTo>
                    <a:pt x="6" y="184"/>
                    <a:pt x="54" y="191"/>
                    <a:pt x="114" y="191"/>
                  </a:cubicBezTo>
                  <a:cubicBezTo>
                    <a:pt x="173" y="191"/>
                    <a:pt x="221" y="184"/>
                    <a:pt x="227" y="174"/>
                  </a:cubicBezTo>
                  <a:cubicBezTo>
                    <a:pt x="227" y="174"/>
                    <a:pt x="227" y="174"/>
                    <a:pt x="227" y="174"/>
                  </a:cubicBezTo>
                  <a:cubicBezTo>
                    <a:pt x="227" y="54"/>
                    <a:pt x="227" y="54"/>
                    <a:pt x="227" y="54"/>
                  </a:cubicBezTo>
                  <a:cubicBezTo>
                    <a:pt x="226" y="54"/>
                    <a:pt x="226" y="54"/>
                    <a:pt x="226" y="54"/>
                  </a:cubicBezTo>
                  <a:cubicBezTo>
                    <a:pt x="222" y="31"/>
                    <a:pt x="203" y="12"/>
                    <a:pt x="175"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0000"/>
                </a:solidFill>
              </a:endParaRPr>
            </a:p>
          </p:txBody>
        </p:sp>
        <p:sp>
          <p:nvSpPr>
            <p:cNvPr id="84" name="Freeform 247"/>
            <p:cNvSpPr/>
            <p:nvPr/>
          </p:nvSpPr>
          <p:spPr bwMode="auto">
            <a:xfrm>
              <a:off x="4411547" y="2091169"/>
              <a:ext cx="96508" cy="107072"/>
            </a:xfrm>
            <a:custGeom>
              <a:avLst/>
              <a:gdLst>
                <a:gd name="T0" fmla="*/ 19 w 143"/>
                <a:gd name="T1" fmla="*/ 105 h 159"/>
                <a:gd name="T2" fmla="*/ 73 w 143"/>
                <a:gd name="T3" fmla="*/ 159 h 159"/>
                <a:gd name="T4" fmla="*/ 124 w 143"/>
                <a:gd name="T5" fmla="*/ 105 h 159"/>
                <a:gd name="T6" fmla="*/ 140 w 143"/>
                <a:gd name="T7" fmla="*/ 88 h 159"/>
                <a:gd name="T8" fmla="*/ 132 w 143"/>
                <a:gd name="T9" fmla="*/ 62 h 159"/>
                <a:gd name="T10" fmla="*/ 72 w 143"/>
                <a:gd name="T11" fmla="*/ 0 h 159"/>
                <a:gd name="T12" fmla="*/ 11 w 143"/>
                <a:gd name="T13" fmla="*/ 62 h 159"/>
                <a:gd name="T14" fmla="*/ 3 w 143"/>
                <a:gd name="T15" fmla="*/ 88 h 159"/>
                <a:gd name="T16" fmla="*/ 19 w 143"/>
                <a:gd name="T17" fmla="*/ 105 h 1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43" h="159">
                  <a:moveTo>
                    <a:pt x="19" y="105"/>
                  </a:moveTo>
                  <a:cubicBezTo>
                    <a:pt x="30" y="133"/>
                    <a:pt x="51" y="159"/>
                    <a:pt x="73" y="159"/>
                  </a:cubicBezTo>
                  <a:cubicBezTo>
                    <a:pt x="96" y="159"/>
                    <a:pt x="115" y="133"/>
                    <a:pt x="124" y="105"/>
                  </a:cubicBezTo>
                  <a:cubicBezTo>
                    <a:pt x="131" y="105"/>
                    <a:pt x="138" y="98"/>
                    <a:pt x="140" y="88"/>
                  </a:cubicBezTo>
                  <a:cubicBezTo>
                    <a:pt x="143" y="76"/>
                    <a:pt x="140" y="65"/>
                    <a:pt x="132" y="62"/>
                  </a:cubicBezTo>
                  <a:cubicBezTo>
                    <a:pt x="130" y="27"/>
                    <a:pt x="104" y="0"/>
                    <a:pt x="72" y="0"/>
                  </a:cubicBezTo>
                  <a:cubicBezTo>
                    <a:pt x="39" y="0"/>
                    <a:pt x="13" y="27"/>
                    <a:pt x="11" y="62"/>
                  </a:cubicBezTo>
                  <a:cubicBezTo>
                    <a:pt x="3" y="65"/>
                    <a:pt x="0" y="76"/>
                    <a:pt x="3" y="88"/>
                  </a:cubicBezTo>
                  <a:cubicBezTo>
                    <a:pt x="5" y="98"/>
                    <a:pt x="12" y="105"/>
                    <a:pt x="19" y="10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0000"/>
                </a:solidFill>
              </a:endParaRPr>
            </a:p>
          </p:txBody>
        </p:sp>
        <p:sp>
          <p:nvSpPr>
            <p:cNvPr id="85" name="Freeform 248"/>
            <p:cNvSpPr/>
            <p:nvPr/>
          </p:nvSpPr>
          <p:spPr bwMode="auto">
            <a:xfrm>
              <a:off x="4942626" y="2097736"/>
              <a:ext cx="96222" cy="106787"/>
            </a:xfrm>
            <a:custGeom>
              <a:avLst/>
              <a:gdLst>
                <a:gd name="T0" fmla="*/ 19 w 143"/>
                <a:gd name="T1" fmla="*/ 105 h 158"/>
                <a:gd name="T2" fmla="*/ 73 w 143"/>
                <a:gd name="T3" fmla="*/ 158 h 158"/>
                <a:gd name="T4" fmla="*/ 124 w 143"/>
                <a:gd name="T5" fmla="*/ 105 h 158"/>
                <a:gd name="T6" fmla="*/ 140 w 143"/>
                <a:gd name="T7" fmla="*/ 87 h 158"/>
                <a:gd name="T8" fmla="*/ 132 w 143"/>
                <a:gd name="T9" fmla="*/ 61 h 158"/>
                <a:gd name="T10" fmla="*/ 72 w 143"/>
                <a:gd name="T11" fmla="*/ 0 h 158"/>
                <a:gd name="T12" fmla="*/ 11 w 143"/>
                <a:gd name="T13" fmla="*/ 61 h 158"/>
                <a:gd name="T14" fmla="*/ 3 w 143"/>
                <a:gd name="T15" fmla="*/ 87 h 158"/>
                <a:gd name="T16" fmla="*/ 19 w 143"/>
                <a:gd name="T17" fmla="*/ 105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43" h="158">
                  <a:moveTo>
                    <a:pt x="19" y="105"/>
                  </a:moveTo>
                  <a:cubicBezTo>
                    <a:pt x="30" y="133"/>
                    <a:pt x="51" y="158"/>
                    <a:pt x="73" y="158"/>
                  </a:cubicBezTo>
                  <a:cubicBezTo>
                    <a:pt x="96" y="158"/>
                    <a:pt x="115" y="133"/>
                    <a:pt x="124" y="105"/>
                  </a:cubicBezTo>
                  <a:cubicBezTo>
                    <a:pt x="131" y="104"/>
                    <a:pt x="138" y="97"/>
                    <a:pt x="140" y="87"/>
                  </a:cubicBezTo>
                  <a:cubicBezTo>
                    <a:pt x="143" y="76"/>
                    <a:pt x="140" y="64"/>
                    <a:pt x="132" y="61"/>
                  </a:cubicBezTo>
                  <a:cubicBezTo>
                    <a:pt x="130" y="27"/>
                    <a:pt x="104" y="0"/>
                    <a:pt x="72" y="0"/>
                  </a:cubicBezTo>
                  <a:cubicBezTo>
                    <a:pt x="39" y="0"/>
                    <a:pt x="13" y="27"/>
                    <a:pt x="11" y="61"/>
                  </a:cubicBezTo>
                  <a:cubicBezTo>
                    <a:pt x="3" y="64"/>
                    <a:pt x="0" y="76"/>
                    <a:pt x="3" y="87"/>
                  </a:cubicBezTo>
                  <a:cubicBezTo>
                    <a:pt x="5" y="98"/>
                    <a:pt x="12" y="105"/>
                    <a:pt x="19" y="10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0000"/>
                </a:solidFill>
              </a:endParaRPr>
            </a:p>
          </p:txBody>
        </p:sp>
        <p:sp>
          <p:nvSpPr>
            <p:cNvPr id="86" name="Freeform 249"/>
            <p:cNvSpPr/>
            <p:nvPr/>
          </p:nvSpPr>
          <p:spPr bwMode="auto">
            <a:xfrm>
              <a:off x="4874385" y="2199669"/>
              <a:ext cx="193015" cy="129058"/>
            </a:xfrm>
            <a:custGeom>
              <a:avLst/>
              <a:gdLst>
                <a:gd name="T0" fmla="*/ 285 w 286"/>
                <a:gd name="T1" fmla="*/ 54 h 191"/>
                <a:gd name="T2" fmla="*/ 234 w 286"/>
                <a:gd name="T3" fmla="*/ 0 h 191"/>
                <a:gd name="T4" fmla="*/ 186 w 286"/>
                <a:gd name="T5" fmla="*/ 82 h 191"/>
                <a:gd name="T6" fmla="*/ 180 w 286"/>
                <a:gd name="T7" fmla="*/ 45 h 191"/>
                <a:gd name="T8" fmla="*/ 186 w 286"/>
                <a:gd name="T9" fmla="*/ 34 h 191"/>
                <a:gd name="T10" fmla="*/ 172 w 286"/>
                <a:gd name="T11" fmla="*/ 20 h 191"/>
                <a:gd name="T12" fmla="*/ 158 w 286"/>
                <a:gd name="T13" fmla="*/ 34 h 191"/>
                <a:gd name="T14" fmla="*/ 165 w 286"/>
                <a:gd name="T15" fmla="*/ 45 h 191"/>
                <a:gd name="T16" fmla="*/ 159 w 286"/>
                <a:gd name="T17" fmla="*/ 82 h 191"/>
                <a:gd name="T18" fmla="*/ 111 w 286"/>
                <a:gd name="T19" fmla="*/ 0 h 191"/>
                <a:gd name="T20" fmla="*/ 60 w 286"/>
                <a:gd name="T21" fmla="*/ 54 h 191"/>
                <a:gd name="T22" fmla="*/ 59 w 286"/>
                <a:gd name="T23" fmla="*/ 54 h 191"/>
                <a:gd name="T24" fmla="*/ 59 w 286"/>
                <a:gd name="T25" fmla="*/ 68 h 191"/>
                <a:gd name="T26" fmla="*/ 2 w 286"/>
                <a:gd name="T27" fmla="*/ 68 h 191"/>
                <a:gd name="T28" fmla="*/ 2 w 286"/>
                <a:gd name="T29" fmla="*/ 80 h 191"/>
                <a:gd name="T30" fmla="*/ 0 w 286"/>
                <a:gd name="T31" fmla="*/ 110 h 191"/>
                <a:gd name="T32" fmla="*/ 59 w 286"/>
                <a:gd name="T33" fmla="*/ 110 h 191"/>
                <a:gd name="T34" fmla="*/ 59 w 286"/>
                <a:gd name="T35" fmla="*/ 174 h 191"/>
                <a:gd name="T36" fmla="*/ 59 w 286"/>
                <a:gd name="T37" fmla="*/ 174 h 191"/>
                <a:gd name="T38" fmla="*/ 173 w 286"/>
                <a:gd name="T39" fmla="*/ 191 h 191"/>
                <a:gd name="T40" fmla="*/ 286 w 286"/>
                <a:gd name="T41" fmla="*/ 174 h 191"/>
                <a:gd name="T42" fmla="*/ 286 w 286"/>
                <a:gd name="T43" fmla="*/ 174 h 191"/>
                <a:gd name="T44" fmla="*/ 286 w 286"/>
                <a:gd name="T45" fmla="*/ 54 h 191"/>
                <a:gd name="T46" fmla="*/ 285 w 286"/>
                <a:gd name="T47" fmla="*/ 54 h 1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86" h="191">
                  <a:moveTo>
                    <a:pt x="285" y="54"/>
                  </a:moveTo>
                  <a:cubicBezTo>
                    <a:pt x="281" y="32"/>
                    <a:pt x="262" y="12"/>
                    <a:pt x="234" y="0"/>
                  </a:cubicBezTo>
                  <a:cubicBezTo>
                    <a:pt x="186" y="82"/>
                    <a:pt x="186" y="82"/>
                    <a:pt x="186" y="82"/>
                  </a:cubicBezTo>
                  <a:cubicBezTo>
                    <a:pt x="180" y="45"/>
                    <a:pt x="180" y="45"/>
                    <a:pt x="180" y="45"/>
                  </a:cubicBezTo>
                  <a:cubicBezTo>
                    <a:pt x="184" y="43"/>
                    <a:pt x="186" y="39"/>
                    <a:pt x="186" y="34"/>
                  </a:cubicBezTo>
                  <a:cubicBezTo>
                    <a:pt x="186" y="26"/>
                    <a:pt x="180" y="20"/>
                    <a:pt x="172" y="20"/>
                  </a:cubicBezTo>
                  <a:cubicBezTo>
                    <a:pt x="165" y="20"/>
                    <a:pt x="158" y="26"/>
                    <a:pt x="158" y="34"/>
                  </a:cubicBezTo>
                  <a:cubicBezTo>
                    <a:pt x="158" y="39"/>
                    <a:pt x="161" y="43"/>
                    <a:pt x="165" y="45"/>
                  </a:cubicBezTo>
                  <a:cubicBezTo>
                    <a:pt x="159" y="82"/>
                    <a:pt x="159" y="82"/>
                    <a:pt x="159" y="82"/>
                  </a:cubicBezTo>
                  <a:cubicBezTo>
                    <a:pt x="111" y="0"/>
                    <a:pt x="111" y="0"/>
                    <a:pt x="111" y="0"/>
                  </a:cubicBezTo>
                  <a:cubicBezTo>
                    <a:pt x="83" y="12"/>
                    <a:pt x="64" y="32"/>
                    <a:pt x="60" y="54"/>
                  </a:cubicBezTo>
                  <a:cubicBezTo>
                    <a:pt x="59" y="54"/>
                    <a:pt x="59" y="54"/>
                    <a:pt x="59" y="54"/>
                  </a:cubicBezTo>
                  <a:cubicBezTo>
                    <a:pt x="59" y="68"/>
                    <a:pt x="59" y="68"/>
                    <a:pt x="59" y="68"/>
                  </a:cubicBezTo>
                  <a:cubicBezTo>
                    <a:pt x="2" y="68"/>
                    <a:pt x="2" y="68"/>
                    <a:pt x="2" y="68"/>
                  </a:cubicBezTo>
                  <a:cubicBezTo>
                    <a:pt x="2" y="72"/>
                    <a:pt x="2" y="76"/>
                    <a:pt x="2" y="80"/>
                  </a:cubicBezTo>
                  <a:cubicBezTo>
                    <a:pt x="2" y="90"/>
                    <a:pt x="1" y="100"/>
                    <a:pt x="0" y="110"/>
                  </a:cubicBezTo>
                  <a:cubicBezTo>
                    <a:pt x="59" y="110"/>
                    <a:pt x="59" y="110"/>
                    <a:pt x="59" y="110"/>
                  </a:cubicBezTo>
                  <a:cubicBezTo>
                    <a:pt x="59" y="174"/>
                    <a:pt x="59" y="174"/>
                    <a:pt x="59" y="174"/>
                  </a:cubicBezTo>
                  <a:cubicBezTo>
                    <a:pt x="59" y="174"/>
                    <a:pt x="59" y="174"/>
                    <a:pt x="59" y="174"/>
                  </a:cubicBezTo>
                  <a:cubicBezTo>
                    <a:pt x="65" y="184"/>
                    <a:pt x="113" y="191"/>
                    <a:pt x="173" y="191"/>
                  </a:cubicBezTo>
                  <a:cubicBezTo>
                    <a:pt x="232" y="191"/>
                    <a:pt x="280" y="184"/>
                    <a:pt x="286" y="174"/>
                  </a:cubicBezTo>
                  <a:cubicBezTo>
                    <a:pt x="286" y="174"/>
                    <a:pt x="286" y="174"/>
                    <a:pt x="286" y="174"/>
                  </a:cubicBezTo>
                  <a:cubicBezTo>
                    <a:pt x="286" y="54"/>
                    <a:pt x="286" y="54"/>
                    <a:pt x="286" y="54"/>
                  </a:cubicBezTo>
                  <a:lnTo>
                    <a:pt x="285" y="54"/>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0000"/>
                </a:solidFill>
              </a:endParaRPr>
            </a:p>
          </p:txBody>
        </p:sp>
        <p:sp>
          <p:nvSpPr>
            <p:cNvPr id="87" name="Freeform 250"/>
            <p:cNvSpPr>
              <a:spLocks noEditPoints="1"/>
            </p:cNvSpPr>
            <p:nvPr/>
          </p:nvSpPr>
          <p:spPr bwMode="auto">
            <a:xfrm>
              <a:off x="4593142" y="2114582"/>
              <a:ext cx="275818" cy="278102"/>
            </a:xfrm>
            <a:custGeom>
              <a:avLst/>
              <a:gdLst>
                <a:gd name="T0" fmla="*/ 205 w 409"/>
                <a:gd name="T1" fmla="*/ 0 h 412"/>
                <a:gd name="T2" fmla="*/ 0 w 409"/>
                <a:gd name="T3" fmla="*/ 206 h 412"/>
                <a:gd name="T4" fmla="*/ 205 w 409"/>
                <a:gd name="T5" fmla="*/ 412 h 412"/>
                <a:gd name="T6" fmla="*/ 409 w 409"/>
                <a:gd name="T7" fmla="*/ 206 h 412"/>
                <a:gd name="T8" fmla="*/ 205 w 409"/>
                <a:gd name="T9" fmla="*/ 0 h 412"/>
                <a:gd name="T10" fmla="*/ 205 w 409"/>
                <a:gd name="T11" fmla="*/ 363 h 412"/>
                <a:gd name="T12" fmla="*/ 49 w 409"/>
                <a:gd name="T13" fmla="*/ 206 h 412"/>
                <a:gd name="T14" fmla="*/ 205 w 409"/>
                <a:gd name="T15" fmla="*/ 49 h 412"/>
                <a:gd name="T16" fmla="*/ 360 w 409"/>
                <a:gd name="T17" fmla="*/ 206 h 412"/>
                <a:gd name="T18" fmla="*/ 205 w 409"/>
                <a:gd name="T19" fmla="*/ 363 h 4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09" h="412">
                  <a:moveTo>
                    <a:pt x="205" y="0"/>
                  </a:moveTo>
                  <a:cubicBezTo>
                    <a:pt x="92" y="0"/>
                    <a:pt x="0" y="92"/>
                    <a:pt x="0" y="206"/>
                  </a:cubicBezTo>
                  <a:cubicBezTo>
                    <a:pt x="0" y="320"/>
                    <a:pt x="92" y="412"/>
                    <a:pt x="205" y="412"/>
                  </a:cubicBezTo>
                  <a:cubicBezTo>
                    <a:pt x="318" y="412"/>
                    <a:pt x="409" y="320"/>
                    <a:pt x="409" y="206"/>
                  </a:cubicBezTo>
                  <a:cubicBezTo>
                    <a:pt x="409" y="92"/>
                    <a:pt x="318" y="0"/>
                    <a:pt x="205" y="0"/>
                  </a:cubicBezTo>
                  <a:close/>
                  <a:moveTo>
                    <a:pt x="205" y="363"/>
                  </a:moveTo>
                  <a:cubicBezTo>
                    <a:pt x="119" y="363"/>
                    <a:pt x="49" y="293"/>
                    <a:pt x="49" y="206"/>
                  </a:cubicBezTo>
                  <a:cubicBezTo>
                    <a:pt x="49" y="120"/>
                    <a:pt x="119" y="49"/>
                    <a:pt x="205" y="49"/>
                  </a:cubicBezTo>
                  <a:cubicBezTo>
                    <a:pt x="291" y="49"/>
                    <a:pt x="360" y="120"/>
                    <a:pt x="360" y="206"/>
                  </a:cubicBezTo>
                  <a:cubicBezTo>
                    <a:pt x="360" y="293"/>
                    <a:pt x="291" y="363"/>
                    <a:pt x="205" y="36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0000"/>
                </a:solidFill>
              </a:endParaRPr>
            </a:p>
          </p:txBody>
        </p:sp>
        <p:sp>
          <p:nvSpPr>
            <p:cNvPr id="88" name="Freeform 251"/>
            <p:cNvSpPr/>
            <p:nvPr/>
          </p:nvSpPr>
          <p:spPr bwMode="auto">
            <a:xfrm>
              <a:off x="4383281" y="2193673"/>
              <a:ext cx="205008" cy="128772"/>
            </a:xfrm>
            <a:custGeom>
              <a:avLst/>
              <a:gdLst>
                <a:gd name="T0" fmla="*/ 302 w 304"/>
                <a:gd name="T1" fmla="*/ 77 h 191"/>
                <a:gd name="T2" fmla="*/ 227 w 304"/>
                <a:gd name="T3" fmla="*/ 77 h 191"/>
                <a:gd name="T4" fmla="*/ 227 w 304"/>
                <a:gd name="T5" fmla="*/ 54 h 191"/>
                <a:gd name="T6" fmla="*/ 226 w 304"/>
                <a:gd name="T7" fmla="*/ 54 h 191"/>
                <a:gd name="T8" fmla="*/ 175 w 304"/>
                <a:gd name="T9" fmla="*/ 0 h 191"/>
                <a:gd name="T10" fmla="*/ 127 w 304"/>
                <a:gd name="T11" fmla="*/ 82 h 191"/>
                <a:gd name="T12" fmla="*/ 121 w 304"/>
                <a:gd name="T13" fmla="*/ 45 h 191"/>
                <a:gd name="T14" fmla="*/ 127 w 304"/>
                <a:gd name="T15" fmla="*/ 33 h 191"/>
                <a:gd name="T16" fmla="*/ 113 w 304"/>
                <a:gd name="T17" fmla="*/ 19 h 191"/>
                <a:gd name="T18" fmla="*/ 99 w 304"/>
                <a:gd name="T19" fmla="*/ 33 h 191"/>
                <a:gd name="T20" fmla="*/ 106 w 304"/>
                <a:gd name="T21" fmla="*/ 45 h 191"/>
                <a:gd name="T22" fmla="*/ 100 w 304"/>
                <a:gd name="T23" fmla="*/ 81 h 191"/>
                <a:gd name="T24" fmla="*/ 52 w 304"/>
                <a:gd name="T25" fmla="*/ 0 h 191"/>
                <a:gd name="T26" fmla="*/ 1 w 304"/>
                <a:gd name="T27" fmla="*/ 54 h 191"/>
                <a:gd name="T28" fmla="*/ 0 w 304"/>
                <a:gd name="T29" fmla="*/ 54 h 191"/>
                <a:gd name="T30" fmla="*/ 0 w 304"/>
                <a:gd name="T31" fmla="*/ 173 h 191"/>
                <a:gd name="T32" fmla="*/ 0 w 304"/>
                <a:gd name="T33" fmla="*/ 173 h 191"/>
                <a:gd name="T34" fmla="*/ 114 w 304"/>
                <a:gd name="T35" fmla="*/ 191 h 191"/>
                <a:gd name="T36" fmla="*/ 227 w 304"/>
                <a:gd name="T37" fmla="*/ 173 h 191"/>
                <a:gd name="T38" fmla="*/ 227 w 304"/>
                <a:gd name="T39" fmla="*/ 173 h 191"/>
                <a:gd name="T40" fmla="*/ 227 w 304"/>
                <a:gd name="T41" fmla="*/ 119 h 191"/>
                <a:gd name="T42" fmla="*/ 304 w 304"/>
                <a:gd name="T43" fmla="*/ 119 h 191"/>
                <a:gd name="T44" fmla="*/ 302 w 304"/>
                <a:gd name="T45" fmla="*/ 89 h 191"/>
                <a:gd name="T46" fmla="*/ 302 w 304"/>
                <a:gd name="T47" fmla="*/ 77 h 1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304" h="191">
                  <a:moveTo>
                    <a:pt x="302" y="77"/>
                  </a:moveTo>
                  <a:cubicBezTo>
                    <a:pt x="227" y="77"/>
                    <a:pt x="227" y="77"/>
                    <a:pt x="227" y="77"/>
                  </a:cubicBezTo>
                  <a:cubicBezTo>
                    <a:pt x="227" y="54"/>
                    <a:pt x="227" y="54"/>
                    <a:pt x="227" y="54"/>
                  </a:cubicBezTo>
                  <a:cubicBezTo>
                    <a:pt x="226" y="54"/>
                    <a:pt x="226" y="54"/>
                    <a:pt x="226" y="54"/>
                  </a:cubicBezTo>
                  <a:cubicBezTo>
                    <a:pt x="222" y="31"/>
                    <a:pt x="203" y="12"/>
                    <a:pt x="175" y="0"/>
                  </a:cubicBezTo>
                  <a:cubicBezTo>
                    <a:pt x="127" y="82"/>
                    <a:pt x="127" y="82"/>
                    <a:pt x="127" y="82"/>
                  </a:cubicBezTo>
                  <a:cubicBezTo>
                    <a:pt x="121" y="45"/>
                    <a:pt x="121" y="45"/>
                    <a:pt x="121" y="45"/>
                  </a:cubicBezTo>
                  <a:cubicBezTo>
                    <a:pt x="125" y="42"/>
                    <a:pt x="127" y="38"/>
                    <a:pt x="127" y="33"/>
                  </a:cubicBezTo>
                  <a:cubicBezTo>
                    <a:pt x="127" y="25"/>
                    <a:pt x="121" y="19"/>
                    <a:pt x="113" y="19"/>
                  </a:cubicBezTo>
                  <a:cubicBezTo>
                    <a:pt x="106" y="19"/>
                    <a:pt x="99" y="25"/>
                    <a:pt x="99" y="33"/>
                  </a:cubicBezTo>
                  <a:cubicBezTo>
                    <a:pt x="99" y="38"/>
                    <a:pt x="102" y="42"/>
                    <a:pt x="106" y="45"/>
                  </a:cubicBezTo>
                  <a:cubicBezTo>
                    <a:pt x="100" y="81"/>
                    <a:pt x="100" y="81"/>
                    <a:pt x="100" y="81"/>
                  </a:cubicBezTo>
                  <a:cubicBezTo>
                    <a:pt x="52" y="0"/>
                    <a:pt x="52" y="0"/>
                    <a:pt x="52" y="0"/>
                  </a:cubicBezTo>
                  <a:cubicBezTo>
                    <a:pt x="24" y="12"/>
                    <a:pt x="5" y="31"/>
                    <a:pt x="1" y="54"/>
                  </a:cubicBezTo>
                  <a:cubicBezTo>
                    <a:pt x="0" y="54"/>
                    <a:pt x="0" y="54"/>
                    <a:pt x="0" y="54"/>
                  </a:cubicBezTo>
                  <a:cubicBezTo>
                    <a:pt x="0" y="173"/>
                    <a:pt x="0" y="173"/>
                    <a:pt x="0" y="173"/>
                  </a:cubicBezTo>
                  <a:cubicBezTo>
                    <a:pt x="0" y="173"/>
                    <a:pt x="0" y="173"/>
                    <a:pt x="0" y="173"/>
                  </a:cubicBezTo>
                  <a:cubicBezTo>
                    <a:pt x="6" y="183"/>
                    <a:pt x="54" y="191"/>
                    <a:pt x="114" y="191"/>
                  </a:cubicBezTo>
                  <a:cubicBezTo>
                    <a:pt x="173" y="191"/>
                    <a:pt x="221" y="183"/>
                    <a:pt x="227" y="173"/>
                  </a:cubicBezTo>
                  <a:cubicBezTo>
                    <a:pt x="227" y="173"/>
                    <a:pt x="227" y="173"/>
                    <a:pt x="227" y="173"/>
                  </a:cubicBezTo>
                  <a:cubicBezTo>
                    <a:pt x="227" y="119"/>
                    <a:pt x="227" y="119"/>
                    <a:pt x="227" y="119"/>
                  </a:cubicBezTo>
                  <a:cubicBezTo>
                    <a:pt x="304" y="119"/>
                    <a:pt x="304" y="119"/>
                    <a:pt x="304" y="119"/>
                  </a:cubicBezTo>
                  <a:cubicBezTo>
                    <a:pt x="302" y="109"/>
                    <a:pt x="302" y="99"/>
                    <a:pt x="302" y="89"/>
                  </a:cubicBezTo>
                  <a:cubicBezTo>
                    <a:pt x="302" y="85"/>
                    <a:pt x="302" y="81"/>
                    <a:pt x="302" y="77"/>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0000"/>
                </a:solidFill>
              </a:endParaRPr>
            </a:p>
          </p:txBody>
        </p:sp>
        <p:sp>
          <p:nvSpPr>
            <p:cNvPr id="89" name="Freeform 252"/>
            <p:cNvSpPr/>
            <p:nvPr/>
          </p:nvSpPr>
          <p:spPr bwMode="auto">
            <a:xfrm>
              <a:off x="4681941" y="2398681"/>
              <a:ext cx="96508" cy="120778"/>
            </a:xfrm>
            <a:custGeom>
              <a:avLst/>
              <a:gdLst>
                <a:gd name="T0" fmla="*/ 73 w 143"/>
                <a:gd name="T1" fmla="*/ 1 h 179"/>
                <a:gd name="T2" fmla="*/ 52 w 143"/>
                <a:gd name="T3" fmla="*/ 0 h 179"/>
                <a:gd name="T4" fmla="*/ 52 w 143"/>
                <a:gd name="T5" fmla="*/ 24 h 179"/>
                <a:gd name="T6" fmla="*/ 11 w 143"/>
                <a:gd name="T7" fmla="*/ 82 h 179"/>
                <a:gd name="T8" fmla="*/ 3 w 143"/>
                <a:gd name="T9" fmla="*/ 108 h 179"/>
                <a:gd name="T10" fmla="*/ 19 w 143"/>
                <a:gd name="T11" fmla="*/ 126 h 179"/>
                <a:gd name="T12" fmla="*/ 73 w 143"/>
                <a:gd name="T13" fmla="*/ 179 h 179"/>
                <a:gd name="T14" fmla="*/ 125 w 143"/>
                <a:gd name="T15" fmla="*/ 126 h 179"/>
                <a:gd name="T16" fmla="*/ 140 w 143"/>
                <a:gd name="T17" fmla="*/ 108 h 179"/>
                <a:gd name="T18" fmla="*/ 132 w 143"/>
                <a:gd name="T19" fmla="*/ 82 h 179"/>
                <a:gd name="T20" fmla="*/ 95 w 143"/>
                <a:gd name="T21" fmla="*/ 26 h 179"/>
                <a:gd name="T22" fmla="*/ 95 w 143"/>
                <a:gd name="T23" fmla="*/ 0 h 179"/>
                <a:gd name="T24" fmla="*/ 73 w 143"/>
                <a:gd name="T25" fmla="*/ 1 h 1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43" h="179">
                  <a:moveTo>
                    <a:pt x="73" y="1"/>
                  </a:moveTo>
                  <a:cubicBezTo>
                    <a:pt x="66" y="1"/>
                    <a:pt x="59" y="1"/>
                    <a:pt x="52" y="0"/>
                  </a:cubicBezTo>
                  <a:cubicBezTo>
                    <a:pt x="52" y="24"/>
                    <a:pt x="52" y="24"/>
                    <a:pt x="52" y="24"/>
                  </a:cubicBezTo>
                  <a:cubicBezTo>
                    <a:pt x="30" y="33"/>
                    <a:pt x="13" y="55"/>
                    <a:pt x="11" y="82"/>
                  </a:cubicBezTo>
                  <a:cubicBezTo>
                    <a:pt x="3" y="85"/>
                    <a:pt x="0" y="97"/>
                    <a:pt x="3" y="108"/>
                  </a:cubicBezTo>
                  <a:cubicBezTo>
                    <a:pt x="5" y="119"/>
                    <a:pt x="12" y="126"/>
                    <a:pt x="19" y="126"/>
                  </a:cubicBezTo>
                  <a:cubicBezTo>
                    <a:pt x="30" y="153"/>
                    <a:pt x="51" y="179"/>
                    <a:pt x="73" y="179"/>
                  </a:cubicBezTo>
                  <a:cubicBezTo>
                    <a:pt x="96" y="179"/>
                    <a:pt x="115" y="153"/>
                    <a:pt x="125" y="126"/>
                  </a:cubicBezTo>
                  <a:cubicBezTo>
                    <a:pt x="131" y="125"/>
                    <a:pt x="138" y="118"/>
                    <a:pt x="140" y="108"/>
                  </a:cubicBezTo>
                  <a:cubicBezTo>
                    <a:pt x="143" y="97"/>
                    <a:pt x="140" y="85"/>
                    <a:pt x="132" y="82"/>
                  </a:cubicBezTo>
                  <a:cubicBezTo>
                    <a:pt x="130" y="57"/>
                    <a:pt x="116" y="35"/>
                    <a:pt x="95" y="26"/>
                  </a:cubicBezTo>
                  <a:cubicBezTo>
                    <a:pt x="95" y="0"/>
                    <a:pt x="95" y="0"/>
                    <a:pt x="95" y="0"/>
                  </a:cubicBezTo>
                  <a:cubicBezTo>
                    <a:pt x="88" y="1"/>
                    <a:pt x="80" y="1"/>
                    <a:pt x="73"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0000"/>
                </a:solidFill>
              </a:endParaRPr>
            </a:p>
          </p:txBody>
        </p:sp>
        <p:sp>
          <p:nvSpPr>
            <p:cNvPr id="90" name="Freeform 253"/>
            <p:cNvSpPr/>
            <p:nvPr/>
          </p:nvSpPr>
          <p:spPr bwMode="auto">
            <a:xfrm>
              <a:off x="4690792" y="2178255"/>
              <a:ext cx="83088" cy="151614"/>
            </a:xfrm>
            <a:custGeom>
              <a:avLst/>
              <a:gdLst>
                <a:gd name="T0" fmla="*/ 78 w 123"/>
                <a:gd name="T1" fmla="*/ 94 h 225"/>
                <a:gd name="T2" fmla="*/ 44 w 123"/>
                <a:gd name="T3" fmla="*/ 71 h 225"/>
                <a:gd name="T4" fmla="*/ 68 w 123"/>
                <a:gd name="T5" fmla="*/ 55 h 225"/>
                <a:gd name="T6" fmla="*/ 108 w 123"/>
                <a:gd name="T7" fmla="*/ 65 h 225"/>
                <a:gd name="T8" fmla="*/ 116 w 123"/>
                <a:gd name="T9" fmla="*/ 33 h 225"/>
                <a:gd name="T10" fmla="*/ 76 w 123"/>
                <a:gd name="T11" fmla="*/ 24 h 225"/>
                <a:gd name="T12" fmla="*/ 76 w 123"/>
                <a:gd name="T13" fmla="*/ 0 h 225"/>
                <a:gd name="T14" fmla="*/ 49 w 123"/>
                <a:gd name="T15" fmla="*/ 0 h 225"/>
                <a:gd name="T16" fmla="*/ 49 w 123"/>
                <a:gd name="T17" fmla="*/ 26 h 225"/>
                <a:gd name="T18" fmla="*/ 2 w 123"/>
                <a:gd name="T19" fmla="*/ 75 h 225"/>
                <a:gd name="T20" fmla="*/ 52 w 123"/>
                <a:gd name="T21" fmla="*/ 126 h 225"/>
                <a:gd name="T22" fmla="*/ 81 w 123"/>
                <a:gd name="T23" fmla="*/ 150 h 225"/>
                <a:gd name="T24" fmla="*/ 54 w 123"/>
                <a:gd name="T25" fmla="*/ 167 h 225"/>
                <a:gd name="T26" fmla="*/ 9 w 123"/>
                <a:gd name="T27" fmla="*/ 155 h 225"/>
                <a:gd name="T28" fmla="*/ 0 w 123"/>
                <a:gd name="T29" fmla="*/ 187 h 225"/>
                <a:gd name="T30" fmla="*/ 47 w 123"/>
                <a:gd name="T31" fmla="*/ 199 h 225"/>
                <a:gd name="T32" fmla="*/ 47 w 123"/>
                <a:gd name="T33" fmla="*/ 225 h 225"/>
                <a:gd name="T34" fmla="*/ 74 w 123"/>
                <a:gd name="T35" fmla="*/ 225 h 225"/>
                <a:gd name="T36" fmla="*/ 74 w 123"/>
                <a:gd name="T37" fmla="*/ 196 h 225"/>
                <a:gd name="T38" fmla="*/ 123 w 123"/>
                <a:gd name="T39" fmla="*/ 146 h 225"/>
                <a:gd name="T40" fmla="*/ 78 w 123"/>
                <a:gd name="T41" fmla="*/ 94 h 2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23" h="225">
                  <a:moveTo>
                    <a:pt x="78" y="94"/>
                  </a:moveTo>
                  <a:cubicBezTo>
                    <a:pt x="54" y="85"/>
                    <a:pt x="44" y="79"/>
                    <a:pt x="44" y="71"/>
                  </a:cubicBezTo>
                  <a:cubicBezTo>
                    <a:pt x="44" y="63"/>
                    <a:pt x="50" y="55"/>
                    <a:pt x="68" y="55"/>
                  </a:cubicBezTo>
                  <a:cubicBezTo>
                    <a:pt x="88" y="55"/>
                    <a:pt x="101" y="61"/>
                    <a:pt x="108" y="65"/>
                  </a:cubicBezTo>
                  <a:cubicBezTo>
                    <a:pt x="116" y="33"/>
                    <a:pt x="116" y="33"/>
                    <a:pt x="116" y="33"/>
                  </a:cubicBezTo>
                  <a:cubicBezTo>
                    <a:pt x="106" y="29"/>
                    <a:pt x="94" y="25"/>
                    <a:pt x="76" y="24"/>
                  </a:cubicBezTo>
                  <a:cubicBezTo>
                    <a:pt x="76" y="0"/>
                    <a:pt x="76" y="0"/>
                    <a:pt x="76" y="0"/>
                  </a:cubicBezTo>
                  <a:cubicBezTo>
                    <a:pt x="49" y="0"/>
                    <a:pt x="49" y="0"/>
                    <a:pt x="49" y="0"/>
                  </a:cubicBezTo>
                  <a:cubicBezTo>
                    <a:pt x="49" y="26"/>
                    <a:pt x="49" y="26"/>
                    <a:pt x="49" y="26"/>
                  </a:cubicBezTo>
                  <a:cubicBezTo>
                    <a:pt x="19" y="32"/>
                    <a:pt x="2" y="51"/>
                    <a:pt x="2" y="75"/>
                  </a:cubicBezTo>
                  <a:cubicBezTo>
                    <a:pt x="2" y="102"/>
                    <a:pt x="22" y="116"/>
                    <a:pt x="52" y="126"/>
                  </a:cubicBezTo>
                  <a:cubicBezTo>
                    <a:pt x="72" y="133"/>
                    <a:pt x="81" y="139"/>
                    <a:pt x="81" y="150"/>
                  </a:cubicBezTo>
                  <a:cubicBezTo>
                    <a:pt x="81" y="160"/>
                    <a:pt x="70" y="167"/>
                    <a:pt x="54" y="167"/>
                  </a:cubicBezTo>
                  <a:cubicBezTo>
                    <a:pt x="36" y="167"/>
                    <a:pt x="20" y="161"/>
                    <a:pt x="9" y="155"/>
                  </a:cubicBezTo>
                  <a:cubicBezTo>
                    <a:pt x="0" y="187"/>
                    <a:pt x="0" y="187"/>
                    <a:pt x="0" y="187"/>
                  </a:cubicBezTo>
                  <a:cubicBezTo>
                    <a:pt x="11" y="193"/>
                    <a:pt x="29" y="198"/>
                    <a:pt x="47" y="199"/>
                  </a:cubicBezTo>
                  <a:cubicBezTo>
                    <a:pt x="47" y="225"/>
                    <a:pt x="47" y="225"/>
                    <a:pt x="47" y="225"/>
                  </a:cubicBezTo>
                  <a:cubicBezTo>
                    <a:pt x="74" y="225"/>
                    <a:pt x="74" y="225"/>
                    <a:pt x="74" y="225"/>
                  </a:cubicBezTo>
                  <a:cubicBezTo>
                    <a:pt x="74" y="196"/>
                    <a:pt x="74" y="196"/>
                    <a:pt x="74" y="196"/>
                  </a:cubicBezTo>
                  <a:cubicBezTo>
                    <a:pt x="106" y="191"/>
                    <a:pt x="123" y="170"/>
                    <a:pt x="123" y="146"/>
                  </a:cubicBezTo>
                  <a:cubicBezTo>
                    <a:pt x="123" y="121"/>
                    <a:pt x="110" y="106"/>
                    <a:pt x="78" y="9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0000"/>
                </a:solidFill>
              </a:endParaRPr>
            </a:p>
          </p:txBody>
        </p:sp>
      </p:grpSp>
      <p:grpSp>
        <p:nvGrpSpPr>
          <p:cNvPr id="91" name="组合 90"/>
          <p:cNvGrpSpPr/>
          <p:nvPr/>
        </p:nvGrpSpPr>
        <p:grpSpPr>
          <a:xfrm>
            <a:off x="3724634" y="3250808"/>
            <a:ext cx="246432" cy="369084"/>
            <a:chOff x="3212624" y="1881308"/>
            <a:chExt cx="436569" cy="653854"/>
          </a:xfrm>
          <a:solidFill>
            <a:schemeClr val="bg1"/>
          </a:solidFill>
        </p:grpSpPr>
        <p:sp>
          <p:nvSpPr>
            <p:cNvPr id="92" name="Freeform 256"/>
            <p:cNvSpPr>
              <a:spLocks noEditPoints="1"/>
            </p:cNvSpPr>
            <p:nvPr/>
          </p:nvSpPr>
          <p:spPr bwMode="auto">
            <a:xfrm>
              <a:off x="3339398" y="1881308"/>
              <a:ext cx="228706" cy="230705"/>
            </a:xfrm>
            <a:custGeom>
              <a:avLst/>
              <a:gdLst>
                <a:gd name="T0" fmla="*/ 170 w 339"/>
                <a:gd name="T1" fmla="*/ 342 h 342"/>
                <a:gd name="T2" fmla="*/ 339 w 339"/>
                <a:gd name="T3" fmla="*/ 171 h 342"/>
                <a:gd name="T4" fmla="*/ 170 w 339"/>
                <a:gd name="T5" fmla="*/ 0 h 342"/>
                <a:gd name="T6" fmla="*/ 0 w 339"/>
                <a:gd name="T7" fmla="*/ 171 h 342"/>
                <a:gd name="T8" fmla="*/ 170 w 339"/>
                <a:gd name="T9" fmla="*/ 342 h 342"/>
                <a:gd name="T10" fmla="*/ 170 w 339"/>
                <a:gd name="T11" fmla="*/ 41 h 342"/>
                <a:gd name="T12" fmla="*/ 298 w 339"/>
                <a:gd name="T13" fmla="*/ 171 h 342"/>
                <a:gd name="T14" fmla="*/ 170 w 339"/>
                <a:gd name="T15" fmla="*/ 301 h 342"/>
                <a:gd name="T16" fmla="*/ 41 w 339"/>
                <a:gd name="T17" fmla="*/ 171 h 342"/>
                <a:gd name="T18" fmla="*/ 170 w 339"/>
                <a:gd name="T19" fmla="*/ 41 h 3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39" h="342">
                  <a:moveTo>
                    <a:pt x="170" y="342"/>
                  </a:moveTo>
                  <a:cubicBezTo>
                    <a:pt x="263" y="342"/>
                    <a:pt x="339" y="265"/>
                    <a:pt x="339" y="171"/>
                  </a:cubicBezTo>
                  <a:cubicBezTo>
                    <a:pt x="339" y="77"/>
                    <a:pt x="263" y="0"/>
                    <a:pt x="170" y="0"/>
                  </a:cubicBezTo>
                  <a:cubicBezTo>
                    <a:pt x="76" y="0"/>
                    <a:pt x="0" y="77"/>
                    <a:pt x="0" y="171"/>
                  </a:cubicBezTo>
                  <a:cubicBezTo>
                    <a:pt x="0" y="265"/>
                    <a:pt x="76" y="342"/>
                    <a:pt x="170" y="342"/>
                  </a:cubicBezTo>
                  <a:close/>
                  <a:moveTo>
                    <a:pt x="170" y="41"/>
                  </a:moveTo>
                  <a:cubicBezTo>
                    <a:pt x="241" y="41"/>
                    <a:pt x="298" y="99"/>
                    <a:pt x="298" y="171"/>
                  </a:cubicBezTo>
                  <a:cubicBezTo>
                    <a:pt x="298" y="243"/>
                    <a:pt x="241" y="301"/>
                    <a:pt x="170" y="301"/>
                  </a:cubicBezTo>
                  <a:cubicBezTo>
                    <a:pt x="99" y="301"/>
                    <a:pt x="41" y="243"/>
                    <a:pt x="41" y="171"/>
                  </a:cubicBezTo>
                  <a:cubicBezTo>
                    <a:pt x="41" y="99"/>
                    <a:pt x="99" y="41"/>
                    <a:pt x="170" y="4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0000"/>
                </a:solidFill>
              </a:endParaRPr>
            </a:p>
          </p:txBody>
        </p:sp>
        <p:sp>
          <p:nvSpPr>
            <p:cNvPr id="93" name="Freeform 257"/>
            <p:cNvSpPr/>
            <p:nvPr/>
          </p:nvSpPr>
          <p:spPr bwMode="auto">
            <a:xfrm>
              <a:off x="3417632" y="1933845"/>
              <a:ext cx="68812" cy="125631"/>
            </a:xfrm>
            <a:custGeom>
              <a:avLst/>
              <a:gdLst>
                <a:gd name="T0" fmla="*/ 45 w 102"/>
                <a:gd name="T1" fmla="*/ 138 h 186"/>
                <a:gd name="T2" fmla="*/ 7 w 102"/>
                <a:gd name="T3" fmla="*/ 128 h 186"/>
                <a:gd name="T4" fmla="*/ 0 w 102"/>
                <a:gd name="T5" fmla="*/ 155 h 186"/>
                <a:gd name="T6" fmla="*/ 39 w 102"/>
                <a:gd name="T7" fmla="*/ 165 h 186"/>
                <a:gd name="T8" fmla="*/ 39 w 102"/>
                <a:gd name="T9" fmla="*/ 186 h 186"/>
                <a:gd name="T10" fmla="*/ 62 w 102"/>
                <a:gd name="T11" fmla="*/ 186 h 186"/>
                <a:gd name="T12" fmla="*/ 62 w 102"/>
                <a:gd name="T13" fmla="*/ 163 h 186"/>
                <a:gd name="T14" fmla="*/ 102 w 102"/>
                <a:gd name="T15" fmla="*/ 121 h 186"/>
                <a:gd name="T16" fmla="*/ 64 w 102"/>
                <a:gd name="T17" fmla="*/ 78 h 186"/>
                <a:gd name="T18" fmla="*/ 37 w 102"/>
                <a:gd name="T19" fmla="*/ 59 h 186"/>
                <a:gd name="T20" fmla="*/ 56 w 102"/>
                <a:gd name="T21" fmla="*/ 46 h 186"/>
                <a:gd name="T22" fmla="*/ 89 w 102"/>
                <a:gd name="T23" fmla="*/ 54 h 186"/>
                <a:gd name="T24" fmla="*/ 96 w 102"/>
                <a:gd name="T25" fmla="*/ 28 h 186"/>
                <a:gd name="T26" fmla="*/ 63 w 102"/>
                <a:gd name="T27" fmla="*/ 20 h 186"/>
                <a:gd name="T28" fmla="*/ 63 w 102"/>
                <a:gd name="T29" fmla="*/ 0 h 186"/>
                <a:gd name="T30" fmla="*/ 40 w 102"/>
                <a:gd name="T31" fmla="*/ 0 h 186"/>
                <a:gd name="T32" fmla="*/ 40 w 102"/>
                <a:gd name="T33" fmla="*/ 22 h 186"/>
                <a:gd name="T34" fmla="*/ 2 w 102"/>
                <a:gd name="T35" fmla="*/ 62 h 186"/>
                <a:gd name="T36" fmla="*/ 43 w 102"/>
                <a:gd name="T37" fmla="*/ 104 h 186"/>
                <a:gd name="T38" fmla="*/ 67 w 102"/>
                <a:gd name="T39" fmla="*/ 124 h 186"/>
                <a:gd name="T40" fmla="*/ 45 w 102"/>
                <a:gd name="T41" fmla="*/ 138 h 1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02" h="186">
                  <a:moveTo>
                    <a:pt x="45" y="138"/>
                  </a:moveTo>
                  <a:cubicBezTo>
                    <a:pt x="30" y="138"/>
                    <a:pt x="17" y="133"/>
                    <a:pt x="7" y="128"/>
                  </a:cubicBezTo>
                  <a:cubicBezTo>
                    <a:pt x="0" y="155"/>
                    <a:pt x="0" y="155"/>
                    <a:pt x="0" y="155"/>
                  </a:cubicBezTo>
                  <a:cubicBezTo>
                    <a:pt x="9" y="160"/>
                    <a:pt x="24" y="164"/>
                    <a:pt x="39" y="165"/>
                  </a:cubicBezTo>
                  <a:cubicBezTo>
                    <a:pt x="39" y="186"/>
                    <a:pt x="39" y="186"/>
                    <a:pt x="39" y="186"/>
                  </a:cubicBezTo>
                  <a:cubicBezTo>
                    <a:pt x="62" y="186"/>
                    <a:pt x="62" y="186"/>
                    <a:pt x="62" y="186"/>
                  </a:cubicBezTo>
                  <a:cubicBezTo>
                    <a:pt x="62" y="163"/>
                    <a:pt x="62" y="163"/>
                    <a:pt x="62" y="163"/>
                  </a:cubicBezTo>
                  <a:cubicBezTo>
                    <a:pt x="88" y="158"/>
                    <a:pt x="102" y="141"/>
                    <a:pt x="102" y="121"/>
                  </a:cubicBezTo>
                  <a:cubicBezTo>
                    <a:pt x="102" y="100"/>
                    <a:pt x="91" y="88"/>
                    <a:pt x="64" y="78"/>
                  </a:cubicBezTo>
                  <a:cubicBezTo>
                    <a:pt x="45" y="71"/>
                    <a:pt x="37" y="66"/>
                    <a:pt x="37" y="59"/>
                  </a:cubicBezTo>
                  <a:cubicBezTo>
                    <a:pt x="37" y="52"/>
                    <a:pt x="41" y="46"/>
                    <a:pt x="56" y="46"/>
                  </a:cubicBezTo>
                  <a:cubicBezTo>
                    <a:pt x="73" y="46"/>
                    <a:pt x="83" y="51"/>
                    <a:pt x="89" y="54"/>
                  </a:cubicBezTo>
                  <a:cubicBezTo>
                    <a:pt x="96" y="28"/>
                    <a:pt x="96" y="28"/>
                    <a:pt x="96" y="28"/>
                  </a:cubicBezTo>
                  <a:cubicBezTo>
                    <a:pt x="88" y="24"/>
                    <a:pt x="78" y="21"/>
                    <a:pt x="63" y="20"/>
                  </a:cubicBezTo>
                  <a:cubicBezTo>
                    <a:pt x="63" y="0"/>
                    <a:pt x="63" y="0"/>
                    <a:pt x="63" y="0"/>
                  </a:cubicBezTo>
                  <a:cubicBezTo>
                    <a:pt x="40" y="0"/>
                    <a:pt x="40" y="0"/>
                    <a:pt x="40" y="0"/>
                  </a:cubicBezTo>
                  <a:cubicBezTo>
                    <a:pt x="40" y="22"/>
                    <a:pt x="40" y="22"/>
                    <a:pt x="40" y="22"/>
                  </a:cubicBezTo>
                  <a:cubicBezTo>
                    <a:pt x="16" y="26"/>
                    <a:pt x="2" y="42"/>
                    <a:pt x="2" y="62"/>
                  </a:cubicBezTo>
                  <a:cubicBezTo>
                    <a:pt x="2" y="85"/>
                    <a:pt x="18" y="96"/>
                    <a:pt x="43" y="104"/>
                  </a:cubicBezTo>
                  <a:cubicBezTo>
                    <a:pt x="60" y="110"/>
                    <a:pt x="67" y="115"/>
                    <a:pt x="67" y="124"/>
                  </a:cubicBezTo>
                  <a:cubicBezTo>
                    <a:pt x="67" y="133"/>
                    <a:pt x="58" y="138"/>
                    <a:pt x="45" y="13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0000"/>
                </a:solidFill>
              </a:endParaRPr>
            </a:p>
          </p:txBody>
        </p:sp>
        <p:sp>
          <p:nvSpPr>
            <p:cNvPr id="94" name="Freeform 258"/>
            <p:cNvSpPr>
              <a:spLocks noEditPoints="1"/>
            </p:cNvSpPr>
            <p:nvPr/>
          </p:nvSpPr>
          <p:spPr bwMode="auto">
            <a:xfrm>
              <a:off x="3242890" y="2068898"/>
              <a:ext cx="139051" cy="140193"/>
            </a:xfrm>
            <a:custGeom>
              <a:avLst/>
              <a:gdLst>
                <a:gd name="T0" fmla="*/ 103 w 206"/>
                <a:gd name="T1" fmla="*/ 208 h 208"/>
                <a:gd name="T2" fmla="*/ 206 w 206"/>
                <a:gd name="T3" fmla="*/ 104 h 208"/>
                <a:gd name="T4" fmla="*/ 103 w 206"/>
                <a:gd name="T5" fmla="*/ 0 h 208"/>
                <a:gd name="T6" fmla="*/ 0 w 206"/>
                <a:gd name="T7" fmla="*/ 104 h 208"/>
                <a:gd name="T8" fmla="*/ 103 w 206"/>
                <a:gd name="T9" fmla="*/ 208 h 208"/>
                <a:gd name="T10" fmla="*/ 103 w 206"/>
                <a:gd name="T11" fmla="*/ 25 h 208"/>
                <a:gd name="T12" fmla="*/ 181 w 206"/>
                <a:gd name="T13" fmla="*/ 104 h 208"/>
                <a:gd name="T14" fmla="*/ 103 w 206"/>
                <a:gd name="T15" fmla="*/ 183 h 208"/>
                <a:gd name="T16" fmla="*/ 24 w 206"/>
                <a:gd name="T17" fmla="*/ 104 h 208"/>
                <a:gd name="T18" fmla="*/ 103 w 206"/>
                <a:gd name="T19" fmla="*/ 25 h 2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06" h="208">
                  <a:moveTo>
                    <a:pt x="103" y="208"/>
                  </a:moveTo>
                  <a:cubicBezTo>
                    <a:pt x="160" y="208"/>
                    <a:pt x="206" y="161"/>
                    <a:pt x="206" y="104"/>
                  </a:cubicBezTo>
                  <a:cubicBezTo>
                    <a:pt x="206" y="46"/>
                    <a:pt x="160" y="0"/>
                    <a:pt x="103" y="0"/>
                  </a:cubicBezTo>
                  <a:cubicBezTo>
                    <a:pt x="46" y="0"/>
                    <a:pt x="0" y="46"/>
                    <a:pt x="0" y="104"/>
                  </a:cubicBezTo>
                  <a:cubicBezTo>
                    <a:pt x="0" y="161"/>
                    <a:pt x="46" y="208"/>
                    <a:pt x="103" y="208"/>
                  </a:cubicBezTo>
                  <a:close/>
                  <a:moveTo>
                    <a:pt x="103" y="25"/>
                  </a:moveTo>
                  <a:cubicBezTo>
                    <a:pt x="146" y="25"/>
                    <a:pt x="181" y="60"/>
                    <a:pt x="181" y="104"/>
                  </a:cubicBezTo>
                  <a:cubicBezTo>
                    <a:pt x="181" y="147"/>
                    <a:pt x="146" y="183"/>
                    <a:pt x="103" y="183"/>
                  </a:cubicBezTo>
                  <a:cubicBezTo>
                    <a:pt x="60" y="183"/>
                    <a:pt x="24" y="147"/>
                    <a:pt x="24" y="104"/>
                  </a:cubicBezTo>
                  <a:cubicBezTo>
                    <a:pt x="24" y="60"/>
                    <a:pt x="60" y="25"/>
                    <a:pt x="103" y="2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0000"/>
                </a:solidFill>
              </a:endParaRPr>
            </a:p>
          </p:txBody>
        </p:sp>
        <p:sp>
          <p:nvSpPr>
            <p:cNvPr id="95" name="Freeform 259"/>
            <p:cNvSpPr/>
            <p:nvPr/>
          </p:nvSpPr>
          <p:spPr bwMode="auto">
            <a:xfrm>
              <a:off x="3290288" y="2100592"/>
              <a:ext cx="41687" cy="76807"/>
            </a:xfrm>
            <a:custGeom>
              <a:avLst/>
              <a:gdLst>
                <a:gd name="T0" fmla="*/ 28 w 62"/>
                <a:gd name="T1" fmla="*/ 84 h 114"/>
                <a:gd name="T2" fmla="*/ 4 w 62"/>
                <a:gd name="T3" fmla="*/ 78 h 114"/>
                <a:gd name="T4" fmla="*/ 0 w 62"/>
                <a:gd name="T5" fmla="*/ 94 h 114"/>
                <a:gd name="T6" fmla="*/ 24 w 62"/>
                <a:gd name="T7" fmla="*/ 100 h 114"/>
                <a:gd name="T8" fmla="*/ 24 w 62"/>
                <a:gd name="T9" fmla="*/ 114 h 114"/>
                <a:gd name="T10" fmla="*/ 38 w 62"/>
                <a:gd name="T11" fmla="*/ 114 h 114"/>
                <a:gd name="T12" fmla="*/ 38 w 62"/>
                <a:gd name="T13" fmla="*/ 99 h 114"/>
                <a:gd name="T14" fmla="*/ 62 w 62"/>
                <a:gd name="T15" fmla="*/ 74 h 114"/>
                <a:gd name="T16" fmla="*/ 39 w 62"/>
                <a:gd name="T17" fmla="*/ 48 h 114"/>
                <a:gd name="T18" fmla="*/ 22 w 62"/>
                <a:gd name="T19" fmla="*/ 36 h 114"/>
                <a:gd name="T20" fmla="*/ 34 w 62"/>
                <a:gd name="T21" fmla="*/ 28 h 114"/>
                <a:gd name="T22" fmla="*/ 54 w 62"/>
                <a:gd name="T23" fmla="*/ 33 h 114"/>
                <a:gd name="T24" fmla="*/ 59 w 62"/>
                <a:gd name="T25" fmla="*/ 17 h 114"/>
                <a:gd name="T26" fmla="*/ 38 w 62"/>
                <a:gd name="T27" fmla="*/ 12 h 114"/>
                <a:gd name="T28" fmla="*/ 38 w 62"/>
                <a:gd name="T29" fmla="*/ 0 h 114"/>
                <a:gd name="T30" fmla="*/ 25 w 62"/>
                <a:gd name="T31" fmla="*/ 0 h 114"/>
                <a:gd name="T32" fmla="*/ 25 w 62"/>
                <a:gd name="T33" fmla="*/ 13 h 114"/>
                <a:gd name="T34" fmla="*/ 1 w 62"/>
                <a:gd name="T35" fmla="*/ 38 h 114"/>
                <a:gd name="T36" fmla="*/ 26 w 62"/>
                <a:gd name="T37" fmla="*/ 64 h 114"/>
                <a:gd name="T38" fmla="*/ 41 w 62"/>
                <a:gd name="T39" fmla="*/ 76 h 114"/>
                <a:gd name="T40" fmla="*/ 28 w 62"/>
                <a:gd name="T41" fmla="*/ 84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62" h="114">
                  <a:moveTo>
                    <a:pt x="28" y="84"/>
                  </a:moveTo>
                  <a:cubicBezTo>
                    <a:pt x="19" y="84"/>
                    <a:pt x="10" y="81"/>
                    <a:pt x="4" y="78"/>
                  </a:cubicBezTo>
                  <a:cubicBezTo>
                    <a:pt x="0" y="94"/>
                    <a:pt x="0" y="94"/>
                    <a:pt x="0" y="94"/>
                  </a:cubicBezTo>
                  <a:cubicBezTo>
                    <a:pt x="6" y="97"/>
                    <a:pt x="15" y="100"/>
                    <a:pt x="24" y="100"/>
                  </a:cubicBezTo>
                  <a:cubicBezTo>
                    <a:pt x="24" y="114"/>
                    <a:pt x="24" y="114"/>
                    <a:pt x="24" y="114"/>
                  </a:cubicBezTo>
                  <a:cubicBezTo>
                    <a:pt x="38" y="114"/>
                    <a:pt x="38" y="114"/>
                    <a:pt x="38" y="114"/>
                  </a:cubicBezTo>
                  <a:cubicBezTo>
                    <a:pt x="38" y="99"/>
                    <a:pt x="38" y="99"/>
                    <a:pt x="38" y="99"/>
                  </a:cubicBezTo>
                  <a:cubicBezTo>
                    <a:pt x="54" y="97"/>
                    <a:pt x="62" y="86"/>
                    <a:pt x="62" y="74"/>
                  </a:cubicBezTo>
                  <a:cubicBezTo>
                    <a:pt x="62" y="61"/>
                    <a:pt x="56" y="53"/>
                    <a:pt x="39" y="48"/>
                  </a:cubicBezTo>
                  <a:cubicBezTo>
                    <a:pt x="27" y="43"/>
                    <a:pt x="22" y="40"/>
                    <a:pt x="22" y="36"/>
                  </a:cubicBezTo>
                  <a:cubicBezTo>
                    <a:pt x="22" y="32"/>
                    <a:pt x="25" y="28"/>
                    <a:pt x="34" y="28"/>
                  </a:cubicBezTo>
                  <a:cubicBezTo>
                    <a:pt x="44" y="28"/>
                    <a:pt x="51" y="31"/>
                    <a:pt x="54" y="33"/>
                  </a:cubicBezTo>
                  <a:cubicBezTo>
                    <a:pt x="59" y="17"/>
                    <a:pt x="59" y="17"/>
                    <a:pt x="59" y="17"/>
                  </a:cubicBezTo>
                  <a:cubicBezTo>
                    <a:pt x="54" y="15"/>
                    <a:pt x="47" y="13"/>
                    <a:pt x="38" y="12"/>
                  </a:cubicBezTo>
                  <a:cubicBezTo>
                    <a:pt x="38" y="0"/>
                    <a:pt x="38" y="0"/>
                    <a:pt x="38" y="0"/>
                  </a:cubicBezTo>
                  <a:cubicBezTo>
                    <a:pt x="25" y="0"/>
                    <a:pt x="25" y="0"/>
                    <a:pt x="25" y="0"/>
                  </a:cubicBezTo>
                  <a:cubicBezTo>
                    <a:pt x="25" y="13"/>
                    <a:pt x="25" y="13"/>
                    <a:pt x="25" y="13"/>
                  </a:cubicBezTo>
                  <a:cubicBezTo>
                    <a:pt x="10" y="16"/>
                    <a:pt x="1" y="26"/>
                    <a:pt x="1" y="38"/>
                  </a:cubicBezTo>
                  <a:cubicBezTo>
                    <a:pt x="1" y="52"/>
                    <a:pt x="11" y="58"/>
                    <a:pt x="26" y="64"/>
                  </a:cubicBezTo>
                  <a:cubicBezTo>
                    <a:pt x="37" y="67"/>
                    <a:pt x="41" y="70"/>
                    <a:pt x="41" y="76"/>
                  </a:cubicBezTo>
                  <a:cubicBezTo>
                    <a:pt x="41" y="81"/>
                    <a:pt x="36" y="84"/>
                    <a:pt x="28" y="8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0000"/>
                </a:solidFill>
              </a:endParaRPr>
            </a:p>
          </p:txBody>
        </p:sp>
        <p:sp>
          <p:nvSpPr>
            <p:cNvPr id="96" name="Freeform 260"/>
            <p:cNvSpPr/>
            <p:nvPr/>
          </p:nvSpPr>
          <p:spPr bwMode="auto">
            <a:xfrm>
              <a:off x="3430481" y="2157982"/>
              <a:ext cx="41972" cy="76235"/>
            </a:xfrm>
            <a:custGeom>
              <a:avLst/>
              <a:gdLst>
                <a:gd name="T0" fmla="*/ 37 w 62"/>
                <a:gd name="T1" fmla="*/ 113 h 113"/>
                <a:gd name="T2" fmla="*/ 37 w 62"/>
                <a:gd name="T3" fmla="*/ 99 h 113"/>
                <a:gd name="T4" fmla="*/ 62 w 62"/>
                <a:gd name="T5" fmla="*/ 73 h 113"/>
                <a:gd name="T6" fmla="*/ 39 w 62"/>
                <a:gd name="T7" fmla="*/ 47 h 113"/>
                <a:gd name="T8" fmla="*/ 22 w 62"/>
                <a:gd name="T9" fmla="*/ 35 h 113"/>
                <a:gd name="T10" fmla="*/ 34 w 62"/>
                <a:gd name="T11" fmla="*/ 27 h 113"/>
                <a:gd name="T12" fmla="*/ 54 w 62"/>
                <a:gd name="T13" fmla="*/ 32 h 113"/>
                <a:gd name="T14" fmla="*/ 58 w 62"/>
                <a:gd name="T15" fmla="*/ 16 h 113"/>
                <a:gd name="T16" fmla="*/ 38 w 62"/>
                <a:gd name="T17" fmla="*/ 12 h 113"/>
                <a:gd name="T18" fmla="*/ 38 w 62"/>
                <a:gd name="T19" fmla="*/ 0 h 113"/>
                <a:gd name="T20" fmla="*/ 24 w 62"/>
                <a:gd name="T21" fmla="*/ 0 h 113"/>
                <a:gd name="T22" fmla="*/ 24 w 62"/>
                <a:gd name="T23" fmla="*/ 13 h 113"/>
                <a:gd name="T24" fmla="*/ 1 w 62"/>
                <a:gd name="T25" fmla="*/ 37 h 113"/>
                <a:gd name="T26" fmla="*/ 26 w 62"/>
                <a:gd name="T27" fmla="*/ 63 h 113"/>
                <a:gd name="T28" fmla="*/ 40 w 62"/>
                <a:gd name="T29" fmla="*/ 75 h 113"/>
                <a:gd name="T30" fmla="*/ 27 w 62"/>
                <a:gd name="T31" fmla="*/ 84 h 113"/>
                <a:gd name="T32" fmla="*/ 4 w 62"/>
                <a:gd name="T33" fmla="*/ 77 h 113"/>
                <a:gd name="T34" fmla="*/ 0 w 62"/>
                <a:gd name="T35" fmla="*/ 94 h 113"/>
                <a:gd name="T36" fmla="*/ 23 w 62"/>
                <a:gd name="T37" fmla="*/ 100 h 113"/>
                <a:gd name="T38" fmla="*/ 23 w 62"/>
                <a:gd name="T39" fmla="*/ 113 h 113"/>
                <a:gd name="T40" fmla="*/ 37 w 62"/>
                <a:gd name="T41" fmla="*/ 113 h 1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62" h="113">
                  <a:moveTo>
                    <a:pt x="37" y="113"/>
                  </a:moveTo>
                  <a:cubicBezTo>
                    <a:pt x="37" y="99"/>
                    <a:pt x="37" y="99"/>
                    <a:pt x="37" y="99"/>
                  </a:cubicBezTo>
                  <a:cubicBezTo>
                    <a:pt x="53" y="96"/>
                    <a:pt x="62" y="85"/>
                    <a:pt x="62" y="73"/>
                  </a:cubicBezTo>
                  <a:cubicBezTo>
                    <a:pt x="62" y="60"/>
                    <a:pt x="55" y="53"/>
                    <a:pt x="39" y="47"/>
                  </a:cubicBezTo>
                  <a:cubicBezTo>
                    <a:pt x="27" y="43"/>
                    <a:pt x="22" y="40"/>
                    <a:pt x="22" y="35"/>
                  </a:cubicBezTo>
                  <a:cubicBezTo>
                    <a:pt x="22" y="31"/>
                    <a:pt x="25" y="27"/>
                    <a:pt x="34" y="27"/>
                  </a:cubicBezTo>
                  <a:cubicBezTo>
                    <a:pt x="44" y="27"/>
                    <a:pt x="50" y="30"/>
                    <a:pt x="54" y="32"/>
                  </a:cubicBezTo>
                  <a:cubicBezTo>
                    <a:pt x="58" y="16"/>
                    <a:pt x="58" y="16"/>
                    <a:pt x="58" y="16"/>
                  </a:cubicBezTo>
                  <a:cubicBezTo>
                    <a:pt x="53" y="14"/>
                    <a:pt x="47" y="12"/>
                    <a:pt x="38" y="12"/>
                  </a:cubicBezTo>
                  <a:cubicBezTo>
                    <a:pt x="38" y="0"/>
                    <a:pt x="38" y="0"/>
                    <a:pt x="38" y="0"/>
                  </a:cubicBezTo>
                  <a:cubicBezTo>
                    <a:pt x="24" y="0"/>
                    <a:pt x="24" y="0"/>
                    <a:pt x="24" y="0"/>
                  </a:cubicBezTo>
                  <a:cubicBezTo>
                    <a:pt x="24" y="13"/>
                    <a:pt x="24" y="13"/>
                    <a:pt x="24" y="13"/>
                  </a:cubicBezTo>
                  <a:cubicBezTo>
                    <a:pt x="9" y="16"/>
                    <a:pt x="1" y="25"/>
                    <a:pt x="1" y="37"/>
                  </a:cubicBezTo>
                  <a:cubicBezTo>
                    <a:pt x="1" y="51"/>
                    <a:pt x="11" y="58"/>
                    <a:pt x="26" y="63"/>
                  </a:cubicBezTo>
                  <a:cubicBezTo>
                    <a:pt x="36" y="66"/>
                    <a:pt x="40" y="70"/>
                    <a:pt x="40" y="75"/>
                  </a:cubicBezTo>
                  <a:cubicBezTo>
                    <a:pt x="40" y="80"/>
                    <a:pt x="35" y="84"/>
                    <a:pt x="27" y="84"/>
                  </a:cubicBezTo>
                  <a:cubicBezTo>
                    <a:pt x="18" y="84"/>
                    <a:pt x="10" y="81"/>
                    <a:pt x="4" y="77"/>
                  </a:cubicBezTo>
                  <a:cubicBezTo>
                    <a:pt x="0" y="94"/>
                    <a:pt x="0" y="94"/>
                    <a:pt x="0" y="94"/>
                  </a:cubicBezTo>
                  <a:cubicBezTo>
                    <a:pt x="5" y="97"/>
                    <a:pt x="14" y="99"/>
                    <a:pt x="23" y="100"/>
                  </a:cubicBezTo>
                  <a:cubicBezTo>
                    <a:pt x="23" y="113"/>
                    <a:pt x="23" y="113"/>
                    <a:pt x="23" y="113"/>
                  </a:cubicBezTo>
                  <a:lnTo>
                    <a:pt x="37" y="113"/>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0000"/>
                </a:solidFill>
              </a:endParaRPr>
            </a:p>
          </p:txBody>
        </p:sp>
        <p:sp>
          <p:nvSpPr>
            <p:cNvPr id="97" name="Freeform 261"/>
            <p:cNvSpPr>
              <a:spLocks noEditPoints="1"/>
            </p:cNvSpPr>
            <p:nvPr/>
          </p:nvSpPr>
          <p:spPr bwMode="auto">
            <a:xfrm>
              <a:off x="3520136" y="2077464"/>
              <a:ext cx="95937" cy="96508"/>
            </a:xfrm>
            <a:custGeom>
              <a:avLst/>
              <a:gdLst>
                <a:gd name="T0" fmla="*/ 0 w 142"/>
                <a:gd name="T1" fmla="*/ 71 h 143"/>
                <a:gd name="T2" fmla="*/ 71 w 142"/>
                <a:gd name="T3" fmla="*/ 143 h 143"/>
                <a:gd name="T4" fmla="*/ 142 w 142"/>
                <a:gd name="T5" fmla="*/ 71 h 143"/>
                <a:gd name="T6" fmla="*/ 71 w 142"/>
                <a:gd name="T7" fmla="*/ 0 h 143"/>
                <a:gd name="T8" fmla="*/ 0 w 142"/>
                <a:gd name="T9" fmla="*/ 71 h 143"/>
                <a:gd name="T10" fmla="*/ 125 w 142"/>
                <a:gd name="T11" fmla="*/ 71 h 143"/>
                <a:gd name="T12" fmla="*/ 71 w 142"/>
                <a:gd name="T13" fmla="*/ 126 h 143"/>
                <a:gd name="T14" fmla="*/ 17 w 142"/>
                <a:gd name="T15" fmla="*/ 71 h 143"/>
                <a:gd name="T16" fmla="*/ 71 w 142"/>
                <a:gd name="T17" fmla="*/ 17 h 143"/>
                <a:gd name="T18" fmla="*/ 125 w 142"/>
                <a:gd name="T19" fmla="*/ 71 h 1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42" h="143">
                  <a:moveTo>
                    <a:pt x="0" y="71"/>
                  </a:moveTo>
                  <a:cubicBezTo>
                    <a:pt x="0" y="111"/>
                    <a:pt x="32" y="143"/>
                    <a:pt x="71" y="143"/>
                  </a:cubicBezTo>
                  <a:cubicBezTo>
                    <a:pt x="110" y="143"/>
                    <a:pt x="142" y="111"/>
                    <a:pt x="142" y="71"/>
                  </a:cubicBezTo>
                  <a:cubicBezTo>
                    <a:pt x="142" y="32"/>
                    <a:pt x="110" y="0"/>
                    <a:pt x="71" y="0"/>
                  </a:cubicBezTo>
                  <a:cubicBezTo>
                    <a:pt x="32" y="0"/>
                    <a:pt x="0" y="32"/>
                    <a:pt x="0" y="71"/>
                  </a:cubicBezTo>
                  <a:close/>
                  <a:moveTo>
                    <a:pt x="125" y="71"/>
                  </a:moveTo>
                  <a:cubicBezTo>
                    <a:pt x="125" y="101"/>
                    <a:pt x="101" y="126"/>
                    <a:pt x="71" y="126"/>
                  </a:cubicBezTo>
                  <a:cubicBezTo>
                    <a:pt x="41" y="126"/>
                    <a:pt x="17" y="101"/>
                    <a:pt x="17" y="71"/>
                  </a:cubicBezTo>
                  <a:cubicBezTo>
                    <a:pt x="17" y="41"/>
                    <a:pt x="41" y="17"/>
                    <a:pt x="71" y="17"/>
                  </a:cubicBezTo>
                  <a:cubicBezTo>
                    <a:pt x="101" y="17"/>
                    <a:pt x="125" y="41"/>
                    <a:pt x="125" y="7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0000"/>
                </a:solidFill>
              </a:endParaRPr>
            </a:p>
          </p:txBody>
        </p:sp>
        <p:sp>
          <p:nvSpPr>
            <p:cNvPr id="98" name="Freeform 262"/>
            <p:cNvSpPr/>
            <p:nvPr/>
          </p:nvSpPr>
          <p:spPr bwMode="auto">
            <a:xfrm>
              <a:off x="3553257" y="2099164"/>
              <a:ext cx="28267" cy="52537"/>
            </a:xfrm>
            <a:custGeom>
              <a:avLst/>
              <a:gdLst>
                <a:gd name="T0" fmla="*/ 16 w 42"/>
                <a:gd name="T1" fmla="*/ 0 h 78"/>
                <a:gd name="T2" fmla="*/ 16 w 42"/>
                <a:gd name="T3" fmla="*/ 9 h 78"/>
                <a:gd name="T4" fmla="*/ 0 w 42"/>
                <a:gd name="T5" fmla="*/ 26 h 78"/>
                <a:gd name="T6" fmla="*/ 17 w 42"/>
                <a:gd name="T7" fmla="*/ 44 h 78"/>
                <a:gd name="T8" fmla="*/ 28 w 42"/>
                <a:gd name="T9" fmla="*/ 52 h 78"/>
                <a:gd name="T10" fmla="*/ 18 w 42"/>
                <a:gd name="T11" fmla="*/ 58 h 78"/>
                <a:gd name="T12" fmla="*/ 3 w 42"/>
                <a:gd name="T13" fmla="*/ 54 h 78"/>
                <a:gd name="T14" fmla="*/ 0 w 42"/>
                <a:gd name="T15" fmla="*/ 65 h 78"/>
                <a:gd name="T16" fmla="*/ 16 w 42"/>
                <a:gd name="T17" fmla="*/ 69 h 78"/>
                <a:gd name="T18" fmla="*/ 16 w 42"/>
                <a:gd name="T19" fmla="*/ 78 h 78"/>
                <a:gd name="T20" fmla="*/ 25 w 42"/>
                <a:gd name="T21" fmla="*/ 78 h 78"/>
                <a:gd name="T22" fmla="*/ 25 w 42"/>
                <a:gd name="T23" fmla="*/ 69 h 78"/>
                <a:gd name="T24" fmla="*/ 42 w 42"/>
                <a:gd name="T25" fmla="*/ 51 h 78"/>
                <a:gd name="T26" fmla="*/ 26 w 42"/>
                <a:gd name="T27" fmla="*/ 33 h 78"/>
                <a:gd name="T28" fmla="*/ 15 w 42"/>
                <a:gd name="T29" fmla="*/ 25 h 78"/>
                <a:gd name="T30" fmla="*/ 23 w 42"/>
                <a:gd name="T31" fmla="*/ 19 h 78"/>
                <a:gd name="T32" fmla="*/ 37 w 42"/>
                <a:gd name="T33" fmla="*/ 23 h 78"/>
                <a:gd name="T34" fmla="*/ 40 w 42"/>
                <a:gd name="T35" fmla="*/ 12 h 78"/>
                <a:gd name="T36" fmla="*/ 26 w 42"/>
                <a:gd name="T37" fmla="*/ 9 h 78"/>
                <a:gd name="T38" fmla="*/ 26 w 42"/>
                <a:gd name="T39" fmla="*/ 0 h 78"/>
                <a:gd name="T40" fmla="*/ 16 w 42"/>
                <a:gd name="T41" fmla="*/ 0 h 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42" h="78">
                  <a:moveTo>
                    <a:pt x="16" y="0"/>
                  </a:moveTo>
                  <a:cubicBezTo>
                    <a:pt x="16" y="9"/>
                    <a:pt x="16" y="9"/>
                    <a:pt x="16" y="9"/>
                  </a:cubicBezTo>
                  <a:cubicBezTo>
                    <a:pt x="6" y="11"/>
                    <a:pt x="0" y="18"/>
                    <a:pt x="0" y="26"/>
                  </a:cubicBezTo>
                  <a:cubicBezTo>
                    <a:pt x="0" y="36"/>
                    <a:pt x="7" y="40"/>
                    <a:pt x="17" y="44"/>
                  </a:cubicBezTo>
                  <a:cubicBezTo>
                    <a:pt x="25" y="46"/>
                    <a:pt x="28" y="49"/>
                    <a:pt x="28" y="52"/>
                  </a:cubicBezTo>
                  <a:cubicBezTo>
                    <a:pt x="28" y="56"/>
                    <a:pt x="24" y="58"/>
                    <a:pt x="18" y="58"/>
                  </a:cubicBezTo>
                  <a:cubicBezTo>
                    <a:pt x="12" y="58"/>
                    <a:pt x="7" y="56"/>
                    <a:pt x="3" y="54"/>
                  </a:cubicBezTo>
                  <a:cubicBezTo>
                    <a:pt x="0" y="65"/>
                    <a:pt x="0" y="65"/>
                    <a:pt x="0" y="65"/>
                  </a:cubicBezTo>
                  <a:cubicBezTo>
                    <a:pt x="3" y="67"/>
                    <a:pt x="10" y="69"/>
                    <a:pt x="16" y="69"/>
                  </a:cubicBezTo>
                  <a:cubicBezTo>
                    <a:pt x="16" y="78"/>
                    <a:pt x="16" y="78"/>
                    <a:pt x="16" y="78"/>
                  </a:cubicBezTo>
                  <a:cubicBezTo>
                    <a:pt x="25" y="78"/>
                    <a:pt x="25" y="78"/>
                    <a:pt x="25" y="78"/>
                  </a:cubicBezTo>
                  <a:cubicBezTo>
                    <a:pt x="25" y="69"/>
                    <a:pt x="25" y="69"/>
                    <a:pt x="25" y="69"/>
                  </a:cubicBezTo>
                  <a:cubicBezTo>
                    <a:pt x="36" y="67"/>
                    <a:pt x="42" y="59"/>
                    <a:pt x="42" y="51"/>
                  </a:cubicBezTo>
                  <a:cubicBezTo>
                    <a:pt x="42" y="42"/>
                    <a:pt x="38" y="37"/>
                    <a:pt x="26" y="33"/>
                  </a:cubicBezTo>
                  <a:cubicBezTo>
                    <a:pt x="18" y="30"/>
                    <a:pt x="15" y="28"/>
                    <a:pt x="15" y="25"/>
                  </a:cubicBezTo>
                  <a:cubicBezTo>
                    <a:pt x="15" y="22"/>
                    <a:pt x="17" y="19"/>
                    <a:pt x="23" y="19"/>
                  </a:cubicBezTo>
                  <a:cubicBezTo>
                    <a:pt x="30" y="19"/>
                    <a:pt x="34" y="22"/>
                    <a:pt x="37" y="23"/>
                  </a:cubicBezTo>
                  <a:cubicBezTo>
                    <a:pt x="40" y="12"/>
                    <a:pt x="40" y="12"/>
                    <a:pt x="40" y="12"/>
                  </a:cubicBezTo>
                  <a:cubicBezTo>
                    <a:pt x="36" y="10"/>
                    <a:pt x="32" y="9"/>
                    <a:pt x="26" y="9"/>
                  </a:cubicBezTo>
                  <a:cubicBezTo>
                    <a:pt x="26" y="0"/>
                    <a:pt x="26" y="0"/>
                    <a:pt x="26" y="0"/>
                  </a:cubicBezTo>
                  <a:lnTo>
                    <a:pt x="16"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0000"/>
                </a:solidFill>
              </a:endParaRPr>
            </a:p>
          </p:txBody>
        </p:sp>
        <p:sp>
          <p:nvSpPr>
            <p:cNvPr id="99" name="Freeform 263"/>
            <p:cNvSpPr/>
            <p:nvPr/>
          </p:nvSpPr>
          <p:spPr bwMode="auto">
            <a:xfrm>
              <a:off x="3382512" y="2125432"/>
              <a:ext cx="139051" cy="107929"/>
            </a:xfrm>
            <a:custGeom>
              <a:avLst/>
              <a:gdLst>
                <a:gd name="T0" fmla="*/ 190 w 206"/>
                <a:gd name="T1" fmla="*/ 160 h 160"/>
                <a:gd name="T2" fmla="*/ 206 w 206"/>
                <a:gd name="T3" fmla="*/ 104 h 160"/>
                <a:gd name="T4" fmla="*/ 103 w 206"/>
                <a:gd name="T5" fmla="*/ 0 h 160"/>
                <a:gd name="T6" fmla="*/ 0 w 206"/>
                <a:gd name="T7" fmla="*/ 104 h 160"/>
                <a:gd name="T8" fmla="*/ 17 w 206"/>
                <a:gd name="T9" fmla="*/ 160 h 160"/>
                <a:gd name="T10" fmla="*/ 48 w 206"/>
                <a:gd name="T11" fmla="*/ 160 h 160"/>
                <a:gd name="T12" fmla="*/ 25 w 206"/>
                <a:gd name="T13" fmla="*/ 104 h 160"/>
                <a:gd name="T14" fmla="*/ 103 w 206"/>
                <a:gd name="T15" fmla="*/ 25 h 160"/>
                <a:gd name="T16" fmla="*/ 182 w 206"/>
                <a:gd name="T17" fmla="*/ 104 h 160"/>
                <a:gd name="T18" fmla="*/ 158 w 206"/>
                <a:gd name="T19" fmla="*/ 160 h 160"/>
                <a:gd name="T20" fmla="*/ 190 w 206"/>
                <a:gd name="T21" fmla="*/ 160 h 1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06" h="160">
                  <a:moveTo>
                    <a:pt x="190" y="160"/>
                  </a:moveTo>
                  <a:cubicBezTo>
                    <a:pt x="200" y="144"/>
                    <a:pt x="206" y="125"/>
                    <a:pt x="206" y="104"/>
                  </a:cubicBezTo>
                  <a:cubicBezTo>
                    <a:pt x="206" y="47"/>
                    <a:pt x="160" y="0"/>
                    <a:pt x="103" y="0"/>
                  </a:cubicBezTo>
                  <a:cubicBezTo>
                    <a:pt x="46" y="0"/>
                    <a:pt x="0" y="47"/>
                    <a:pt x="0" y="104"/>
                  </a:cubicBezTo>
                  <a:cubicBezTo>
                    <a:pt x="0" y="125"/>
                    <a:pt x="6" y="144"/>
                    <a:pt x="17" y="160"/>
                  </a:cubicBezTo>
                  <a:cubicBezTo>
                    <a:pt x="48" y="160"/>
                    <a:pt x="48" y="160"/>
                    <a:pt x="48" y="160"/>
                  </a:cubicBezTo>
                  <a:cubicBezTo>
                    <a:pt x="34" y="146"/>
                    <a:pt x="25" y="126"/>
                    <a:pt x="25" y="104"/>
                  </a:cubicBezTo>
                  <a:cubicBezTo>
                    <a:pt x="25" y="60"/>
                    <a:pt x="60" y="25"/>
                    <a:pt x="103" y="25"/>
                  </a:cubicBezTo>
                  <a:cubicBezTo>
                    <a:pt x="146" y="25"/>
                    <a:pt x="182" y="60"/>
                    <a:pt x="182" y="104"/>
                  </a:cubicBezTo>
                  <a:cubicBezTo>
                    <a:pt x="182" y="126"/>
                    <a:pt x="173" y="146"/>
                    <a:pt x="158" y="160"/>
                  </a:cubicBezTo>
                  <a:lnTo>
                    <a:pt x="190" y="16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0000"/>
                </a:solidFill>
              </a:endParaRPr>
            </a:p>
          </p:txBody>
        </p:sp>
        <p:sp>
          <p:nvSpPr>
            <p:cNvPr id="100" name="Freeform 264"/>
            <p:cNvSpPr>
              <a:spLocks noEditPoints="1"/>
            </p:cNvSpPr>
            <p:nvPr/>
          </p:nvSpPr>
          <p:spPr bwMode="auto">
            <a:xfrm>
              <a:off x="3212624" y="2239643"/>
              <a:ext cx="436569" cy="47112"/>
            </a:xfrm>
            <a:custGeom>
              <a:avLst/>
              <a:gdLst>
                <a:gd name="T0" fmla="*/ 608 w 647"/>
                <a:gd name="T1" fmla="*/ 0 h 70"/>
                <a:gd name="T2" fmla="*/ 39 w 647"/>
                <a:gd name="T3" fmla="*/ 0 h 70"/>
                <a:gd name="T4" fmla="*/ 0 w 647"/>
                <a:gd name="T5" fmla="*/ 18 h 70"/>
                <a:gd name="T6" fmla="*/ 0 w 647"/>
                <a:gd name="T7" fmla="*/ 51 h 70"/>
                <a:gd name="T8" fmla="*/ 39 w 647"/>
                <a:gd name="T9" fmla="*/ 70 h 70"/>
                <a:gd name="T10" fmla="*/ 608 w 647"/>
                <a:gd name="T11" fmla="*/ 70 h 70"/>
                <a:gd name="T12" fmla="*/ 647 w 647"/>
                <a:gd name="T13" fmla="*/ 51 h 70"/>
                <a:gd name="T14" fmla="*/ 647 w 647"/>
                <a:gd name="T15" fmla="*/ 18 h 70"/>
                <a:gd name="T16" fmla="*/ 608 w 647"/>
                <a:gd name="T17" fmla="*/ 0 h 70"/>
                <a:gd name="T18" fmla="*/ 84 w 647"/>
                <a:gd name="T19" fmla="*/ 56 h 70"/>
                <a:gd name="T20" fmla="*/ 39 w 647"/>
                <a:gd name="T21" fmla="*/ 56 h 70"/>
                <a:gd name="T22" fmla="*/ 30 w 647"/>
                <a:gd name="T23" fmla="*/ 51 h 70"/>
                <a:gd name="T24" fmla="*/ 30 w 647"/>
                <a:gd name="T25" fmla="*/ 18 h 70"/>
                <a:gd name="T26" fmla="*/ 39 w 647"/>
                <a:gd name="T27" fmla="*/ 14 h 70"/>
                <a:gd name="T28" fmla="*/ 84 w 647"/>
                <a:gd name="T29" fmla="*/ 14 h 70"/>
                <a:gd name="T30" fmla="*/ 75 w 647"/>
                <a:gd name="T31" fmla="*/ 18 h 70"/>
                <a:gd name="T32" fmla="*/ 75 w 647"/>
                <a:gd name="T33" fmla="*/ 51 h 70"/>
                <a:gd name="T34" fmla="*/ 84 w 647"/>
                <a:gd name="T35" fmla="*/ 56 h 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647" h="70">
                  <a:moveTo>
                    <a:pt x="608" y="0"/>
                  </a:moveTo>
                  <a:cubicBezTo>
                    <a:pt x="39" y="0"/>
                    <a:pt x="39" y="0"/>
                    <a:pt x="39" y="0"/>
                  </a:cubicBezTo>
                  <a:cubicBezTo>
                    <a:pt x="18" y="0"/>
                    <a:pt x="0" y="9"/>
                    <a:pt x="0" y="18"/>
                  </a:cubicBezTo>
                  <a:cubicBezTo>
                    <a:pt x="0" y="51"/>
                    <a:pt x="0" y="51"/>
                    <a:pt x="0" y="51"/>
                  </a:cubicBezTo>
                  <a:cubicBezTo>
                    <a:pt x="0" y="61"/>
                    <a:pt x="18" y="70"/>
                    <a:pt x="39" y="70"/>
                  </a:cubicBezTo>
                  <a:cubicBezTo>
                    <a:pt x="608" y="70"/>
                    <a:pt x="608" y="70"/>
                    <a:pt x="608" y="70"/>
                  </a:cubicBezTo>
                  <a:cubicBezTo>
                    <a:pt x="630" y="70"/>
                    <a:pt x="647" y="61"/>
                    <a:pt x="647" y="51"/>
                  </a:cubicBezTo>
                  <a:cubicBezTo>
                    <a:pt x="647" y="18"/>
                    <a:pt x="647" y="18"/>
                    <a:pt x="647" y="18"/>
                  </a:cubicBezTo>
                  <a:cubicBezTo>
                    <a:pt x="647" y="9"/>
                    <a:pt x="630" y="0"/>
                    <a:pt x="608" y="0"/>
                  </a:cubicBezTo>
                  <a:close/>
                  <a:moveTo>
                    <a:pt x="84" y="56"/>
                  </a:moveTo>
                  <a:cubicBezTo>
                    <a:pt x="39" y="56"/>
                    <a:pt x="39" y="56"/>
                    <a:pt x="39" y="56"/>
                  </a:cubicBezTo>
                  <a:cubicBezTo>
                    <a:pt x="34" y="56"/>
                    <a:pt x="30" y="54"/>
                    <a:pt x="30" y="51"/>
                  </a:cubicBezTo>
                  <a:cubicBezTo>
                    <a:pt x="30" y="18"/>
                    <a:pt x="30" y="18"/>
                    <a:pt x="30" y="18"/>
                  </a:cubicBezTo>
                  <a:cubicBezTo>
                    <a:pt x="30" y="16"/>
                    <a:pt x="34" y="14"/>
                    <a:pt x="39" y="14"/>
                  </a:cubicBezTo>
                  <a:cubicBezTo>
                    <a:pt x="84" y="14"/>
                    <a:pt x="84" y="14"/>
                    <a:pt x="84" y="14"/>
                  </a:cubicBezTo>
                  <a:cubicBezTo>
                    <a:pt x="79" y="14"/>
                    <a:pt x="75" y="16"/>
                    <a:pt x="75" y="18"/>
                  </a:cubicBezTo>
                  <a:cubicBezTo>
                    <a:pt x="75" y="51"/>
                    <a:pt x="75" y="51"/>
                    <a:pt x="75" y="51"/>
                  </a:cubicBezTo>
                  <a:cubicBezTo>
                    <a:pt x="75" y="54"/>
                    <a:pt x="79" y="56"/>
                    <a:pt x="84" y="5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0000"/>
                </a:solidFill>
              </a:endParaRPr>
            </a:p>
          </p:txBody>
        </p:sp>
        <p:sp>
          <p:nvSpPr>
            <p:cNvPr id="101" name="Freeform 265"/>
            <p:cNvSpPr>
              <a:spLocks noEditPoints="1"/>
            </p:cNvSpPr>
            <p:nvPr/>
          </p:nvSpPr>
          <p:spPr bwMode="auto">
            <a:xfrm>
              <a:off x="3234896" y="2294749"/>
              <a:ext cx="400593" cy="240413"/>
            </a:xfrm>
            <a:custGeom>
              <a:avLst/>
              <a:gdLst>
                <a:gd name="T0" fmla="*/ 0 w 594"/>
                <a:gd name="T1" fmla="*/ 297 h 356"/>
                <a:gd name="T2" fmla="*/ 59 w 594"/>
                <a:gd name="T3" fmla="*/ 356 h 356"/>
                <a:gd name="T4" fmla="*/ 534 w 594"/>
                <a:gd name="T5" fmla="*/ 356 h 356"/>
                <a:gd name="T6" fmla="*/ 594 w 594"/>
                <a:gd name="T7" fmla="*/ 297 h 356"/>
                <a:gd name="T8" fmla="*/ 594 w 594"/>
                <a:gd name="T9" fmla="*/ 0 h 356"/>
                <a:gd name="T10" fmla="*/ 0 w 594"/>
                <a:gd name="T11" fmla="*/ 0 h 356"/>
                <a:gd name="T12" fmla="*/ 0 w 594"/>
                <a:gd name="T13" fmla="*/ 297 h 356"/>
                <a:gd name="T14" fmla="*/ 35 w 594"/>
                <a:gd name="T15" fmla="*/ 35 h 356"/>
                <a:gd name="T16" fmla="*/ 70 w 594"/>
                <a:gd name="T17" fmla="*/ 35 h 356"/>
                <a:gd name="T18" fmla="*/ 70 w 594"/>
                <a:gd name="T19" fmla="*/ 297 h 356"/>
                <a:gd name="T20" fmla="*/ 94 w 594"/>
                <a:gd name="T21" fmla="*/ 321 h 356"/>
                <a:gd name="T22" fmla="*/ 59 w 594"/>
                <a:gd name="T23" fmla="*/ 321 h 356"/>
                <a:gd name="T24" fmla="*/ 35 w 594"/>
                <a:gd name="T25" fmla="*/ 297 h 356"/>
                <a:gd name="T26" fmla="*/ 35 w 594"/>
                <a:gd name="T27" fmla="*/ 35 h 3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594" h="356">
                  <a:moveTo>
                    <a:pt x="0" y="297"/>
                  </a:moveTo>
                  <a:cubicBezTo>
                    <a:pt x="0" y="330"/>
                    <a:pt x="27" y="356"/>
                    <a:pt x="59" y="356"/>
                  </a:cubicBezTo>
                  <a:cubicBezTo>
                    <a:pt x="534" y="356"/>
                    <a:pt x="534" y="356"/>
                    <a:pt x="534" y="356"/>
                  </a:cubicBezTo>
                  <a:cubicBezTo>
                    <a:pt x="567" y="356"/>
                    <a:pt x="594" y="330"/>
                    <a:pt x="594" y="297"/>
                  </a:cubicBezTo>
                  <a:cubicBezTo>
                    <a:pt x="594" y="0"/>
                    <a:pt x="594" y="0"/>
                    <a:pt x="594" y="0"/>
                  </a:cubicBezTo>
                  <a:cubicBezTo>
                    <a:pt x="0" y="0"/>
                    <a:pt x="0" y="0"/>
                    <a:pt x="0" y="0"/>
                  </a:cubicBezTo>
                  <a:lnTo>
                    <a:pt x="0" y="297"/>
                  </a:lnTo>
                  <a:close/>
                  <a:moveTo>
                    <a:pt x="35" y="35"/>
                  </a:moveTo>
                  <a:cubicBezTo>
                    <a:pt x="70" y="35"/>
                    <a:pt x="70" y="35"/>
                    <a:pt x="70" y="35"/>
                  </a:cubicBezTo>
                  <a:cubicBezTo>
                    <a:pt x="70" y="297"/>
                    <a:pt x="70" y="297"/>
                    <a:pt x="70" y="297"/>
                  </a:cubicBezTo>
                  <a:cubicBezTo>
                    <a:pt x="70" y="310"/>
                    <a:pt x="81" y="321"/>
                    <a:pt x="94" y="321"/>
                  </a:cubicBezTo>
                  <a:cubicBezTo>
                    <a:pt x="59" y="321"/>
                    <a:pt x="59" y="321"/>
                    <a:pt x="59" y="321"/>
                  </a:cubicBezTo>
                  <a:cubicBezTo>
                    <a:pt x="46" y="321"/>
                    <a:pt x="35" y="310"/>
                    <a:pt x="35" y="297"/>
                  </a:cubicBezTo>
                  <a:lnTo>
                    <a:pt x="35" y="35"/>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0000"/>
                </a:solidFill>
              </a:endParaRPr>
            </a:p>
          </p:txBody>
        </p:sp>
      </p:grpSp>
      <p:grpSp>
        <p:nvGrpSpPr>
          <p:cNvPr id="102" name="组合 101"/>
          <p:cNvGrpSpPr/>
          <p:nvPr/>
        </p:nvGrpSpPr>
        <p:grpSpPr>
          <a:xfrm>
            <a:off x="8098912" y="3238947"/>
            <a:ext cx="362475" cy="342006"/>
            <a:chOff x="3098700" y="5569159"/>
            <a:chExt cx="642147" cy="605886"/>
          </a:xfrm>
          <a:solidFill>
            <a:schemeClr val="bg1"/>
          </a:solidFill>
        </p:grpSpPr>
        <p:sp>
          <p:nvSpPr>
            <p:cNvPr id="103" name="Freeform 349"/>
            <p:cNvSpPr/>
            <p:nvPr/>
          </p:nvSpPr>
          <p:spPr bwMode="auto">
            <a:xfrm>
              <a:off x="3119543" y="5569159"/>
              <a:ext cx="621304" cy="392027"/>
            </a:xfrm>
            <a:custGeom>
              <a:avLst/>
              <a:gdLst>
                <a:gd name="T0" fmla="*/ 880 w 921"/>
                <a:gd name="T1" fmla="*/ 447 h 581"/>
                <a:gd name="T2" fmla="*/ 879 w 921"/>
                <a:gd name="T3" fmla="*/ 427 h 581"/>
                <a:gd name="T4" fmla="*/ 431 w 921"/>
                <a:gd name="T5" fmla="*/ 0 h 581"/>
                <a:gd name="T6" fmla="*/ 3 w 921"/>
                <a:gd name="T7" fmla="*/ 317 h 581"/>
                <a:gd name="T8" fmla="*/ 0 w 921"/>
                <a:gd name="T9" fmla="*/ 326 h 581"/>
                <a:gd name="T10" fmla="*/ 108 w 921"/>
                <a:gd name="T11" fmla="*/ 326 h 581"/>
                <a:gd name="T12" fmla="*/ 109 w 921"/>
                <a:gd name="T13" fmla="*/ 322 h 581"/>
                <a:gd name="T14" fmla="*/ 431 w 921"/>
                <a:gd name="T15" fmla="*/ 102 h 581"/>
                <a:gd name="T16" fmla="*/ 776 w 921"/>
                <a:gd name="T17" fmla="*/ 424 h 581"/>
                <a:gd name="T18" fmla="*/ 778 w 921"/>
                <a:gd name="T19" fmla="*/ 447 h 581"/>
                <a:gd name="T20" fmla="*/ 729 w 921"/>
                <a:gd name="T21" fmla="*/ 447 h 581"/>
                <a:gd name="T22" fmla="*/ 826 w 921"/>
                <a:gd name="T23" fmla="*/ 581 h 581"/>
                <a:gd name="T24" fmla="*/ 921 w 921"/>
                <a:gd name="T25" fmla="*/ 447 h 581"/>
                <a:gd name="T26" fmla="*/ 880 w 921"/>
                <a:gd name="T27" fmla="*/ 447 h 5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921" h="581">
                  <a:moveTo>
                    <a:pt x="880" y="447"/>
                  </a:moveTo>
                  <a:cubicBezTo>
                    <a:pt x="879" y="427"/>
                    <a:pt x="879" y="427"/>
                    <a:pt x="879" y="427"/>
                  </a:cubicBezTo>
                  <a:cubicBezTo>
                    <a:pt x="867" y="187"/>
                    <a:pt x="670" y="0"/>
                    <a:pt x="431" y="0"/>
                  </a:cubicBezTo>
                  <a:cubicBezTo>
                    <a:pt x="236" y="0"/>
                    <a:pt x="60" y="130"/>
                    <a:pt x="3" y="317"/>
                  </a:cubicBezTo>
                  <a:cubicBezTo>
                    <a:pt x="0" y="326"/>
                    <a:pt x="0" y="326"/>
                    <a:pt x="0" y="326"/>
                  </a:cubicBezTo>
                  <a:cubicBezTo>
                    <a:pt x="108" y="326"/>
                    <a:pt x="108" y="326"/>
                    <a:pt x="108" y="326"/>
                  </a:cubicBezTo>
                  <a:cubicBezTo>
                    <a:pt x="109" y="322"/>
                    <a:pt x="109" y="322"/>
                    <a:pt x="109" y="322"/>
                  </a:cubicBezTo>
                  <a:cubicBezTo>
                    <a:pt x="162" y="188"/>
                    <a:pt x="288" y="102"/>
                    <a:pt x="431" y="102"/>
                  </a:cubicBezTo>
                  <a:cubicBezTo>
                    <a:pt x="612" y="102"/>
                    <a:pt x="763" y="244"/>
                    <a:pt x="776" y="424"/>
                  </a:cubicBezTo>
                  <a:cubicBezTo>
                    <a:pt x="778" y="447"/>
                    <a:pt x="778" y="447"/>
                    <a:pt x="778" y="447"/>
                  </a:cubicBezTo>
                  <a:cubicBezTo>
                    <a:pt x="729" y="447"/>
                    <a:pt x="729" y="447"/>
                    <a:pt x="729" y="447"/>
                  </a:cubicBezTo>
                  <a:cubicBezTo>
                    <a:pt x="826" y="581"/>
                    <a:pt x="826" y="581"/>
                    <a:pt x="826" y="581"/>
                  </a:cubicBezTo>
                  <a:cubicBezTo>
                    <a:pt x="921" y="447"/>
                    <a:pt x="921" y="447"/>
                    <a:pt x="921" y="447"/>
                  </a:cubicBezTo>
                  <a:lnTo>
                    <a:pt x="880" y="447"/>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0000"/>
                </a:solidFill>
              </a:endParaRPr>
            </a:p>
          </p:txBody>
        </p:sp>
        <p:sp>
          <p:nvSpPr>
            <p:cNvPr id="104" name="Freeform 350"/>
            <p:cNvSpPr/>
            <p:nvPr/>
          </p:nvSpPr>
          <p:spPr bwMode="auto">
            <a:xfrm>
              <a:off x="3098700" y="5880953"/>
              <a:ext cx="565341" cy="294092"/>
            </a:xfrm>
            <a:custGeom>
              <a:avLst/>
              <a:gdLst>
                <a:gd name="T0" fmla="*/ 704 w 838"/>
                <a:gd name="T1" fmla="*/ 235 h 436"/>
                <a:gd name="T2" fmla="*/ 462 w 838"/>
                <a:gd name="T3" fmla="*/ 334 h 436"/>
                <a:gd name="T4" fmla="*/ 166 w 838"/>
                <a:gd name="T5" fmla="*/ 166 h 436"/>
                <a:gd name="T6" fmla="*/ 147 w 838"/>
                <a:gd name="T7" fmla="*/ 134 h 436"/>
                <a:gd name="T8" fmla="*/ 192 w 838"/>
                <a:gd name="T9" fmla="*/ 134 h 436"/>
                <a:gd name="T10" fmla="*/ 95 w 838"/>
                <a:gd name="T11" fmla="*/ 0 h 436"/>
                <a:gd name="T12" fmla="*/ 0 w 838"/>
                <a:gd name="T13" fmla="*/ 134 h 436"/>
                <a:gd name="T14" fmla="*/ 38 w 838"/>
                <a:gd name="T15" fmla="*/ 134 h 436"/>
                <a:gd name="T16" fmla="*/ 43 w 838"/>
                <a:gd name="T17" fmla="*/ 147 h 436"/>
                <a:gd name="T18" fmla="*/ 462 w 838"/>
                <a:gd name="T19" fmla="*/ 436 h 436"/>
                <a:gd name="T20" fmla="*/ 830 w 838"/>
                <a:gd name="T21" fmla="*/ 244 h 436"/>
                <a:gd name="T22" fmla="*/ 838 w 838"/>
                <a:gd name="T23" fmla="*/ 233 h 436"/>
                <a:gd name="T24" fmla="*/ 706 w 838"/>
                <a:gd name="T25" fmla="*/ 233 h 436"/>
                <a:gd name="T26" fmla="*/ 704 w 838"/>
                <a:gd name="T27" fmla="*/ 235 h 4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38" h="436">
                  <a:moveTo>
                    <a:pt x="704" y="235"/>
                  </a:moveTo>
                  <a:cubicBezTo>
                    <a:pt x="640" y="298"/>
                    <a:pt x="551" y="334"/>
                    <a:pt x="462" y="334"/>
                  </a:cubicBezTo>
                  <a:cubicBezTo>
                    <a:pt x="342" y="334"/>
                    <a:pt x="228" y="270"/>
                    <a:pt x="166" y="166"/>
                  </a:cubicBezTo>
                  <a:cubicBezTo>
                    <a:pt x="147" y="134"/>
                    <a:pt x="147" y="134"/>
                    <a:pt x="147" y="134"/>
                  </a:cubicBezTo>
                  <a:cubicBezTo>
                    <a:pt x="192" y="134"/>
                    <a:pt x="192" y="134"/>
                    <a:pt x="192" y="134"/>
                  </a:cubicBezTo>
                  <a:cubicBezTo>
                    <a:pt x="95" y="0"/>
                    <a:pt x="95" y="0"/>
                    <a:pt x="95" y="0"/>
                  </a:cubicBezTo>
                  <a:cubicBezTo>
                    <a:pt x="0" y="134"/>
                    <a:pt x="0" y="134"/>
                    <a:pt x="0" y="134"/>
                  </a:cubicBezTo>
                  <a:cubicBezTo>
                    <a:pt x="38" y="134"/>
                    <a:pt x="38" y="134"/>
                    <a:pt x="38" y="134"/>
                  </a:cubicBezTo>
                  <a:cubicBezTo>
                    <a:pt x="43" y="147"/>
                    <a:pt x="43" y="147"/>
                    <a:pt x="43" y="147"/>
                  </a:cubicBezTo>
                  <a:cubicBezTo>
                    <a:pt x="109" y="320"/>
                    <a:pt x="278" y="436"/>
                    <a:pt x="462" y="436"/>
                  </a:cubicBezTo>
                  <a:cubicBezTo>
                    <a:pt x="609" y="436"/>
                    <a:pt x="746" y="364"/>
                    <a:pt x="830" y="244"/>
                  </a:cubicBezTo>
                  <a:cubicBezTo>
                    <a:pt x="838" y="233"/>
                    <a:pt x="838" y="233"/>
                    <a:pt x="838" y="233"/>
                  </a:cubicBezTo>
                  <a:cubicBezTo>
                    <a:pt x="706" y="233"/>
                    <a:pt x="706" y="233"/>
                    <a:pt x="706" y="233"/>
                  </a:cubicBezTo>
                  <a:lnTo>
                    <a:pt x="704" y="235"/>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0000"/>
                </a:solidFill>
              </a:endParaRPr>
            </a:p>
          </p:txBody>
        </p:sp>
        <p:sp>
          <p:nvSpPr>
            <p:cNvPr id="105" name="Freeform 351"/>
            <p:cNvSpPr>
              <a:spLocks noEditPoints="1"/>
            </p:cNvSpPr>
            <p:nvPr/>
          </p:nvSpPr>
          <p:spPr bwMode="auto">
            <a:xfrm>
              <a:off x="3217193" y="5689366"/>
              <a:ext cx="380606" cy="371184"/>
            </a:xfrm>
            <a:custGeom>
              <a:avLst/>
              <a:gdLst>
                <a:gd name="T0" fmla="*/ 0 w 564"/>
                <a:gd name="T1" fmla="*/ 227 h 550"/>
                <a:gd name="T2" fmla="*/ 0 w 564"/>
                <a:gd name="T3" fmla="*/ 327 h 550"/>
                <a:gd name="T4" fmla="*/ 46 w 564"/>
                <a:gd name="T5" fmla="*/ 327 h 550"/>
                <a:gd name="T6" fmla="*/ 80 w 564"/>
                <a:gd name="T7" fmla="*/ 407 h 550"/>
                <a:gd name="T8" fmla="*/ 48 w 564"/>
                <a:gd name="T9" fmla="*/ 439 h 550"/>
                <a:gd name="T10" fmla="*/ 119 w 564"/>
                <a:gd name="T11" fmla="*/ 510 h 550"/>
                <a:gd name="T12" fmla="*/ 151 w 564"/>
                <a:gd name="T13" fmla="*/ 478 h 550"/>
                <a:gd name="T14" fmla="*/ 230 w 564"/>
                <a:gd name="T15" fmla="*/ 511 h 550"/>
                <a:gd name="T16" fmla="*/ 230 w 564"/>
                <a:gd name="T17" fmla="*/ 550 h 550"/>
                <a:gd name="T18" fmla="*/ 330 w 564"/>
                <a:gd name="T19" fmla="*/ 550 h 550"/>
                <a:gd name="T20" fmla="*/ 330 w 564"/>
                <a:gd name="T21" fmla="*/ 512 h 550"/>
                <a:gd name="T22" fmla="*/ 414 w 564"/>
                <a:gd name="T23" fmla="*/ 478 h 550"/>
                <a:gd name="T24" fmla="*/ 444 w 564"/>
                <a:gd name="T25" fmla="*/ 509 h 550"/>
                <a:gd name="T26" fmla="*/ 515 w 564"/>
                <a:gd name="T27" fmla="*/ 438 h 550"/>
                <a:gd name="T28" fmla="*/ 485 w 564"/>
                <a:gd name="T29" fmla="*/ 408 h 550"/>
                <a:gd name="T30" fmla="*/ 520 w 564"/>
                <a:gd name="T31" fmla="*/ 327 h 550"/>
                <a:gd name="T32" fmla="*/ 564 w 564"/>
                <a:gd name="T33" fmla="*/ 327 h 550"/>
                <a:gd name="T34" fmla="*/ 564 w 564"/>
                <a:gd name="T35" fmla="*/ 227 h 550"/>
                <a:gd name="T36" fmla="*/ 521 w 564"/>
                <a:gd name="T37" fmla="*/ 227 h 550"/>
                <a:gd name="T38" fmla="*/ 486 w 564"/>
                <a:gd name="T39" fmla="*/ 143 h 550"/>
                <a:gd name="T40" fmla="*/ 518 w 564"/>
                <a:gd name="T41" fmla="*/ 111 h 550"/>
                <a:gd name="T42" fmla="*/ 447 w 564"/>
                <a:gd name="T43" fmla="*/ 40 h 550"/>
                <a:gd name="T44" fmla="*/ 415 w 564"/>
                <a:gd name="T45" fmla="*/ 72 h 550"/>
                <a:gd name="T46" fmla="*/ 330 w 564"/>
                <a:gd name="T47" fmla="*/ 38 h 550"/>
                <a:gd name="T48" fmla="*/ 330 w 564"/>
                <a:gd name="T49" fmla="*/ 0 h 550"/>
                <a:gd name="T50" fmla="*/ 230 w 564"/>
                <a:gd name="T51" fmla="*/ 0 h 550"/>
                <a:gd name="T52" fmla="*/ 230 w 564"/>
                <a:gd name="T53" fmla="*/ 39 h 550"/>
                <a:gd name="T54" fmla="*/ 150 w 564"/>
                <a:gd name="T55" fmla="*/ 73 h 550"/>
                <a:gd name="T56" fmla="*/ 116 w 564"/>
                <a:gd name="T57" fmla="*/ 39 h 550"/>
                <a:gd name="T58" fmla="*/ 45 w 564"/>
                <a:gd name="T59" fmla="*/ 110 h 550"/>
                <a:gd name="T60" fmla="*/ 79 w 564"/>
                <a:gd name="T61" fmla="*/ 144 h 550"/>
                <a:gd name="T62" fmla="*/ 45 w 564"/>
                <a:gd name="T63" fmla="*/ 227 h 550"/>
                <a:gd name="T64" fmla="*/ 0 w 564"/>
                <a:gd name="T65" fmla="*/ 227 h 550"/>
                <a:gd name="T66" fmla="*/ 283 w 564"/>
                <a:gd name="T67" fmla="*/ 104 h 550"/>
                <a:gd name="T68" fmla="*/ 456 w 564"/>
                <a:gd name="T69" fmla="*/ 275 h 550"/>
                <a:gd name="T70" fmla="*/ 283 w 564"/>
                <a:gd name="T71" fmla="*/ 446 h 550"/>
                <a:gd name="T72" fmla="*/ 110 w 564"/>
                <a:gd name="T73" fmla="*/ 275 h 550"/>
                <a:gd name="T74" fmla="*/ 283 w 564"/>
                <a:gd name="T75" fmla="*/ 104 h 5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564" h="550">
                  <a:moveTo>
                    <a:pt x="0" y="227"/>
                  </a:moveTo>
                  <a:cubicBezTo>
                    <a:pt x="0" y="327"/>
                    <a:pt x="0" y="327"/>
                    <a:pt x="0" y="327"/>
                  </a:cubicBezTo>
                  <a:cubicBezTo>
                    <a:pt x="46" y="327"/>
                    <a:pt x="46" y="327"/>
                    <a:pt x="46" y="327"/>
                  </a:cubicBezTo>
                  <a:cubicBezTo>
                    <a:pt x="52" y="356"/>
                    <a:pt x="64" y="383"/>
                    <a:pt x="80" y="407"/>
                  </a:cubicBezTo>
                  <a:cubicBezTo>
                    <a:pt x="48" y="439"/>
                    <a:pt x="48" y="439"/>
                    <a:pt x="48" y="439"/>
                  </a:cubicBezTo>
                  <a:cubicBezTo>
                    <a:pt x="119" y="510"/>
                    <a:pt x="119" y="510"/>
                    <a:pt x="119" y="510"/>
                  </a:cubicBezTo>
                  <a:cubicBezTo>
                    <a:pt x="151" y="478"/>
                    <a:pt x="151" y="478"/>
                    <a:pt x="151" y="478"/>
                  </a:cubicBezTo>
                  <a:cubicBezTo>
                    <a:pt x="175" y="493"/>
                    <a:pt x="202" y="504"/>
                    <a:pt x="230" y="511"/>
                  </a:cubicBezTo>
                  <a:cubicBezTo>
                    <a:pt x="230" y="550"/>
                    <a:pt x="230" y="550"/>
                    <a:pt x="230" y="550"/>
                  </a:cubicBezTo>
                  <a:cubicBezTo>
                    <a:pt x="330" y="550"/>
                    <a:pt x="330" y="550"/>
                    <a:pt x="330" y="550"/>
                  </a:cubicBezTo>
                  <a:cubicBezTo>
                    <a:pt x="330" y="512"/>
                    <a:pt x="330" y="512"/>
                    <a:pt x="330" y="512"/>
                  </a:cubicBezTo>
                  <a:cubicBezTo>
                    <a:pt x="360" y="506"/>
                    <a:pt x="389" y="494"/>
                    <a:pt x="414" y="478"/>
                  </a:cubicBezTo>
                  <a:cubicBezTo>
                    <a:pt x="444" y="509"/>
                    <a:pt x="444" y="509"/>
                    <a:pt x="444" y="509"/>
                  </a:cubicBezTo>
                  <a:cubicBezTo>
                    <a:pt x="515" y="438"/>
                    <a:pt x="515" y="438"/>
                    <a:pt x="515" y="438"/>
                  </a:cubicBezTo>
                  <a:cubicBezTo>
                    <a:pt x="485" y="408"/>
                    <a:pt x="485" y="408"/>
                    <a:pt x="485" y="408"/>
                  </a:cubicBezTo>
                  <a:cubicBezTo>
                    <a:pt x="502" y="384"/>
                    <a:pt x="514" y="356"/>
                    <a:pt x="520" y="327"/>
                  </a:cubicBezTo>
                  <a:cubicBezTo>
                    <a:pt x="564" y="327"/>
                    <a:pt x="564" y="327"/>
                    <a:pt x="564" y="327"/>
                  </a:cubicBezTo>
                  <a:cubicBezTo>
                    <a:pt x="564" y="227"/>
                    <a:pt x="564" y="227"/>
                    <a:pt x="564" y="227"/>
                  </a:cubicBezTo>
                  <a:cubicBezTo>
                    <a:pt x="521" y="227"/>
                    <a:pt x="521" y="227"/>
                    <a:pt x="521" y="227"/>
                  </a:cubicBezTo>
                  <a:cubicBezTo>
                    <a:pt x="515" y="196"/>
                    <a:pt x="503" y="168"/>
                    <a:pt x="486" y="143"/>
                  </a:cubicBezTo>
                  <a:cubicBezTo>
                    <a:pt x="518" y="111"/>
                    <a:pt x="518" y="111"/>
                    <a:pt x="518" y="111"/>
                  </a:cubicBezTo>
                  <a:cubicBezTo>
                    <a:pt x="447" y="40"/>
                    <a:pt x="447" y="40"/>
                    <a:pt x="447" y="40"/>
                  </a:cubicBezTo>
                  <a:cubicBezTo>
                    <a:pt x="415" y="72"/>
                    <a:pt x="415" y="72"/>
                    <a:pt x="415" y="72"/>
                  </a:cubicBezTo>
                  <a:cubicBezTo>
                    <a:pt x="389" y="56"/>
                    <a:pt x="361" y="44"/>
                    <a:pt x="330" y="38"/>
                  </a:cubicBezTo>
                  <a:cubicBezTo>
                    <a:pt x="330" y="0"/>
                    <a:pt x="330" y="0"/>
                    <a:pt x="330" y="0"/>
                  </a:cubicBezTo>
                  <a:cubicBezTo>
                    <a:pt x="230" y="0"/>
                    <a:pt x="230" y="0"/>
                    <a:pt x="230" y="0"/>
                  </a:cubicBezTo>
                  <a:cubicBezTo>
                    <a:pt x="230" y="39"/>
                    <a:pt x="230" y="39"/>
                    <a:pt x="230" y="39"/>
                  </a:cubicBezTo>
                  <a:cubicBezTo>
                    <a:pt x="201" y="46"/>
                    <a:pt x="174" y="57"/>
                    <a:pt x="150" y="73"/>
                  </a:cubicBezTo>
                  <a:cubicBezTo>
                    <a:pt x="116" y="39"/>
                    <a:pt x="116" y="39"/>
                    <a:pt x="116" y="39"/>
                  </a:cubicBezTo>
                  <a:cubicBezTo>
                    <a:pt x="45" y="110"/>
                    <a:pt x="45" y="110"/>
                    <a:pt x="45" y="110"/>
                  </a:cubicBezTo>
                  <a:cubicBezTo>
                    <a:pt x="79" y="144"/>
                    <a:pt x="79" y="144"/>
                    <a:pt x="79" y="144"/>
                  </a:cubicBezTo>
                  <a:cubicBezTo>
                    <a:pt x="63" y="169"/>
                    <a:pt x="51" y="197"/>
                    <a:pt x="45" y="227"/>
                  </a:cubicBezTo>
                  <a:lnTo>
                    <a:pt x="0" y="227"/>
                  </a:lnTo>
                  <a:close/>
                  <a:moveTo>
                    <a:pt x="283" y="104"/>
                  </a:moveTo>
                  <a:cubicBezTo>
                    <a:pt x="378" y="104"/>
                    <a:pt x="456" y="181"/>
                    <a:pt x="456" y="275"/>
                  </a:cubicBezTo>
                  <a:cubicBezTo>
                    <a:pt x="456" y="369"/>
                    <a:pt x="378" y="446"/>
                    <a:pt x="283" y="446"/>
                  </a:cubicBezTo>
                  <a:cubicBezTo>
                    <a:pt x="188" y="446"/>
                    <a:pt x="110" y="369"/>
                    <a:pt x="110" y="275"/>
                  </a:cubicBezTo>
                  <a:cubicBezTo>
                    <a:pt x="110" y="181"/>
                    <a:pt x="188" y="104"/>
                    <a:pt x="283" y="10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0000"/>
                </a:solidFill>
              </a:endParaRPr>
            </a:p>
          </p:txBody>
        </p:sp>
        <p:sp>
          <p:nvSpPr>
            <p:cNvPr id="106" name="Freeform 352"/>
            <p:cNvSpPr>
              <a:spLocks noEditPoints="1"/>
            </p:cNvSpPr>
            <p:nvPr/>
          </p:nvSpPr>
          <p:spPr bwMode="auto">
            <a:xfrm>
              <a:off x="3319126" y="5787872"/>
              <a:ext cx="176170" cy="174742"/>
            </a:xfrm>
            <a:custGeom>
              <a:avLst/>
              <a:gdLst>
                <a:gd name="T0" fmla="*/ 131 w 261"/>
                <a:gd name="T1" fmla="*/ 259 h 259"/>
                <a:gd name="T2" fmla="*/ 261 w 261"/>
                <a:gd name="T3" fmla="*/ 129 h 259"/>
                <a:gd name="T4" fmla="*/ 131 w 261"/>
                <a:gd name="T5" fmla="*/ 0 h 259"/>
                <a:gd name="T6" fmla="*/ 0 w 261"/>
                <a:gd name="T7" fmla="*/ 129 h 259"/>
                <a:gd name="T8" fmla="*/ 131 w 261"/>
                <a:gd name="T9" fmla="*/ 259 h 259"/>
                <a:gd name="T10" fmla="*/ 131 w 261"/>
                <a:gd name="T11" fmla="*/ 42 h 259"/>
                <a:gd name="T12" fmla="*/ 219 w 261"/>
                <a:gd name="T13" fmla="*/ 129 h 259"/>
                <a:gd name="T14" fmla="*/ 131 w 261"/>
                <a:gd name="T15" fmla="*/ 217 h 259"/>
                <a:gd name="T16" fmla="*/ 42 w 261"/>
                <a:gd name="T17" fmla="*/ 129 h 259"/>
                <a:gd name="T18" fmla="*/ 131 w 261"/>
                <a:gd name="T19" fmla="*/ 42 h 2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61" h="259">
                  <a:moveTo>
                    <a:pt x="131" y="259"/>
                  </a:moveTo>
                  <a:cubicBezTo>
                    <a:pt x="203" y="259"/>
                    <a:pt x="261" y="201"/>
                    <a:pt x="261" y="129"/>
                  </a:cubicBezTo>
                  <a:cubicBezTo>
                    <a:pt x="261" y="58"/>
                    <a:pt x="203" y="0"/>
                    <a:pt x="131" y="0"/>
                  </a:cubicBezTo>
                  <a:cubicBezTo>
                    <a:pt x="58" y="0"/>
                    <a:pt x="0" y="58"/>
                    <a:pt x="0" y="129"/>
                  </a:cubicBezTo>
                  <a:cubicBezTo>
                    <a:pt x="0" y="201"/>
                    <a:pt x="58" y="259"/>
                    <a:pt x="131" y="259"/>
                  </a:cubicBezTo>
                  <a:close/>
                  <a:moveTo>
                    <a:pt x="131" y="42"/>
                  </a:moveTo>
                  <a:cubicBezTo>
                    <a:pt x="179" y="42"/>
                    <a:pt x="219" y="81"/>
                    <a:pt x="219" y="129"/>
                  </a:cubicBezTo>
                  <a:cubicBezTo>
                    <a:pt x="219" y="177"/>
                    <a:pt x="179" y="217"/>
                    <a:pt x="131" y="217"/>
                  </a:cubicBezTo>
                  <a:cubicBezTo>
                    <a:pt x="82" y="217"/>
                    <a:pt x="42" y="177"/>
                    <a:pt x="42" y="129"/>
                  </a:cubicBezTo>
                  <a:cubicBezTo>
                    <a:pt x="42" y="81"/>
                    <a:pt x="82" y="42"/>
                    <a:pt x="131" y="4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0000"/>
                </a:solidFill>
              </a:endParaRPr>
            </a:p>
          </p:txBody>
        </p:sp>
        <p:sp>
          <p:nvSpPr>
            <p:cNvPr id="107" name="Oval 353"/>
            <p:cNvSpPr>
              <a:spLocks noChangeArrowheads="1"/>
            </p:cNvSpPr>
            <p:nvPr/>
          </p:nvSpPr>
          <p:spPr bwMode="auto">
            <a:xfrm>
              <a:off x="3375945" y="5844406"/>
              <a:ext cx="62530" cy="60817"/>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0000"/>
                </a:solidFill>
              </a:endParaRPr>
            </a:p>
          </p:txBody>
        </p:sp>
      </p:grpSp>
      <p:grpSp>
        <p:nvGrpSpPr>
          <p:cNvPr id="108" name="组合 107"/>
          <p:cNvGrpSpPr/>
          <p:nvPr/>
        </p:nvGrpSpPr>
        <p:grpSpPr>
          <a:xfrm>
            <a:off x="3739953" y="5144785"/>
            <a:ext cx="291995" cy="327631"/>
            <a:chOff x="3199776" y="780891"/>
            <a:chExt cx="470261" cy="527652"/>
          </a:xfrm>
          <a:solidFill>
            <a:schemeClr val="bg1"/>
          </a:solidFill>
        </p:grpSpPr>
        <p:sp>
          <p:nvSpPr>
            <p:cNvPr id="109" name="Freeform 433"/>
            <p:cNvSpPr>
              <a:spLocks noEditPoints="1"/>
            </p:cNvSpPr>
            <p:nvPr/>
          </p:nvSpPr>
          <p:spPr bwMode="auto">
            <a:xfrm>
              <a:off x="3262591" y="927080"/>
              <a:ext cx="64814" cy="65671"/>
            </a:xfrm>
            <a:custGeom>
              <a:avLst/>
              <a:gdLst>
                <a:gd name="T0" fmla="*/ 96 w 96"/>
                <a:gd name="T1" fmla="*/ 48 h 97"/>
                <a:gd name="T2" fmla="*/ 48 w 96"/>
                <a:gd name="T3" fmla="*/ 0 h 97"/>
                <a:gd name="T4" fmla="*/ 0 w 96"/>
                <a:gd name="T5" fmla="*/ 48 h 97"/>
                <a:gd name="T6" fmla="*/ 48 w 96"/>
                <a:gd name="T7" fmla="*/ 97 h 97"/>
                <a:gd name="T8" fmla="*/ 96 w 96"/>
                <a:gd name="T9" fmla="*/ 48 h 97"/>
                <a:gd name="T10" fmla="*/ 28 w 96"/>
                <a:gd name="T11" fmla="*/ 71 h 97"/>
                <a:gd name="T12" fmla="*/ 31 w 96"/>
                <a:gd name="T13" fmla="*/ 61 h 97"/>
                <a:gd name="T14" fmla="*/ 45 w 96"/>
                <a:gd name="T15" fmla="*/ 65 h 97"/>
                <a:gd name="T16" fmla="*/ 53 w 96"/>
                <a:gd name="T17" fmla="*/ 60 h 97"/>
                <a:gd name="T18" fmla="*/ 44 w 96"/>
                <a:gd name="T19" fmla="*/ 52 h 97"/>
                <a:gd name="T20" fmla="*/ 29 w 96"/>
                <a:gd name="T21" fmla="*/ 37 h 97"/>
                <a:gd name="T22" fmla="*/ 43 w 96"/>
                <a:gd name="T23" fmla="*/ 21 h 97"/>
                <a:gd name="T24" fmla="*/ 43 w 96"/>
                <a:gd name="T25" fmla="*/ 13 h 97"/>
                <a:gd name="T26" fmla="*/ 52 w 96"/>
                <a:gd name="T27" fmla="*/ 13 h 97"/>
                <a:gd name="T28" fmla="*/ 52 w 96"/>
                <a:gd name="T29" fmla="*/ 21 h 97"/>
                <a:gd name="T30" fmla="*/ 64 w 96"/>
                <a:gd name="T31" fmla="*/ 24 h 97"/>
                <a:gd name="T32" fmla="*/ 62 w 96"/>
                <a:gd name="T33" fmla="*/ 33 h 97"/>
                <a:gd name="T34" fmla="*/ 49 w 96"/>
                <a:gd name="T35" fmla="*/ 30 h 97"/>
                <a:gd name="T36" fmla="*/ 42 w 96"/>
                <a:gd name="T37" fmla="*/ 35 h 97"/>
                <a:gd name="T38" fmla="*/ 52 w 96"/>
                <a:gd name="T39" fmla="*/ 42 h 97"/>
                <a:gd name="T40" fmla="*/ 66 w 96"/>
                <a:gd name="T41" fmla="*/ 58 h 97"/>
                <a:gd name="T42" fmla="*/ 51 w 96"/>
                <a:gd name="T43" fmla="*/ 74 h 97"/>
                <a:gd name="T44" fmla="*/ 51 w 96"/>
                <a:gd name="T45" fmla="*/ 83 h 97"/>
                <a:gd name="T46" fmla="*/ 43 w 96"/>
                <a:gd name="T47" fmla="*/ 83 h 97"/>
                <a:gd name="T48" fmla="*/ 43 w 96"/>
                <a:gd name="T49" fmla="*/ 75 h 97"/>
                <a:gd name="T50" fmla="*/ 28 w 96"/>
                <a:gd name="T51" fmla="*/ 71 h 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96" h="97">
                  <a:moveTo>
                    <a:pt x="96" y="48"/>
                  </a:moveTo>
                  <a:cubicBezTo>
                    <a:pt x="96" y="21"/>
                    <a:pt x="75" y="0"/>
                    <a:pt x="48" y="0"/>
                  </a:cubicBezTo>
                  <a:cubicBezTo>
                    <a:pt x="22" y="0"/>
                    <a:pt x="0" y="21"/>
                    <a:pt x="0" y="48"/>
                  </a:cubicBezTo>
                  <a:cubicBezTo>
                    <a:pt x="0" y="75"/>
                    <a:pt x="22" y="97"/>
                    <a:pt x="48" y="97"/>
                  </a:cubicBezTo>
                  <a:cubicBezTo>
                    <a:pt x="75" y="97"/>
                    <a:pt x="96" y="75"/>
                    <a:pt x="96" y="48"/>
                  </a:cubicBezTo>
                  <a:close/>
                  <a:moveTo>
                    <a:pt x="28" y="71"/>
                  </a:moveTo>
                  <a:cubicBezTo>
                    <a:pt x="31" y="61"/>
                    <a:pt x="31" y="61"/>
                    <a:pt x="31" y="61"/>
                  </a:cubicBezTo>
                  <a:cubicBezTo>
                    <a:pt x="34" y="63"/>
                    <a:pt x="39" y="65"/>
                    <a:pt x="45" y="65"/>
                  </a:cubicBezTo>
                  <a:cubicBezTo>
                    <a:pt x="50" y="65"/>
                    <a:pt x="53" y="63"/>
                    <a:pt x="53" y="60"/>
                  </a:cubicBezTo>
                  <a:cubicBezTo>
                    <a:pt x="53" y="56"/>
                    <a:pt x="51" y="54"/>
                    <a:pt x="44" y="52"/>
                  </a:cubicBezTo>
                  <a:cubicBezTo>
                    <a:pt x="35" y="49"/>
                    <a:pt x="29" y="45"/>
                    <a:pt x="29" y="37"/>
                  </a:cubicBezTo>
                  <a:cubicBezTo>
                    <a:pt x="29" y="29"/>
                    <a:pt x="34" y="23"/>
                    <a:pt x="43" y="21"/>
                  </a:cubicBezTo>
                  <a:cubicBezTo>
                    <a:pt x="43" y="13"/>
                    <a:pt x="43" y="13"/>
                    <a:pt x="43" y="13"/>
                  </a:cubicBezTo>
                  <a:cubicBezTo>
                    <a:pt x="52" y="13"/>
                    <a:pt x="52" y="13"/>
                    <a:pt x="52" y="13"/>
                  </a:cubicBezTo>
                  <a:cubicBezTo>
                    <a:pt x="52" y="21"/>
                    <a:pt x="52" y="21"/>
                    <a:pt x="52" y="21"/>
                  </a:cubicBezTo>
                  <a:cubicBezTo>
                    <a:pt x="57" y="21"/>
                    <a:pt x="61" y="22"/>
                    <a:pt x="64" y="24"/>
                  </a:cubicBezTo>
                  <a:cubicBezTo>
                    <a:pt x="62" y="33"/>
                    <a:pt x="62" y="33"/>
                    <a:pt x="62" y="33"/>
                  </a:cubicBezTo>
                  <a:cubicBezTo>
                    <a:pt x="59" y="32"/>
                    <a:pt x="55" y="30"/>
                    <a:pt x="49" y="30"/>
                  </a:cubicBezTo>
                  <a:cubicBezTo>
                    <a:pt x="44" y="30"/>
                    <a:pt x="42" y="33"/>
                    <a:pt x="42" y="35"/>
                  </a:cubicBezTo>
                  <a:cubicBezTo>
                    <a:pt x="42" y="38"/>
                    <a:pt x="45" y="40"/>
                    <a:pt x="52" y="42"/>
                  </a:cubicBezTo>
                  <a:cubicBezTo>
                    <a:pt x="62" y="46"/>
                    <a:pt x="66" y="51"/>
                    <a:pt x="66" y="58"/>
                  </a:cubicBezTo>
                  <a:cubicBezTo>
                    <a:pt x="66" y="66"/>
                    <a:pt x="61" y="73"/>
                    <a:pt x="51" y="74"/>
                  </a:cubicBezTo>
                  <a:cubicBezTo>
                    <a:pt x="51" y="83"/>
                    <a:pt x="51" y="83"/>
                    <a:pt x="51" y="83"/>
                  </a:cubicBezTo>
                  <a:cubicBezTo>
                    <a:pt x="43" y="83"/>
                    <a:pt x="43" y="83"/>
                    <a:pt x="43" y="83"/>
                  </a:cubicBezTo>
                  <a:cubicBezTo>
                    <a:pt x="43" y="75"/>
                    <a:pt x="43" y="75"/>
                    <a:pt x="43" y="75"/>
                  </a:cubicBezTo>
                  <a:cubicBezTo>
                    <a:pt x="37" y="75"/>
                    <a:pt x="32" y="73"/>
                    <a:pt x="28" y="7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0000"/>
                </a:solidFill>
              </a:endParaRPr>
            </a:p>
          </p:txBody>
        </p:sp>
        <p:sp>
          <p:nvSpPr>
            <p:cNvPr id="110" name="Freeform 434"/>
            <p:cNvSpPr>
              <a:spLocks noEditPoints="1"/>
            </p:cNvSpPr>
            <p:nvPr/>
          </p:nvSpPr>
          <p:spPr bwMode="auto">
            <a:xfrm>
              <a:off x="3367094" y="867120"/>
              <a:ext cx="140479" cy="141621"/>
            </a:xfrm>
            <a:custGeom>
              <a:avLst/>
              <a:gdLst>
                <a:gd name="T0" fmla="*/ 104 w 208"/>
                <a:gd name="T1" fmla="*/ 0 h 210"/>
                <a:gd name="T2" fmla="*/ 0 w 208"/>
                <a:gd name="T3" fmla="*/ 105 h 210"/>
                <a:gd name="T4" fmla="*/ 104 w 208"/>
                <a:gd name="T5" fmla="*/ 210 h 210"/>
                <a:gd name="T6" fmla="*/ 208 w 208"/>
                <a:gd name="T7" fmla="*/ 105 h 210"/>
                <a:gd name="T8" fmla="*/ 104 w 208"/>
                <a:gd name="T9" fmla="*/ 0 h 210"/>
                <a:gd name="T10" fmla="*/ 111 w 208"/>
                <a:gd name="T11" fmla="*/ 161 h 210"/>
                <a:gd name="T12" fmla="*/ 111 w 208"/>
                <a:gd name="T13" fmla="*/ 180 h 210"/>
                <a:gd name="T14" fmla="*/ 92 w 208"/>
                <a:gd name="T15" fmla="*/ 180 h 210"/>
                <a:gd name="T16" fmla="*/ 92 w 208"/>
                <a:gd name="T17" fmla="*/ 163 h 210"/>
                <a:gd name="T18" fmla="*/ 61 w 208"/>
                <a:gd name="T19" fmla="*/ 155 h 210"/>
                <a:gd name="T20" fmla="*/ 66 w 208"/>
                <a:gd name="T21" fmla="*/ 133 h 210"/>
                <a:gd name="T22" fmla="*/ 97 w 208"/>
                <a:gd name="T23" fmla="*/ 141 h 210"/>
                <a:gd name="T24" fmla="*/ 115 w 208"/>
                <a:gd name="T25" fmla="*/ 130 h 210"/>
                <a:gd name="T26" fmla="*/ 95 w 208"/>
                <a:gd name="T27" fmla="*/ 114 h 210"/>
                <a:gd name="T28" fmla="*/ 62 w 208"/>
                <a:gd name="T29" fmla="*/ 80 h 210"/>
                <a:gd name="T30" fmla="*/ 93 w 208"/>
                <a:gd name="T31" fmla="*/ 47 h 210"/>
                <a:gd name="T32" fmla="*/ 93 w 208"/>
                <a:gd name="T33" fmla="*/ 30 h 210"/>
                <a:gd name="T34" fmla="*/ 111 w 208"/>
                <a:gd name="T35" fmla="*/ 30 h 210"/>
                <a:gd name="T36" fmla="*/ 111 w 208"/>
                <a:gd name="T37" fmla="*/ 46 h 210"/>
                <a:gd name="T38" fmla="*/ 138 w 208"/>
                <a:gd name="T39" fmla="*/ 52 h 210"/>
                <a:gd name="T40" fmla="*/ 133 w 208"/>
                <a:gd name="T41" fmla="*/ 73 h 210"/>
                <a:gd name="T42" fmla="*/ 106 w 208"/>
                <a:gd name="T43" fmla="*/ 66 h 210"/>
                <a:gd name="T44" fmla="*/ 90 w 208"/>
                <a:gd name="T45" fmla="*/ 77 h 210"/>
                <a:gd name="T46" fmla="*/ 113 w 208"/>
                <a:gd name="T47" fmla="*/ 93 h 210"/>
                <a:gd name="T48" fmla="*/ 143 w 208"/>
                <a:gd name="T49" fmla="*/ 127 h 210"/>
                <a:gd name="T50" fmla="*/ 111 w 208"/>
                <a:gd name="T51" fmla="*/ 161 h 2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08" h="210">
                  <a:moveTo>
                    <a:pt x="104" y="0"/>
                  </a:moveTo>
                  <a:cubicBezTo>
                    <a:pt x="47" y="0"/>
                    <a:pt x="0" y="47"/>
                    <a:pt x="0" y="105"/>
                  </a:cubicBezTo>
                  <a:cubicBezTo>
                    <a:pt x="0" y="163"/>
                    <a:pt x="47" y="210"/>
                    <a:pt x="104" y="210"/>
                  </a:cubicBezTo>
                  <a:cubicBezTo>
                    <a:pt x="162" y="210"/>
                    <a:pt x="208" y="163"/>
                    <a:pt x="208" y="105"/>
                  </a:cubicBezTo>
                  <a:cubicBezTo>
                    <a:pt x="208" y="47"/>
                    <a:pt x="162" y="0"/>
                    <a:pt x="104" y="0"/>
                  </a:cubicBezTo>
                  <a:close/>
                  <a:moveTo>
                    <a:pt x="111" y="161"/>
                  </a:moveTo>
                  <a:cubicBezTo>
                    <a:pt x="111" y="180"/>
                    <a:pt x="111" y="180"/>
                    <a:pt x="111" y="180"/>
                  </a:cubicBezTo>
                  <a:cubicBezTo>
                    <a:pt x="92" y="180"/>
                    <a:pt x="92" y="180"/>
                    <a:pt x="92" y="180"/>
                  </a:cubicBezTo>
                  <a:cubicBezTo>
                    <a:pt x="92" y="163"/>
                    <a:pt x="92" y="163"/>
                    <a:pt x="92" y="163"/>
                  </a:cubicBezTo>
                  <a:cubicBezTo>
                    <a:pt x="80" y="162"/>
                    <a:pt x="68" y="159"/>
                    <a:pt x="61" y="155"/>
                  </a:cubicBezTo>
                  <a:cubicBezTo>
                    <a:pt x="66" y="133"/>
                    <a:pt x="66" y="133"/>
                    <a:pt x="66" y="133"/>
                  </a:cubicBezTo>
                  <a:cubicBezTo>
                    <a:pt x="74" y="138"/>
                    <a:pt x="85" y="141"/>
                    <a:pt x="97" y="141"/>
                  </a:cubicBezTo>
                  <a:cubicBezTo>
                    <a:pt x="108" y="141"/>
                    <a:pt x="115" y="137"/>
                    <a:pt x="115" y="130"/>
                  </a:cubicBezTo>
                  <a:cubicBezTo>
                    <a:pt x="115" y="123"/>
                    <a:pt x="109" y="118"/>
                    <a:pt x="95" y="114"/>
                  </a:cubicBezTo>
                  <a:cubicBezTo>
                    <a:pt x="76" y="107"/>
                    <a:pt x="62" y="98"/>
                    <a:pt x="62" y="80"/>
                  </a:cubicBezTo>
                  <a:cubicBezTo>
                    <a:pt x="62" y="64"/>
                    <a:pt x="74" y="51"/>
                    <a:pt x="93" y="47"/>
                  </a:cubicBezTo>
                  <a:cubicBezTo>
                    <a:pt x="93" y="30"/>
                    <a:pt x="93" y="30"/>
                    <a:pt x="93" y="30"/>
                  </a:cubicBezTo>
                  <a:cubicBezTo>
                    <a:pt x="111" y="30"/>
                    <a:pt x="111" y="30"/>
                    <a:pt x="111" y="30"/>
                  </a:cubicBezTo>
                  <a:cubicBezTo>
                    <a:pt x="111" y="46"/>
                    <a:pt x="111" y="46"/>
                    <a:pt x="111" y="46"/>
                  </a:cubicBezTo>
                  <a:cubicBezTo>
                    <a:pt x="124" y="46"/>
                    <a:pt x="132" y="49"/>
                    <a:pt x="138" y="52"/>
                  </a:cubicBezTo>
                  <a:cubicBezTo>
                    <a:pt x="133" y="73"/>
                    <a:pt x="133" y="73"/>
                    <a:pt x="133" y="73"/>
                  </a:cubicBezTo>
                  <a:cubicBezTo>
                    <a:pt x="128" y="71"/>
                    <a:pt x="120" y="66"/>
                    <a:pt x="106" y="66"/>
                  </a:cubicBezTo>
                  <a:cubicBezTo>
                    <a:pt x="94" y="66"/>
                    <a:pt x="90" y="72"/>
                    <a:pt x="90" y="77"/>
                  </a:cubicBezTo>
                  <a:cubicBezTo>
                    <a:pt x="90" y="83"/>
                    <a:pt x="97" y="87"/>
                    <a:pt x="113" y="93"/>
                  </a:cubicBezTo>
                  <a:cubicBezTo>
                    <a:pt x="135" y="100"/>
                    <a:pt x="143" y="111"/>
                    <a:pt x="143" y="127"/>
                  </a:cubicBezTo>
                  <a:cubicBezTo>
                    <a:pt x="143" y="144"/>
                    <a:pt x="132" y="158"/>
                    <a:pt x="111" y="16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0000"/>
                </a:solidFill>
              </a:endParaRPr>
            </a:p>
          </p:txBody>
        </p:sp>
        <p:sp>
          <p:nvSpPr>
            <p:cNvPr id="111" name="Freeform 435"/>
            <p:cNvSpPr>
              <a:spLocks noEditPoints="1"/>
            </p:cNvSpPr>
            <p:nvPr/>
          </p:nvSpPr>
          <p:spPr bwMode="auto">
            <a:xfrm>
              <a:off x="3282007" y="1022446"/>
              <a:ext cx="89941" cy="91083"/>
            </a:xfrm>
            <a:custGeom>
              <a:avLst/>
              <a:gdLst>
                <a:gd name="T0" fmla="*/ 67 w 133"/>
                <a:gd name="T1" fmla="*/ 0 h 135"/>
                <a:gd name="T2" fmla="*/ 0 w 133"/>
                <a:gd name="T3" fmla="*/ 68 h 135"/>
                <a:gd name="T4" fmla="*/ 67 w 133"/>
                <a:gd name="T5" fmla="*/ 135 h 135"/>
                <a:gd name="T6" fmla="*/ 133 w 133"/>
                <a:gd name="T7" fmla="*/ 68 h 135"/>
                <a:gd name="T8" fmla="*/ 67 w 133"/>
                <a:gd name="T9" fmla="*/ 0 h 135"/>
                <a:gd name="T10" fmla="*/ 71 w 133"/>
                <a:gd name="T11" fmla="*/ 104 h 135"/>
                <a:gd name="T12" fmla="*/ 71 w 133"/>
                <a:gd name="T13" fmla="*/ 116 h 135"/>
                <a:gd name="T14" fmla="*/ 59 w 133"/>
                <a:gd name="T15" fmla="*/ 116 h 135"/>
                <a:gd name="T16" fmla="*/ 59 w 133"/>
                <a:gd name="T17" fmla="*/ 105 h 135"/>
                <a:gd name="T18" fmla="*/ 39 w 133"/>
                <a:gd name="T19" fmla="*/ 100 h 135"/>
                <a:gd name="T20" fmla="*/ 43 w 133"/>
                <a:gd name="T21" fmla="*/ 86 h 135"/>
                <a:gd name="T22" fmla="*/ 62 w 133"/>
                <a:gd name="T23" fmla="*/ 91 h 135"/>
                <a:gd name="T24" fmla="*/ 74 w 133"/>
                <a:gd name="T25" fmla="*/ 84 h 135"/>
                <a:gd name="T26" fmla="*/ 61 w 133"/>
                <a:gd name="T27" fmla="*/ 73 h 135"/>
                <a:gd name="T28" fmla="*/ 40 w 133"/>
                <a:gd name="T29" fmla="*/ 52 h 135"/>
                <a:gd name="T30" fmla="*/ 60 w 133"/>
                <a:gd name="T31" fmla="*/ 31 h 135"/>
                <a:gd name="T32" fmla="*/ 60 w 133"/>
                <a:gd name="T33" fmla="*/ 20 h 135"/>
                <a:gd name="T34" fmla="*/ 72 w 133"/>
                <a:gd name="T35" fmla="*/ 20 h 135"/>
                <a:gd name="T36" fmla="*/ 72 w 133"/>
                <a:gd name="T37" fmla="*/ 30 h 135"/>
                <a:gd name="T38" fmla="*/ 89 w 133"/>
                <a:gd name="T39" fmla="*/ 34 h 135"/>
                <a:gd name="T40" fmla="*/ 85 w 133"/>
                <a:gd name="T41" fmla="*/ 47 h 135"/>
                <a:gd name="T42" fmla="*/ 68 w 133"/>
                <a:gd name="T43" fmla="*/ 43 h 135"/>
                <a:gd name="T44" fmla="*/ 58 w 133"/>
                <a:gd name="T45" fmla="*/ 50 h 135"/>
                <a:gd name="T46" fmla="*/ 72 w 133"/>
                <a:gd name="T47" fmla="*/ 60 h 135"/>
                <a:gd name="T48" fmla="*/ 92 w 133"/>
                <a:gd name="T49" fmla="*/ 82 h 135"/>
                <a:gd name="T50" fmla="*/ 71 w 133"/>
                <a:gd name="T51" fmla="*/ 104 h 1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33" h="135">
                  <a:moveTo>
                    <a:pt x="67" y="0"/>
                  </a:moveTo>
                  <a:cubicBezTo>
                    <a:pt x="30" y="0"/>
                    <a:pt x="0" y="31"/>
                    <a:pt x="0" y="68"/>
                  </a:cubicBezTo>
                  <a:cubicBezTo>
                    <a:pt x="0" y="105"/>
                    <a:pt x="30" y="135"/>
                    <a:pt x="67" y="135"/>
                  </a:cubicBezTo>
                  <a:cubicBezTo>
                    <a:pt x="104" y="135"/>
                    <a:pt x="133" y="105"/>
                    <a:pt x="133" y="68"/>
                  </a:cubicBezTo>
                  <a:cubicBezTo>
                    <a:pt x="133" y="31"/>
                    <a:pt x="104" y="0"/>
                    <a:pt x="67" y="0"/>
                  </a:cubicBezTo>
                  <a:close/>
                  <a:moveTo>
                    <a:pt x="71" y="104"/>
                  </a:moveTo>
                  <a:cubicBezTo>
                    <a:pt x="71" y="116"/>
                    <a:pt x="71" y="116"/>
                    <a:pt x="71" y="116"/>
                  </a:cubicBezTo>
                  <a:cubicBezTo>
                    <a:pt x="59" y="116"/>
                    <a:pt x="59" y="116"/>
                    <a:pt x="59" y="116"/>
                  </a:cubicBezTo>
                  <a:cubicBezTo>
                    <a:pt x="59" y="105"/>
                    <a:pt x="59" y="105"/>
                    <a:pt x="59" y="105"/>
                  </a:cubicBezTo>
                  <a:cubicBezTo>
                    <a:pt x="51" y="104"/>
                    <a:pt x="44" y="102"/>
                    <a:pt x="39" y="100"/>
                  </a:cubicBezTo>
                  <a:cubicBezTo>
                    <a:pt x="43" y="86"/>
                    <a:pt x="43" y="86"/>
                    <a:pt x="43" y="86"/>
                  </a:cubicBezTo>
                  <a:cubicBezTo>
                    <a:pt x="48" y="88"/>
                    <a:pt x="55" y="91"/>
                    <a:pt x="62" y="91"/>
                  </a:cubicBezTo>
                  <a:cubicBezTo>
                    <a:pt x="69" y="91"/>
                    <a:pt x="74" y="88"/>
                    <a:pt x="74" y="84"/>
                  </a:cubicBezTo>
                  <a:cubicBezTo>
                    <a:pt x="74" y="79"/>
                    <a:pt x="70" y="76"/>
                    <a:pt x="61" y="73"/>
                  </a:cubicBezTo>
                  <a:cubicBezTo>
                    <a:pt x="49" y="69"/>
                    <a:pt x="40" y="63"/>
                    <a:pt x="40" y="52"/>
                  </a:cubicBezTo>
                  <a:cubicBezTo>
                    <a:pt x="40" y="41"/>
                    <a:pt x="47" y="33"/>
                    <a:pt x="60" y="31"/>
                  </a:cubicBezTo>
                  <a:cubicBezTo>
                    <a:pt x="60" y="20"/>
                    <a:pt x="60" y="20"/>
                    <a:pt x="60" y="20"/>
                  </a:cubicBezTo>
                  <a:cubicBezTo>
                    <a:pt x="72" y="20"/>
                    <a:pt x="72" y="20"/>
                    <a:pt x="72" y="20"/>
                  </a:cubicBezTo>
                  <a:cubicBezTo>
                    <a:pt x="72" y="30"/>
                    <a:pt x="72" y="30"/>
                    <a:pt x="72" y="30"/>
                  </a:cubicBezTo>
                  <a:cubicBezTo>
                    <a:pt x="79" y="30"/>
                    <a:pt x="85" y="32"/>
                    <a:pt x="89" y="34"/>
                  </a:cubicBezTo>
                  <a:cubicBezTo>
                    <a:pt x="85" y="47"/>
                    <a:pt x="85" y="47"/>
                    <a:pt x="85" y="47"/>
                  </a:cubicBezTo>
                  <a:cubicBezTo>
                    <a:pt x="82" y="46"/>
                    <a:pt x="77" y="43"/>
                    <a:pt x="68" y="43"/>
                  </a:cubicBezTo>
                  <a:cubicBezTo>
                    <a:pt x="61" y="43"/>
                    <a:pt x="58" y="46"/>
                    <a:pt x="58" y="50"/>
                  </a:cubicBezTo>
                  <a:cubicBezTo>
                    <a:pt x="58" y="54"/>
                    <a:pt x="62" y="56"/>
                    <a:pt x="72" y="60"/>
                  </a:cubicBezTo>
                  <a:cubicBezTo>
                    <a:pt x="86" y="65"/>
                    <a:pt x="92" y="71"/>
                    <a:pt x="92" y="82"/>
                  </a:cubicBezTo>
                  <a:cubicBezTo>
                    <a:pt x="92" y="93"/>
                    <a:pt x="85" y="101"/>
                    <a:pt x="71" y="10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0000"/>
                </a:solidFill>
              </a:endParaRPr>
            </a:p>
          </p:txBody>
        </p:sp>
        <p:sp>
          <p:nvSpPr>
            <p:cNvPr id="112" name="Freeform 436"/>
            <p:cNvSpPr>
              <a:spLocks noEditPoints="1"/>
            </p:cNvSpPr>
            <p:nvPr/>
          </p:nvSpPr>
          <p:spPr bwMode="auto">
            <a:xfrm>
              <a:off x="3199776" y="780891"/>
              <a:ext cx="470261" cy="527652"/>
            </a:xfrm>
            <a:custGeom>
              <a:avLst/>
              <a:gdLst>
                <a:gd name="T0" fmla="*/ 652 w 697"/>
                <a:gd name="T1" fmla="*/ 426 h 782"/>
                <a:gd name="T2" fmla="*/ 601 w 697"/>
                <a:gd name="T3" fmla="*/ 366 h 782"/>
                <a:gd name="T4" fmla="*/ 603 w 697"/>
                <a:gd name="T5" fmla="*/ 267 h 782"/>
                <a:gd name="T6" fmla="*/ 585 w 697"/>
                <a:gd name="T7" fmla="*/ 182 h 782"/>
                <a:gd name="T8" fmla="*/ 509 w 697"/>
                <a:gd name="T9" fmla="*/ 80 h 782"/>
                <a:gd name="T10" fmla="*/ 298 w 697"/>
                <a:gd name="T11" fmla="*/ 0 h 782"/>
                <a:gd name="T12" fmla="*/ 0 w 697"/>
                <a:gd name="T13" fmla="*/ 273 h 782"/>
                <a:gd name="T14" fmla="*/ 2 w 697"/>
                <a:gd name="T15" fmla="*/ 302 h 782"/>
                <a:gd name="T16" fmla="*/ 82 w 697"/>
                <a:gd name="T17" fmla="*/ 533 h 782"/>
                <a:gd name="T18" fmla="*/ 0 w 697"/>
                <a:gd name="T19" fmla="*/ 781 h 782"/>
                <a:gd name="T20" fmla="*/ 362 w 697"/>
                <a:gd name="T21" fmla="*/ 782 h 782"/>
                <a:gd name="T22" fmla="*/ 433 w 697"/>
                <a:gd name="T23" fmla="*/ 674 h 782"/>
                <a:gd name="T24" fmla="*/ 545 w 697"/>
                <a:gd name="T25" fmla="*/ 675 h 782"/>
                <a:gd name="T26" fmla="*/ 563 w 697"/>
                <a:gd name="T27" fmla="*/ 673 h 782"/>
                <a:gd name="T28" fmla="*/ 564 w 697"/>
                <a:gd name="T29" fmla="*/ 673 h 782"/>
                <a:gd name="T30" fmla="*/ 564 w 697"/>
                <a:gd name="T31" fmla="*/ 673 h 782"/>
                <a:gd name="T32" fmla="*/ 571 w 697"/>
                <a:gd name="T33" fmla="*/ 601 h 782"/>
                <a:gd name="T34" fmla="*/ 595 w 697"/>
                <a:gd name="T35" fmla="*/ 577 h 782"/>
                <a:gd name="T36" fmla="*/ 595 w 697"/>
                <a:gd name="T37" fmla="*/ 575 h 782"/>
                <a:gd name="T38" fmla="*/ 561 w 697"/>
                <a:gd name="T39" fmla="*/ 554 h 782"/>
                <a:gd name="T40" fmla="*/ 570 w 697"/>
                <a:gd name="T41" fmla="*/ 554 h 782"/>
                <a:gd name="T42" fmla="*/ 598 w 697"/>
                <a:gd name="T43" fmla="*/ 536 h 782"/>
                <a:gd name="T44" fmla="*/ 598 w 697"/>
                <a:gd name="T45" fmla="*/ 535 h 782"/>
                <a:gd name="T46" fmla="*/ 595 w 697"/>
                <a:gd name="T47" fmla="*/ 527 h 782"/>
                <a:gd name="T48" fmla="*/ 611 w 697"/>
                <a:gd name="T49" fmla="*/ 461 h 782"/>
                <a:gd name="T50" fmla="*/ 652 w 697"/>
                <a:gd name="T51" fmla="*/ 426 h 782"/>
                <a:gd name="T52" fmla="*/ 78 w 697"/>
                <a:gd name="T53" fmla="*/ 265 h 782"/>
                <a:gd name="T54" fmla="*/ 141 w 697"/>
                <a:gd name="T55" fmla="*/ 201 h 782"/>
                <a:gd name="T56" fmla="*/ 205 w 697"/>
                <a:gd name="T57" fmla="*/ 265 h 782"/>
                <a:gd name="T58" fmla="*/ 141 w 697"/>
                <a:gd name="T59" fmla="*/ 329 h 782"/>
                <a:gd name="T60" fmla="*/ 78 w 697"/>
                <a:gd name="T61" fmla="*/ 265 h 782"/>
                <a:gd name="T62" fmla="*/ 189 w 697"/>
                <a:gd name="T63" fmla="*/ 514 h 782"/>
                <a:gd name="T64" fmla="*/ 101 w 697"/>
                <a:gd name="T65" fmla="*/ 426 h 782"/>
                <a:gd name="T66" fmla="*/ 189 w 697"/>
                <a:gd name="T67" fmla="*/ 337 h 782"/>
                <a:gd name="T68" fmla="*/ 276 w 697"/>
                <a:gd name="T69" fmla="*/ 426 h 782"/>
                <a:gd name="T70" fmla="*/ 189 w 697"/>
                <a:gd name="T71" fmla="*/ 514 h 782"/>
                <a:gd name="T72" fmla="*/ 352 w 697"/>
                <a:gd name="T73" fmla="*/ 371 h 782"/>
                <a:gd name="T74" fmla="*/ 215 w 697"/>
                <a:gd name="T75" fmla="*/ 233 h 782"/>
                <a:gd name="T76" fmla="*/ 352 w 697"/>
                <a:gd name="T77" fmla="*/ 95 h 782"/>
                <a:gd name="T78" fmla="*/ 489 w 697"/>
                <a:gd name="T79" fmla="*/ 233 h 782"/>
                <a:gd name="T80" fmla="*/ 352 w 697"/>
                <a:gd name="T81" fmla="*/ 371 h 7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697" h="782">
                  <a:moveTo>
                    <a:pt x="652" y="426"/>
                  </a:moveTo>
                  <a:cubicBezTo>
                    <a:pt x="636" y="408"/>
                    <a:pt x="611" y="388"/>
                    <a:pt x="601" y="366"/>
                  </a:cubicBezTo>
                  <a:cubicBezTo>
                    <a:pt x="587" y="333"/>
                    <a:pt x="603" y="301"/>
                    <a:pt x="603" y="267"/>
                  </a:cubicBezTo>
                  <a:cubicBezTo>
                    <a:pt x="602" y="240"/>
                    <a:pt x="594" y="207"/>
                    <a:pt x="585" y="182"/>
                  </a:cubicBezTo>
                  <a:cubicBezTo>
                    <a:pt x="570" y="141"/>
                    <a:pt x="543" y="107"/>
                    <a:pt x="509" y="80"/>
                  </a:cubicBezTo>
                  <a:cubicBezTo>
                    <a:pt x="456" y="31"/>
                    <a:pt x="381" y="0"/>
                    <a:pt x="298" y="0"/>
                  </a:cubicBezTo>
                  <a:cubicBezTo>
                    <a:pt x="133" y="0"/>
                    <a:pt x="0" y="122"/>
                    <a:pt x="0" y="273"/>
                  </a:cubicBezTo>
                  <a:cubicBezTo>
                    <a:pt x="0" y="283"/>
                    <a:pt x="1" y="293"/>
                    <a:pt x="2" y="302"/>
                  </a:cubicBezTo>
                  <a:cubicBezTo>
                    <a:pt x="3" y="368"/>
                    <a:pt x="23" y="446"/>
                    <a:pt x="82" y="533"/>
                  </a:cubicBezTo>
                  <a:cubicBezTo>
                    <a:pt x="82" y="533"/>
                    <a:pt x="164" y="697"/>
                    <a:pt x="0" y="781"/>
                  </a:cubicBezTo>
                  <a:cubicBezTo>
                    <a:pt x="362" y="782"/>
                    <a:pt x="362" y="782"/>
                    <a:pt x="362" y="782"/>
                  </a:cubicBezTo>
                  <a:cubicBezTo>
                    <a:pt x="362" y="782"/>
                    <a:pt x="389" y="674"/>
                    <a:pt x="433" y="674"/>
                  </a:cubicBezTo>
                  <a:cubicBezTo>
                    <a:pt x="470" y="674"/>
                    <a:pt x="508" y="677"/>
                    <a:pt x="545" y="675"/>
                  </a:cubicBezTo>
                  <a:cubicBezTo>
                    <a:pt x="553" y="676"/>
                    <a:pt x="558" y="675"/>
                    <a:pt x="563" y="673"/>
                  </a:cubicBezTo>
                  <a:cubicBezTo>
                    <a:pt x="564" y="673"/>
                    <a:pt x="564" y="673"/>
                    <a:pt x="564" y="673"/>
                  </a:cubicBezTo>
                  <a:cubicBezTo>
                    <a:pt x="564" y="673"/>
                    <a:pt x="564" y="673"/>
                    <a:pt x="564" y="673"/>
                  </a:cubicBezTo>
                  <a:cubicBezTo>
                    <a:pt x="589" y="660"/>
                    <a:pt x="571" y="601"/>
                    <a:pt x="571" y="601"/>
                  </a:cubicBezTo>
                  <a:cubicBezTo>
                    <a:pt x="586" y="595"/>
                    <a:pt x="595" y="585"/>
                    <a:pt x="595" y="577"/>
                  </a:cubicBezTo>
                  <a:cubicBezTo>
                    <a:pt x="595" y="575"/>
                    <a:pt x="595" y="575"/>
                    <a:pt x="595" y="575"/>
                  </a:cubicBezTo>
                  <a:cubicBezTo>
                    <a:pt x="595" y="565"/>
                    <a:pt x="581" y="557"/>
                    <a:pt x="561" y="554"/>
                  </a:cubicBezTo>
                  <a:cubicBezTo>
                    <a:pt x="570" y="554"/>
                    <a:pt x="570" y="554"/>
                    <a:pt x="570" y="554"/>
                  </a:cubicBezTo>
                  <a:cubicBezTo>
                    <a:pt x="585" y="554"/>
                    <a:pt x="598" y="546"/>
                    <a:pt x="598" y="536"/>
                  </a:cubicBezTo>
                  <a:cubicBezTo>
                    <a:pt x="598" y="535"/>
                    <a:pt x="598" y="535"/>
                    <a:pt x="598" y="535"/>
                  </a:cubicBezTo>
                  <a:cubicBezTo>
                    <a:pt x="598" y="532"/>
                    <a:pt x="597" y="529"/>
                    <a:pt x="595" y="527"/>
                  </a:cubicBezTo>
                  <a:cubicBezTo>
                    <a:pt x="598" y="514"/>
                    <a:pt x="609" y="461"/>
                    <a:pt x="611" y="461"/>
                  </a:cubicBezTo>
                  <a:cubicBezTo>
                    <a:pt x="697" y="457"/>
                    <a:pt x="652" y="426"/>
                    <a:pt x="652" y="426"/>
                  </a:cubicBezTo>
                  <a:close/>
                  <a:moveTo>
                    <a:pt x="78" y="265"/>
                  </a:moveTo>
                  <a:cubicBezTo>
                    <a:pt x="78" y="230"/>
                    <a:pt x="106" y="201"/>
                    <a:pt x="141" y="201"/>
                  </a:cubicBezTo>
                  <a:cubicBezTo>
                    <a:pt x="176" y="201"/>
                    <a:pt x="205" y="230"/>
                    <a:pt x="205" y="265"/>
                  </a:cubicBezTo>
                  <a:cubicBezTo>
                    <a:pt x="205" y="300"/>
                    <a:pt x="176" y="329"/>
                    <a:pt x="141" y="329"/>
                  </a:cubicBezTo>
                  <a:cubicBezTo>
                    <a:pt x="106" y="329"/>
                    <a:pt x="78" y="300"/>
                    <a:pt x="78" y="265"/>
                  </a:cubicBezTo>
                  <a:close/>
                  <a:moveTo>
                    <a:pt x="189" y="514"/>
                  </a:moveTo>
                  <a:cubicBezTo>
                    <a:pt x="141" y="514"/>
                    <a:pt x="101" y="474"/>
                    <a:pt x="101" y="426"/>
                  </a:cubicBezTo>
                  <a:cubicBezTo>
                    <a:pt x="101" y="377"/>
                    <a:pt x="141" y="337"/>
                    <a:pt x="189" y="337"/>
                  </a:cubicBezTo>
                  <a:cubicBezTo>
                    <a:pt x="237" y="337"/>
                    <a:pt x="276" y="377"/>
                    <a:pt x="276" y="426"/>
                  </a:cubicBezTo>
                  <a:cubicBezTo>
                    <a:pt x="276" y="474"/>
                    <a:pt x="237" y="514"/>
                    <a:pt x="189" y="514"/>
                  </a:cubicBezTo>
                  <a:close/>
                  <a:moveTo>
                    <a:pt x="352" y="371"/>
                  </a:moveTo>
                  <a:cubicBezTo>
                    <a:pt x="276" y="371"/>
                    <a:pt x="215" y="309"/>
                    <a:pt x="215" y="233"/>
                  </a:cubicBezTo>
                  <a:cubicBezTo>
                    <a:pt x="215" y="157"/>
                    <a:pt x="276" y="95"/>
                    <a:pt x="352" y="95"/>
                  </a:cubicBezTo>
                  <a:cubicBezTo>
                    <a:pt x="428" y="95"/>
                    <a:pt x="489" y="157"/>
                    <a:pt x="489" y="233"/>
                  </a:cubicBezTo>
                  <a:cubicBezTo>
                    <a:pt x="489" y="309"/>
                    <a:pt x="428" y="371"/>
                    <a:pt x="352" y="37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0000"/>
                </a:solidFill>
              </a:endParaRPr>
            </a:p>
          </p:txBody>
        </p:sp>
      </p:grpSp>
      <p:grpSp>
        <p:nvGrpSpPr>
          <p:cNvPr id="113" name="组合 112"/>
          <p:cNvGrpSpPr/>
          <p:nvPr/>
        </p:nvGrpSpPr>
        <p:grpSpPr>
          <a:xfrm>
            <a:off x="8061601" y="5188850"/>
            <a:ext cx="437098" cy="239500"/>
            <a:chOff x="3085851" y="4418205"/>
            <a:chExt cx="774347" cy="424290"/>
          </a:xfrm>
          <a:solidFill>
            <a:schemeClr val="bg1"/>
          </a:solidFill>
        </p:grpSpPr>
        <p:sp>
          <p:nvSpPr>
            <p:cNvPr id="114" name="Freeform 439"/>
            <p:cNvSpPr/>
            <p:nvPr/>
          </p:nvSpPr>
          <p:spPr bwMode="auto">
            <a:xfrm>
              <a:off x="3676890" y="4518139"/>
              <a:ext cx="183308" cy="97650"/>
            </a:xfrm>
            <a:custGeom>
              <a:avLst/>
              <a:gdLst>
                <a:gd name="T0" fmla="*/ 272 w 272"/>
                <a:gd name="T1" fmla="*/ 71 h 145"/>
                <a:gd name="T2" fmla="*/ 179 w 272"/>
                <a:gd name="T3" fmla="*/ 0 h 145"/>
                <a:gd name="T4" fmla="*/ 179 w 272"/>
                <a:gd name="T5" fmla="*/ 51 h 145"/>
                <a:gd name="T6" fmla="*/ 0 w 272"/>
                <a:gd name="T7" fmla="*/ 51 h 145"/>
                <a:gd name="T8" fmla="*/ 12 w 272"/>
                <a:gd name="T9" fmla="*/ 94 h 145"/>
                <a:gd name="T10" fmla="*/ 179 w 272"/>
                <a:gd name="T11" fmla="*/ 94 h 145"/>
                <a:gd name="T12" fmla="*/ 179 w 272"/>
                <a:gd name="T13" fmla="*/ 145 h 145"/>
                <a:gd name="T14" fmla="*/ 272 w 272"/>
                <a:gd name="T15" fmla="*/ 71 h 14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72" h="145">
                  <a:moveTo>
                    <a:pt x="272" y="71"/>
                  </a:moveTo>
                  <a:cubicBezTo>
                    <a:pt x="179" y="0"/>
                    <a:pt x="179" y="0"/>
                    <a:pt x="179" y="0"/>
                  </a:cubicBezTo>
                  <a:cubicBezTo>
                    <a:pt x="179" y="51"/>
                    <a:pt x="179" y="51"/>
                    <a:pt x="179" y="51"/>
                  </a:cubicBezTo>
                  <a:cubicBezTo>
                    <a:pt x="0" y="51"/>
                    <a:pt x="0" y="51"/>
                    <a:pt x="0" y="51"/>
                  </a:cubicBezTo>
                  <a:cubicBezTo>
                    <a:pt x="5" y="65"/>
                    <a:pt x="9" y="79"/>
                    <a:pt x="12" y="94"/>
                  </a:cubicBezTo>
                  <a:cubicBezTo>
                    <a:pt x="179" y="94"/>
                    <a:pt x="179" y="94"/>
                    <a:pt x="179" y="94"/>
                  </a:cubicBezTo>
                  <a:cubicBezTo>
                    <a:pt x="179" y="145"/>
                    <a:pt x="179" y="145"/>
                    <a:pt x="179" y="145"/>
                  </a:cubicBezTo>
                  <a:lnTo>
                    <a:pt x="272" y="71"/>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0000"/>
                </a:solidFill>
              </a:endParaRPr>
            </a:p>
          </p:txBody>
        </p:sp>
        <p:sp>
          <p:nvSpPr>
            <p:cNvPr id="115" name="Freeform 440"/>
            <p:cNvSpPr>
              <a:spLocks noEditPoints="1"/>
            </p:cNvSpPr>
            <p:nvPr/>
          </p:nvSpPr>
          <p:spPr bwMode="auto">
            <a:xfrm>
              <a:off x="3286005" y="4423630"/>
              <a:ext cx="393455" cy="396024"/>
            </a:xfrm>
            <a:custGeom>
              <a:avLst/>
              <a:gdLst>
                <a:gd name="T0" fmla="*/ 291 w 583"/>
                <a:gd name="T1" fmla="*/ 0 h 587"/>
                <a:gd name="T2" fmla="*/ 0 w 583"/>
                <a:gd name="T3" fmla="*/ 294 h 587"/>
                <a:gd name="T4" fmla="*/ 291 w 583"/>
                <a:gd name="T5" fmla="*/ 587 h 587"/>
                <a:gd name="T6" fmla="*/ 583 w 583"/>
                <a:gd name="T7" fmla="*/ 294 h 587"/>
                <a:gd name="T8" fmla="*/ 291 w 583"/>
                <a:gd name="T9" fmla="*/ 0 h 587"/>
                <a:gd name="T10" fmla="*/ 291 w 583"/>
                <a:gd name="T11" fmla="*/ 517 h 587"/>
                <a:gd name="T12" fmla="*/ 70 w 583"/>
                <a:gd name="T13" fmla="*/ 294 h 587"/>
                <a:gd name="T14" fmla="*/ 291 w 583"/>
                <a:gd name="T15" fmla="*/ 70 h 587"/>
                <a:gd name="T16" fmla="*/ 513 w 583"/>
                <a:gd name="T17" fmla="*/ 294 h 587"/>
                <a:gd name="T18" fmla="*/ 291 w 583"/>
                <a:gd name="T19" fmla="*/ 517 h 5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83" h="587">
                  <a:moveTo>
                    <a:pt x="291" y="0"/>
                  </a:moveTo>
                  <a:cubicBezTo>
                    <a:pt x="130" y="0"/>
                    <a:pt x="0" y="132"/>
                    <a:pt x="0" y="294"/>
                  </a:cubicBezTo>
                  <a:cubicBezTo>
                    <a:pt x="0" y="456"/>
                    <a:pt x="130" y="587"/>
                    <a:pt x="291" y="587"/>
                  </a:cubicBezTo>
                  <a:cubicBezTo>
                    <a:pt x="452" y="587"/>
                    <a:pt x="583" y="456"/>
                    <a:pt x="583" y="294"/>
                  </a:cubicBezTo>
                  <a:cubicBezTo>
                    <a:pt x="583" y="132"/>
                    <a:pt x="452" y="0"/>
                    <a:pt x="291" y="0"/>
                  </a:cubicBezTo>
                  <a:close/>
                  <a:moveTo>
                    <a:pt x="291" y="517"/>
                  </a:moveTo>
                  <a:cubicBezTo>
                    <a:pt x="169" y="517"/>
                    <a:pt x="70" y="417"/>
                    <a:pt x="70" y="294"/>
                  </a:cubicBezTo>
                  <a:cubicBezTo>
                    <a:pt x="70" y="170"/>
                    <a:pt x="169" y="70"/>
                    <a:pt x="291" y="70"/>
                  </a:cubicBezTo>
                  <a:cubicBezTo>
                    <a:pt x="413" y="70"/>
                    <a:pt x="513" y="170"/>
                    <a:pt x="513" y="294"/>
                  </a:cubicBezTo>
                  <a:cubicBezTo>
                    <a:pt x="513" y="417"/>
                    <a:pt x="413" y="517"/>
                    <a:pt x="291" y="517"/>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0000"/>
                </a:solidFill>
              </a:endParaRPr>
            </a:p>
          </p:txBody>
        </p:sp>
        <p:sp>
          <p:nvSpPr>
            <p:cNvPr id="116" name="Freeform 441"/>
            <p:cNvSpPr/>
            <p:nvPr/>
          </p:nvSpPr>
          <p:spPr bwMode="auto">
            <a:xfrm>
              <a:off x="3367094" y="4553829"/>
              <a:ext cx="147046" cy="100505"/>
            </a:xfrm>
            <a:custGeom>
              <a:avLst/>
              <a:gdLst>
                <a:gd name="T0" fmla="*/ 185 w 218"/>
                <a:gd name="T1" fmla="*/ 54 h 149"/>
                <a:gd name="T2" fmla="*/ 185 w 218"/>
                <a:gd name="T3" fmla="*/ 14 h 149"/>
                <a:gd name="T4" fmla="*/ 171 w 218"/>
                <a:gd name="T5" fmla="*/ 0 h 149"/>
                <a:gd name="T6" fmla="*/ 157 w 218"/>
                <a:gd name="T7" fmla="*/ 14 h 149"/>
                <a:gd name="T8" fmla="*/ 157 w 218"/>
                <a:gd name="T9" fmla="*/ 54 h 149"/>
                <a:gd name="T10" fmla="*/ 126 w 218"/>
                <a:gd name="T11" fmla="*/ 91 h 149"/>
                <a:gd name="T12" fmla="*/ 10 w 218"/>
                <a:gd name="T13" fmla="*/ 102 h 149"/>
                <a:gd name="T14" fmla="*/ 1 w 218"/>
                <a:gd name="T15" fmla="*/ 114 h 149"/>
                <a:gd name="T16" fmla="*/ 12 w 218"/>
                <a:gd name="T17" fmla="*/ 123 h 149"/>
                <a:gd name="T18" fmla="*/ 126 w 218"/>
                <a:gd name="T19" fmla="*/ 112 h 149"/>
                <a:gd name="T20" fmla="*/ 171 w 218"/>
                <a:gd name="T21" fmla="*/ 149 h 149"/>
                <a:gd name="T22" fmla="*/ 218 w 218"/>
                <a:gd name="T23" fmla="*/ 101 h 149"/>
                <a:gd name="T24" fmla="*/ 185 w 218"/>
                <a:gd name="T25" fmla="*/ 54 h 1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18" h="149">
                  <a:moveTo>
                    <a:pt x="185" y="54"/>
                  </a:moveTo>
                  <a:cubicBezTo>
                    <a:pt x="185" y="14"/>
                    <a:pt x="185" y="14"/>
                    <a:pt x="185" y="14"/>
                  </a:cubicBezTo>
                  <a:cubicBezTo>
                    <a:pt x="185" y="6"/>
                    <a:pt x="179" y="0"/>
                    <a:pt x="171" y="0"/>
                  </a:cubicBezTo>
                  <a:cubicBezTo>
                    <a:pt x="163" y="0"/>
                    <a:pt x="157" y="6"/>
                    <a:pt x="157" y="14"/>
                  </a:cubicBezTo>
                  <a:cubicBezTo>
                    <a:pt x="157" y="54"/>
                    <a:pt x="157" y="54"/>
                    <a:pt x="157" y="54"/>
                  </a:cubicBezTo>
                  <a:cubicBezTo>
                    <a:pt x="141" y="60"/>
                    <a:pt x="129" y="74"/>
                    <a:pt x="126" y="91"/>
                  </a:cubicBezTo>
                  <a:cubicBezTo>
                    <a:pt x="10" y="102"/>
                    <a:pt x="10" y="102"/>
                    <a:pt x="10" y="102"/>
                  </a:cubicBezTo>
                  <a:cubicBezTo>
                    <a:pt x="5" y="103"/>
                    <a:pt x="0" y="108"/>
                    <a:pt x="1" y="114"/>
                  </a:cubicBezTo>
                  <a:cubicBezTo>
                    <a:pt x="1" y="120"/>
                    <a:pt x="7" y="124"/>
                    <a:pt x="12" y="123"/>
                  </a:cubicBezTo>
                  <a:cubicBezTo>
                    <a:pt x="126" y="112"/>
                    <a:pt x="126" y="112"/>
                    <a:pt x="126" y="112"/>
                  </a:cubicBezTo>
                  <a:cubicBezTo>
                    <a:pt x="131" y="133"/>
                    <a:pt x="149" y="149"/>
                    <a:pt x="171" y="149"/>
                  </a:cubicBezTo>
                  <a:cubicBezTo>
                    <a:pt x="197" y="149"/>
                    <a:pt x="218" y="127"/>
                    <a:pt x="218" y="101"/>
                  </a:cubicBezTo>
                  <a:cubicBezTo>
                    <a:pt x="218" y="79"/>
                    <a:pt x="204" y="61"/>
                    <a:pt x="185" y="5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0000"/>
                </a:solidFill>
              </a:endParaRPr>
            </a:p>
          </p:txBody>
        </p:sp>
        <p:sp>
          <p:nvSpPr>
            <p:cNvPr id="117" name="Freeform 442"/>
            <p:cNvSpPr/>
            <p:nvPr/>
          </p:nvSpPr>
          <p:spPr bwMode="auto">
            <a:xfrm>
              <a:off x="3458748" y="4489015"/>
              <a:ext cx="13705" cy="39117"/>
            </a:xfrm>
            <a:custGeom>
              <a:avLst/>
              <a:gdLst>
                <a:gd name="T0" fmla="*/ 29 w 48"/>
                <a:gd name="T1" fmla="*/ 17 h 137"/>
                <a:gd name="T2" fmla="*/ 29 w 48"/>
                <a:gd name="T3" fmla="*/ 17 h 137"/>
                <a:gd name="T4" fmla="*/ 29 w 48"/>
                <a:gd name="T5" fmla="*/ 137 h 137"/>
                <a:gd name="T6" fmla="*/ 48 w 48"/>
                <a:gd name="T7" fmla="*/ 137 h 137"/>
                <a:gd name="T8" fmla="*/ 48 w 48"/>
                <a:gd name="T9" fmla="*/ 0 h 137"/>
                <a:gd name="T10" fmla="*/ 31 w 48"/>
                <a:gd name="T11" fmla="*/ 0 h 137"/>
                <a:gd name="T12" fmla="*/ 0 w 48"/>
                <a:gd name="T13" fmla="*/ 17 h 137"/>
                <a:gd name="T14" fmla="*/ 5 w 48"/>
                <a:gd name="T15" fmla="*/ 31 h 137"/>
                <a:gd name="T16" fmla="*/ 29 w 48"/>
                <a:gd name="T17" fmla="*/ 17 h 1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8" h="137">
                  <a:moveTo>
                    <a:pt x="29" y="17"/>
                  </a:moveTo>
                  <a:lnTo>
                    <a:pt x="29" y="17"/>
                  </a:lnTo>
                  <a:lnTo>
                    <a:pt x="29" y="137"/>
                  </a:lnTo>
                  <a:lnTo>
                    <a:pt x="48" y="137"/>
                  </a:lnTo>
                  <a:lnTo>
                    <a:pt x="48" y="0"/>
                  </a:lnTo>
                  <a:lnTo>
                    <a:pt x="31" y="0"/>
                  </a:lnTo>
                  <a:lnTo>
                    <a:pt x="0" y="17"/>
                  </a:lnTo>
                  <a:lnTo>
                    <a:pt x="5" y="31"/>
                  </a:lnTo>
                  <a:lnTo>
                    <a:pt x="29" y="17"/>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0000"/>
                </a:solidFill>
              </a:endParaRPr>
            </a:p>
          </p:txBody>
        </p:sp>
        <p:sp>
          <p:nvSpPr>
            <p:cNvPr id="118" name="Freeform 443"/>
            <p:cNvSpPr/>
            <p:nvPr/>
          </p:nvSpPr>
          <p:spPr bwMode="auto">
            <a:xfrm>
              <a:off x="3476450" y="4488444"/>
              <a:ext cx="24841" cy="39688"/>
            </a:xfrm>
            <a:custGeom>
              <a:avLst/>
              <a:gdLst>
                <a:gd name="T0" fmla="*/ 37 w 37"/>
                <a:gd name="T1" fmla="*/ 52 h 59"/>
                <a:gd name="T2" fmla="*/ 11 w 37"/>
                <a:gd name="T3" fmla="*/ 52 h 59"/>
                <a:gd name="T4" fmla="*/ 11 w 37"/>
                <a:gd name="T5" fmla="*/ 52 h 59"/>
                <a:gd name="T6" fmla="*/ 16 w 37"/>
                <a:gd name="T7" fmla="*/ 48 h 59"/>
                <a:gd name="T8" fmla="*/ 36 w 37"/>
                <a:gd name="T9" fmla="*/ 17 h 59"/>
                <a:gd name="T10" fmla="*/ 18 w 37"/>
                <a:gd name="T11" fmla="*/ 0 h 59"/>
                <a:gd name="T12" fmla="*/ 2 w 37"/>
                <a:gd name="T13" fmla="*/ 6 h 59"/>
                <a:gd name="T14" fmla="*/ 4 w 37"/>
                <a:gd name="T15" fmla="*/ 11 h 59"/>
                <a:gd name="T16" fmla="*/ 17 w 37"/>
                <a:gd name="T17" fmla="*/ 7 h 59"/>
                <a:gd name="T18" fmla="*/ 28 w 37"/>
                <a:gd name="T19" fmla="*/ 18 h 59"/>
                <a:gd name="T20" fmla="*/ 7 w 37"/>
                <a:gd name="T21" fmla="*/ 48 h 59"/>
                <a:gd name="T22" fmla="*/ 0 w 37"/>
                <a:gd name="T23" fmla="*/ 54 h 59"/>
                <a:gd name="T24" fmla="*/ 0 w 37"/>
                <a:gd name="T25" fmla="*/ 59 h 59"/>
                <a:gd name="T26" fmla="*/ 37 w 37"/>
                <a:gd name="T27" fmla="*/ 59 h 59"/>
                <a:gd name="T28" fmla="*/ 37 w 37"/>
                <a:gd name="T29" fmla="*/ 52 h 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37" h="59">
                  <a:moveTo>
                    <a:pt x="37" y="52"/>
                  </a:moveTo>
                  <a:cubicBezTo>
                    <a:pt x="11" y="52"/>
                    <a:pt x="11" y="52"/>
                    <a:pt x="11" y="52"/>
                  </a:cubicBezTo>
                  <a:cubicBezTo>
                    <a:pt x="11" y="52"/>
                    <a:pt x="11" y="52"/>
                    <a:pt x="11" y="52"/>
                  </a:cubicBezTo>
                  <a:cubicBezTo>
                    <a:pt x="16" y="48"/>
                    <a:pt x="16" y="48"/>
                    <a:pt x="16" y="48"/>
                  </a:cubicBezTo>
                  <a:cubicBezTo>
                    <a:pt x="28" y="36"/>
                    <a:pt x="36" y="27"/>
                    <a:pt x="36" y="17"/>
                  </a:cubicBezTo>
                  <a:cubicBezTo>
                    <a:pt x="36" y="9"/>
                    <a:pt x="31" y="0"/>
                    <a:pt x="18" y="0"/>
                  </a:cubicBezTo>
                  <a:cubicBezTo>
                    <a:pt x="12" y="0"/>
                    <a:pt x="6" y="3"/>
                    <a:pt x="2" y="6"/>
                  </a:cubicBezTo>
                  <a:cubicBezTo>
                    <a:pt x="4" y="11"/>
                    <a:pt x="4" y="11"/>
                    <a:pt x="4" y="11"/>
                  </a:cubicBezTo>
                  <a:cubicBezTo>
                    <a:pt x="7" y="9"/>
                    <a:pt x="11" y="7"/>
                    <a:pt x="17" y="7"/>
                  </a:cubicBezTo>
                  <a:cubicBezTo>
                    <a:pt x="25" y="7"/>
                    <a:pt x="28" y="12"/>
                    <a:pt x="28" y="18"/>
                  </a:cubicBezTo>
                  <a:cubicBezTo>
                    <a:pt x="28" y="26"/>
                    <a:pt x="21" y="34"/>
                    <a:pt x="7" y="48"/>
                  </a:cubicBezTo>
                  <a:cubicBezTo>
                    <a:pt x="0" y="54"/>
                    <a:pt x="0" y="54"/>
                    <a:pt x="0" y="54"/>
                  </a:cubicBezTo>
                  <a:cubicBezTo>
                    <a:pt x="0" y="59"/>
                    <a:pt x="0" y="59"/>
                    <a:pt x="0" y="59"/>
                  </a:cubicBezTo>
                  <a:cubicBezTo>
                    <a:pt x="37" y="59"/>
                    <a:pt x="37" y="59"/>
                    <a:pt x="37" y="59"/>
                  </a:cubicBezTo>
                  <a:lnTo>
                    <a:pt x="37" y="52"/>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0000"/>
                </a:solidFill>
              </a:endParaRPr>
            </a:p>
          </p:txBody>
        </p:sp>
        <p:sp>
          <p:nvSpPr>
            <p:cNvPr id="119" name="Freeform 444"/>
            <p:cNvSpPr/>
            <p:nvPr/>
          </p:nvSpPr>
          <p:spPr bwMode="auto">
            <a:xfrm>
              <a:off x="3590375" y="4605795"/>
              <a:ext cx="24270" cy="39688"/>
            </a:xfrm>
            <a:custGeom>
              <a:avLst/>
              <a:gdLst>
                <a:gd name="T0" fmla="*/ 36 w 36"/>
                <a:gd name="T1" fmla="*/ 42 h 59"/>
                <a:gd name="T2" fmla="*/ 23 w 36"/>
                <a:gd name="T3" fmla="*/ 27 h 59"/>
                <a:gd name="T4" fmla="*/ 23 w 36"/>
                <a:gd name="T5" fmla="*/ 27 h 59"/>
                <a:gd name="T6" fmla="*/ 34 w 36"/>
                <a:gd name="T7" fmla="*/ 14 h 59"/>
                <a:gd name="T8" fmla="*/ 17 w 36"/>
                <a:gd name="T9" fmla="*/ 0 h 59"/>
                <a:gd name="T10" fmla="*/ 2 w 36"/>
                <a:gd name="T11" fmla="*/ 4 h 59"/>
                <a:gd name="T12" fmla="*/ 4 w 36"/>
                <a:gd name="T13" fmla="*/ 10 h 59"/>
                <a:gd name="T14" fmla="*/ 16 w 36"/>
                <a:gd name="T15" fmla="*/ 6 h 59"/>
                <a:gd name="T16" fmla="*/ 26 w 36"/>
                <a:gd name="T17" fmla="*/ 15 h 59"/>
                <a:gd name="T18" fmla="*/ 13 w 36"/>
                <a:gd name="T19" fmla="*/ 25 h 59"/>
                <a:gd name="T20" fmla="*/ 9 w 36"/>
                <a:gd name="T21" fmla="*/ 25 h 59"/>
                <a:gd name="T22" fmla="*/ 9 w 36"/>
                <a:gd name="T23" fmla="*/ 31 h 59"/>
                <a:gd name="T24" fmla="*/ 13 w 36"/>
                <a:gd name="T25" fmla="*/ 31 h 59"/>
                <a:gd name="T26" fmla="*/ 28 w 36"/>
                <a:gd name="T27" fmla="*/ 42 h 59"/>
                <a:gd name="T28" fmla="*/ 15 w 36"/>
                <a:gd name="T29" fmla="*/ 53 h 59"/>
                <a:gd name="T30" fmla="*/ 2 w 36"/>
                <a:gd name="T31" fmla="*/ 50 h 59"/>
                <a:gd name="T32" fmla="*/ 0 w 36"/>
                <a:gd name="T33" fmla="*/ 56 h 59"/>
                <a:gd name="T34" fmla="*/ 15 w 36"/>
                <a:gd name="T35" fmla="*/ 59 h 59"/>
                <a:gd name="T36" fmla="*/ 36 w 36"/>
                <a:gd name="T37" fmla="*/ 42 h 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6" h="59">
                  <a:moveTo>
                    <a:pt x="36" y="42"/>
                  </a:moveTo>
                  <a:cubicBezTo>
                    <a:pt x="36" y="34"/>
                    <a:pt x="30" y="29"/>
                    <a:pt x="23" y="27"/>
                  </a:cubicBezTo>
                  <a:cubicBezTo>
                    <a:pt x="23" y="27"/>
                    <a:pt x="23" y="27"/>
                    <a:pt x="23" y="27"/>
                  </a:cubicBezTo>
                  <a:cubicBezTo>
                    <a:pt x="30" y="25"/>
                    <a:pt x="34" y="20"/>
                    <a:pt x="34" y="14"/>
                  </a:cubicBezTo>
                  <a:cubicBezTo>
                    <a:pt x="34" y="7"/>
                    <a:pt x="29" y="0"/>
                    <a:pt x="17" y="0"/>
                  </a:cubicBezTo>
                  <a:cubicBezTo>
                    <a:pt x="11" y="0"/>
                    <a:pt x="5" y="2"/>
                    <a:pt x="2" y="4"/>
                  </a:cubicBezTo>
                  <a:cubicBezTo>
                    <a:pt x="4" y="10"/>
                    <a:pt x="4" y="10"/>
                    <a:pt x="4" y="10"/>
                  </a:cubicBezTo>
                  <a:cubicBezTo>
                    <a:pt x="7" y="8"/>
                    <a:pt x="11" y="6"/>
                    <a:pt x="16" y="6"/>
                  </a:cubicBezTo>
                  <a:cubicBezTo>
                    <a:pt x="23" y="6"/>
                    <a:pt x="26" y="10"/>
                    <a:pt x="26" y="15"/>
                  </a:cubicBezTo>
                  <a:cubicBezTo>
                    <a:pt x="26" y="22"/>
                    <a:pt x="19" y="25"/>
                    <a:pt x="13" y="25"/>
                  </a:cubicBezTo>
                  <a:cubicBezTo>
                    <a:pt x="9" y="25"/>
                    <a:pt x="9" y="25"/>
                    <a:pt x="9" y="25"/>
                  </a:cubicBezTo>
                  <a:cubicBezTo>
                    <a:pt x="9" y="31"/>
                    <a:pt x="9" y="31"/>
                    <a:pt x="9" y="31"/>
                  </a:cubicBezTo>
                  <a:cubicBezTo>
                    <a:pt x="13" y="31"/>
                    <a:pt x="13" y="31"/>
                    <a:pt x="13" y="31"/>
                  </a:cubicBezTo>
                  <a:cubicBezTo>
                    <a:pt x="21" y="31"/>
                    <a:pt x="28" y="34"/>
                    <a:pt x="28" y="42"/>
                  </a:cubicBezTo>
                  <a:cubicBezTo>
                    <a:pt x="28" y="47"/>
                    <a:pt x="25" y="53"/>
                    <a:pt x="15" y="53"/>
                  </a:cubicBezTo>
                  <a:cubicBezTo>
                    <a:pt x="10" y="53"/>
                    <a:pt x="5" y="51"/>
                    <a:pt x="2" y="50"/>
                  </a:cubicBezTo>
                  <a:cubicBezTo>
                    <a:pt x="0" y="56"/>
                    <a:pt x="0" y="56"/>
                    <a:pt x="0" y="56"/>
                  </a:cubicBezTo>
                  <a:cubicBezTo>
                    <a:pt x="3" y="57"/>
                    <a:pt x="9" y="59"/>
                    <a:pt x="15" y="59"/>
                  </a:cubicBezTo>
                  <a:cubicBezTo>
                    <a:pt x="29" y="59"/>
                    <a:pt x="36" y="51"/>
                    <a:pt x="36" y="4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0000"/>
                </a:solidFill>
              </a:endParaRPr>
            </a:p>
          </p:txBody>
        </p:sp>
        <p:sp>
          <p:nvSpPr>
            <p:cNvPr id="120" name="Freeform 445"/>
            <p:cNvSpPr>
              <a:spLocks noEditPoints="1"/>
            </p:cNvSpPr>
            <p:nvPr/>
          </p:nvSpPr>
          <p:spPr bwMode="auto">
            <a:xfrm>
              <a:off x="3469027" y="4710869"/>
              <a:ext cx="26839" cy="40545"/>
            </a:xfrm>
            <a:custGeom>
              <a:avLst/>
              <a:gdLst>
                <a:gd name="T0" fmla="*/ 23 w 40"/>
                <a:gd name="T1" fmla="*/ 21 h 60"/>
                <a:gd name="T2" fmla="*/ 9 w 40"/>
                <a:gd name="T3" fmla="*/ 28 h 60"/>
                <a:gd name="T4" fmla="*/ 8 w 40"/>
                <a:gd name="T5" fmla="*/ 28 h 60"/>
                <a:gd name="T6" fmla="*/ 28 w 40"/>
                <a:gd name="T7" fmla="*/ 7 h 60"/>
                <a:gd name="T8" fmla="*/ 34 w 40"/>
                <a:gd name="T9" fmla="*/ 7 h 60"/>
                <a:gd name="T10" fmla="*/ 34 w 40"/>
                <a:gd name="T11" fmla="*/ 0 h 60"/>
                <a:gd name="T12" fmla="*/ 29 w 40"/>
                <a:gd name="T13" fmla="*/ 1 h 60"/>
                <a:gd name="T14" fmla="*/ 10 w 40"/>
                <a:gd name="T15" fmla="*/ 9 h 60"/>
                <a:gd name="T16" fmla="*/ 0 w 40"/>
                <a:gd name="T17" fmla="*/ 35 h 60"/>
                <a:gd name="T18" fmla="*/ 21 w 40"/>
                <a:gd name="T19" fmla="*/ 60 h 60"/>
                <a:gd name="T20" fmla="*/ 40 w 40"/>
                <a:gd name="T21" fmla="*/ 39 h 60"/>
                <a:gd name="T22" fmla="*/ 23 w 40"/>
                <a:gd name="T23" fmla="*/ 21 h 60"/>
                <a:gd name="T24" fmla="*/ 21 w 40"/>
                <a:gd name="T25" fmla="*/ 54 h 60"/>
                <a:gd name="T26" fmla="*/ 8 w 40"/>
                <a:gd name="T27" fmla="*/ 37 h 60"/>
                <a:gd name="T28" fmla="*/ 9 w 40"/>
                <a:gd name="T29" fmla="*/ 34 h 60"/>
                <a:gd name="T30" fmla="*/ 20 w 40"/>
                <a:gd name="T31" fmla="*/ 27 h 60"/>
                <a:gd name="T32" fmla="*/ 32 w 40"/>
                <a:gd name="T33" fmla="*/ 40 h 60"/>
                <a:gd name="T34" fmla="*/ 21 w 40"/>
                <a:gd name="T35" fmla="*/ 54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40" h="60">
                  <a:moveTo>
                    <a:pt x="23" y="21"/>
                  </a:moveTo>
                  <a:cubicBezTo>
                    <a:pt x="16" y="21"/>
                    <a:pt x="11" y="24"/>
                    <a:pt x="9" y="28"/>
                  </a:cubicBezTo>
                  <a:cubicBezTo>
                    <a:pt x="8" y="28"/>
                    <a:pt x="8" y="28"/>
                    <a:pt x="8" y="28"/>
                  </a:cubicBezTo>
                  <a:cubicBezTo>
                    <a:pt x="10" y="18"/>
                    <a:pt x="16" y="9"/>
                    <a:pt x="28" y="7"/>
                  </a:cubicBezTo>
                  <a:cubicBezTo>
                    <a:pt x="31" y="7"/>
                    <a:pt x="33" y="7"/>
                    <a:pt x="34" y="7"/>
                  </a:cubicBezTo>
                  <a:cubicBezTo>
                    <a:pt x="34" y="0"/>
                    <a:pt x="34" y="0"/>
                    <a:pt x="34" y="0"/>
                  </a:cubicBezTo>
                  <a:cubicBezTo>
                    <a:pt x="33" y="0"/>
                    <a:pt x="31" y="1"/>
                    <a:pt x="29" y="1"/>
                  </a:cubicBezTo>
                  <a:cubicBezTo>
                    <a:pt x="21" y="2"/>
                    <a:pt x="15" y="5"/>
                    <a:pt x="10" y="9"/>
                  </a:cubicBezTo>
                  <a:cubicBezTo>
                    <a:pt x="5" y="15"/>
                    <a:pt x="0" y="24"/>
                    <a:pt x="0" y="35"/>
                  </a:cubicBezTo>
                  <a:cubicBezTo>
                    <a:pt x="0" y="50"/>
                    <a:pt x="9" y="60"/>
                    <a:pt x="21" y="60"/>
                  </a:cubicBezTo>
                  <a:cubicBezTo>
                    <a:pt x="33" y="60"/>
                    <a:pt x="40" y="50"/>
                    <a:pt x="40" y="39"/>
                  </a:cubicBezTo>
                  <a:cubicBezTo>
                    <a:pt x="40" y="28"/>
                    <a:pt x="33" y="21"/>
                    <a:pt x="23" y="21"/>
                  </a:cubicBezTo>
                  <a:close/>
                  <a:moveTo>
                    <a:pt x="21" y="54"/>
                  </a:moveTo>
                  <a:cubicBezTo>
                    <a:pt x="13" y="54"/>
                    <a:pt x="8" y="47"/>
                    <a:pt x="8" y="37"/>
                  </a:cubicBezTo>
                  <a:cubicBezTo>
                    <a:pt x="8" y="36"/>
                    <a:pt x="9" y="35"/>
                    <a:pt x="9" y="34"/>
                  </a:cubicBezTo>
                  <a:cubicBezTo>
                    <a:pt x="11" y="30"/>
                    <a:pt x="15" y="27"/>
                    <a:pt x="20" y="27"/>
                  </a:cubicBezTo>
                  <a:cubicBezTo>
                    <a:pt x="27" y="27"/>
                    <a:pt x="32" y="32"/>
                    <a:pt x="32" y="40"/>
                  </a:cubicBezTo>
                  <a:cubicBezTo>
                    <a:pt x="32" y="48"/>
                    <a:pt x="28" y="54"/>
                    <a:pt x="21" y="5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0000"/>
                </a:solidFill>
              </a:endParaRPr>
            </a:p>
          </p:txBody>
        </p:sp>
        <p:sp>
          <p:nvSpPr>
            <p:cNvPr id="121" name="Freeform 446"/>
            <p:cNvSpPr>
              <a:spLocks noEditPoints="1"/>
            </p:cNvSpPr>
            <p:nvPr/>
          </p:nvSpPr>
          <p:spPr bwMode="auto">
            <a:xfrm>
              <a:off x="3339398" y="4606366"/>
              <a:ext cx="25697" cy="39974"/>
            </a:xfrm>
            <a:custGeom>
              <a:avLst/>
              <a:gdLst>
                <a:gd name="T0" fmla="*/ 19 w 38"/>
                <a:gd name="T1" fmla="*/ 0 h 59"/>
                <a:gd name="T2" fmla="*/ 0 w 38"/>
                <a:gd name="T3" fmla="*/ 20 h 59"/>
                <a:gd name="T4" fmla="*/ 17 w 38"/>
                <a:gd name="T5" fmla="*/ 38 h 59"/>
                <a:gd name="T6" fmla="*/ 30 w 38"/>
                <a:gd name="T7" fmla="*/ 32 h 59"/>
                <a:gd name="T8" fmla="*/ 30 w 38"/>
                <a:gd name="T9" fmla="*/ 32 h 59"/>
                <a:gd name="T10" fmla="*/ 23 w 38"/>
                <a:gd name="T11" fmla="*/ 47 h 59"/>
                <a:gd name="T12" fmla="*/ 11 w 38"/>
                <a:gd name="T13" fmla="*/ 53 h 59"/>
                <a:gd name="T14" fmla="*/ 5 w 38"/>
                <a:gd name="T15" fmla="*/ 53 h 59"/>
                <a:gd name="T16" fmla="*/ 5 w 38"/>
                <a:gd name="T17" fmla="*/ 59 h 59"/>
                <a:gd name="T18" fmla="*/ 12 w 38"/>
                <a:gd name="T19" fmla="*/ 59 h 59"/>
                <a:gd name="T20" fmla="*/ 28 w 38"/>
                <a:gd name="T21" fmla="*/ 51 h 59"/>
                <a:gd name="T22" fmla="*/ 38 w 38"/>
                <a:gd name="T23" fmla="*/ 24 h 59"/>
                <a:gd name="T24" fmla="*/ 19 w 38"/>
                <a:gd name="T25" fmla="*/ 0 h 59"/>
                <a:gd name="T26" fmla="*/ 30 w 38"/>
                <a:gd name="T27" fmla="*/ 26 h 59"/>
                <a:gd name="T28" fmla="*/ 18 w 38"/>
                <a:gd name="T29" fmla="*/ 32 h 59"/>
                <a:gd name="T30" fmla="*/ 7 w 38"/>
                <a:gd name="T31" fmla="*/ 20 h 59"/>
                <a:gd name="T32" fmla="*/ 19 w 38"/>
                <a:gd name="T33" fmla="*/ 6 h 59"/>
                <a:gd name="T34" fmla="*/ 30 w 38"/>
                <a:gd name="T35" fmla="*/ 23 h 59"/>
                <a:gd name="T36" fmla="*/ 30 w 38"/>
                <a:gd name="T37" fmla="*/ 26 h 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8" h="59">
                  <a:moveTo>
                    <a:pt x="19" y="0"/>
                  </a:moveTo>
                  <a:cubicBezTo>
                    <a:pt x="8" y="0"/>
                    <a:pt x="0" y="10"/>
                    <a:pt x="0" y="20"/>
                  </a:cubicBezTo>
                  <a:cubicBezTo>
                    <a:pt x="0" y="30"/>
                    <a:pt x="6" y="38"/>
                    <a:pt x="17" y="38"/>
                  </a:cubicBezTo>
                  <a:cubicBezTo>
                    <a:pt x="22" y="38"/>
                    <a:pt x="27" y="36"/>
                    <a:pt x="30" y="32"/>
                  </a:cubicBezTo>
                  <a:cubicBezTo>
                    <a:pt x="30" y="32"/>
                    <a:pt x="30" y="32"/>
                    <a:pt x="30" y="32"/>
                  </a:cubicBezTo>
                  <a:cubicBezTo>
                    <a:pt x="29" y="39"/>
                    <a:pt x="27" y="44"/>
                    <a:pt x="23" y="47"/>
                  </a:cubicBezTo>
                  <a:cubicBezTo>
                    <a:pt x="20" y="50"/>
                    <a:pt x="15" y="52"/>
                    <a:pt x="11" y="53"/>
                  </a:cubicBezTo>
                  <a:cubicBezTo>
                    <a:pt x="8" y="53"/>
                    <a:pt x="6" y="53"/>
                    <a:pt x="5" y="53"/>
                  </a:cubicBezTo>
                  <a:cubicBezTo>
                    <a:pt x="5" y="59"/>
                    <a:pt x="5" y="59"/>
                    <a:pt x="5" y="59"/>
                  </a:cubicBezTo>
                  <a:cubicBezTo>
                    <a:pt x="6" y="59"/>
                    <a:pt x="9" y="59"/>
                    <a:pt x="12" y="59"/>
                  </a:cubicBezTo>
                  <a:cubicBezTo>
                    <a:pt x="18" y="58"/>
                    <a:pt x="24" y="56"/>
                    <a:pt x="28" y="51"/>
                  </a:cubicBezTo>
                  <a:cubicBezTo>
                    <a:pt x="34" y="46"/>
                    <a:pt x="38" y="37"/>
                    <a:pt x="38" y="24"/>
                  </a:cubicBezTo>
                  <a:cubicBezTo>
                    <a:pt x="38" y="9"/>
                    <a:pt x="31" y="0"/>
                    <a:pt x="19" y="0"/>
                  </a:cubicBezTo>
                  <a:close/>
                  <a:moveTo>
                    <a:pt x="30" y="26"/>
                  </a:moveTo>
                  <a:cubicBezTo>
                    <a:pt x="28" y="30"/>
                    <a:pt x="24" y="32"/>
                    <a:pt x="18" y="32"/>
                  </a:cubicBezTo>
                  <a:cubicBezTo>
                    <a:pt x="12" y="32"/>
                    <a:pt x="7" y="27"/>
                    <a:pt x="7" y="20"/>
                  </a:cubicBezTo>
                  <a:cubicBezTo>
                    <a:pt x="7" y="12"/>
                    <a:pt x="12" y="6"/>
                    <a:pt x="19" y="6"/>
                  </a:cubicBezTo>
                  <a:cubicBezTo>
                    <a:pt x="27" y="6"/>
                    <a:pt x="30" y="13"/>
                    <a:pt x="30" y="23"/>
                  </a:cubicBezTo>
                  <a:cubicBezTo>
                    <a:pt x="30" y="25"/>
                    <a:pt x="30" y="25"/>
                    <a:pt x="30" y="2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0000"/>
                </a:solidFill>
              </a:endParaRPr>
            </a:p>
          </p:txBody>
        </p:sp>
        <p:sp>
          <p:nvSpPr>
            <p:cNvPr id="122" name="Oval 447"/>
            <p:cNvSpPr>
              <a:spLocks noChangeArrowheads="1"/>
            </p:cNvSpPr>
            <p:nvPr/>
          </p:nvSpPr>
          <p:spPr bwMode="auto">
            <a:xfrm>
              <a:off x="3388794" y="4539553"/>
              <a:ext cx="18845" cy="18274"/>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0000"/>
                </a:solidFill>
              </a:endParaRPr>
            </a:p>
          </p:txBody>
        </p:sp>
        <p:sp>
          <p:nvSpPr>
            <p:cNvPr id="123" name="Oval 448"/>
            <p:cNvSpPr>
              <a:spLocks noChangeArrowheads="1"/>
            </p:cNvSpPr>
            <p:nvPr/>
          </p:nvSpPr>
          <p:spPr bwMode="auto">
            <a:xfrm>
              <a:off x="3552686" y="4539553"/>
              <a:ext cx="19416" cy="18274"/>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0000"/>
                </a:solidFill>
              </a:endParaRPr>
            </a:p>
          </p:txBody>
        </p:sp>
        <p:sp>
          <p:nvSpPr>
            <p:cNvPr id="124" name="Oval 449"/>
            <p:cNvSpPr>
              <a:spLocks noChangeArrowheads="1"/>
            </p:cNvSpPr>
            <p:nvPr/>
          </p:nvSpPr>
          <p:spPr bwMode="auto">
            <a:xfrm>
              <a:off x="3552686" y="4695450"/>
              <a:ext cx="19416" cy="17703"/>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0000"/>
                </a:solidFill>
              </a:endParaRPr>
            </a:p>
          </p:txBody>
        </p:sp>
        <p:sp>
          <p:nvSpPr>
            <p:cNvPr id="125" name="Freeform 450"/>
            <p:cNvSpPr/>
            <p:nvPr/>
          </p:nvSpPr>
          <p:spPr bwMode="auto">
            <a:xfrm>
              <a:off x="3085851" y="4650337"/>
              <a:ext cx="211860" cy="97650"/>
            </a:xfrm>
            <a:custGeom>
              <a:avLst/>
              <a:gdLst>
                <a:gd name="T0" fmla="*/ 92 w 314"/>
                <a:gd name="T1" fmla="*/ 51 h 145"/>
                <a:gd name="T2" fmla="*/ 92 w 314"/>
                <a:gd name="T3" fmla="*/ 0 h 145"/>
                <a:gd name="T4" fmla="*/ 0 w 314"/>
                <a:gd name="T5" fmla="*/ 71 h 145"/>
                <a:gd name="T6" fmla="*/ 92 w 314"/>
                <a:gd name="T7" fmla="*/ 145 h 145"/>
                <a:gd name="T8" fmla="*/ 92 w 314"/>
                <a:gd name="T9" fmla="*/ 94 h 145"/>
                <a:gd name="T10" fmla="*/ 314 w 314"/>
                <a:gd name="T11" fmla="*/ 94 h 145"/>
                <a:gd name="T12" fmla="*/ 297 w 314"/>
                <a:gd name="T13" fmla="*/ 51 h 145"/>
                <a:gd name="T14" fmla="*/ 92 w 314"/>
                <a:gd name="T15" fmla="*/ 51 h 14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14" h="145">
                  <a:moveTo>
                    <a:pt x="92" y="51"/>
                  </a:moveTo>
                  <a:cubicBezTo>
                    <a:pt x="92" y="0"/>
                    <a:pt x="92" y="0"/>
                    <a:pt x="92" y="0"/>
                  </a:cubicBezTo>
                  <a:cubicBezTo>
                    <a:pt x="0" y="71"/>
                    <a:pt x="0" y="71"/>
                    <a:pt x="0" y="71"/>
                  </a:cubicBezTo>
                  <a:cubicBezTo>
                    <a:pt x="92" y="145"/>
                    <a:pt x="92" y="145"/>
                    <a:pt x="92" y="145"/>
                  </a:cubicBezTo>
                  <a:cubicBezTo>
                    <a:pt x="92" y="94"/>
                    <a:pt x="92" y="94"/>
                    <a:pt x="92" y="94"/>
                  </a:cubicBezTo>
                  <a:cubicBezTo>
                    <a:pt x="314" y="94"/>
                    <a:pt x="314" y="94"/>
                    <a:pt x="314" y="94"/>
                  </a:cubicBezTo>
                  <a:cubicBezTo>
                    <a:pt x="308" y="80"/>
                    <a:pt x="302" y="66"/>
                    <a:pt x="297" y="51"/>
                  </a:cubicBezTo>
                  <a:lnTo>
                    <a:pt x="92" y="51"/>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0000"/>
                </a:solidFill>
              </a:endParaRPr>
            </a:p>
          </p:txBody>
        </p:sp>
        <p:sp>
          <p:nvSpPr>
            <p:cNvPr id="126" name="Oval 451"/>
            <p:cNvSpPr>
              <a:spLocks noChangeArrowheads="1"/>
            </p:cNvSpPr>
            <p:nvPr/>
          </p:nvSpPr>
          <p:spPr bwMode="auto">
            <a:xfrm>
              <a:off x="3388794" y="4696021"/>
              <a:ext cx="18845" cy="17703"/>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0000"/>
                </a:solidFill>
              </a:endParaRPr>
            </a:p>
          </p:txBody>
        </p:sp>
        <p:sp>
          <p:nvSpPr>
            <p:cNvPr id="127" name="Freeform 452"/>
            <p:cNvSpPr/>
            <p:nvPr/>
          </p:nvSpPr>
          <p:spPr bwMode="auto">
            <a:xfrm>
              <a:off x="3698304" y="4718292"/>
              <a:ext cx="35120" cy="60246"/>
            </a:xfrm>
            <a:custGeom>
              <a:avLst/>
              <a:gdLst>
                <a:gd name="T0" fmla="*/ 0 w 52"/>
                <a:gd name="T1" fmla="*/ 0 h 89"/>
                <a:gd name="T2" fmla="*/ 0 w 52"/>
                <a:gd name="T3" fmla="*/ 78 h 89"/>
                <a:gd name="T4" fmla="*/ 26 w 52"/>
                <a:gd name="T5" fmla="*/ 89 h 89"/>
                <a:gd name="T6" fmla="*/ 52 w 52"/>
                <a:gd name="T7" fmla="*/ 78 h 89"/>
                <a:gd name="T8" fmla="*/ 52 w 52"/>
                <a:gd name="T9" fmla="*/ 0 h 89"/>
                <a:gd name="T10" fmla="*/ 26 w 52"/>
                <a:gd name="T11" fmla="*/ 6 h 89"/>
                <a:gd name="T12" fmla="*/ 0 w 52"/>
                <a:gd name="T13" fmla="*/ 0 h 89"/>
              </a:gdLst>
              <a:ahLst/>
              <a:cxnLst>
                <a:cxn ang="0">
                  <a:pos x="T0" y="T1"/>
                </a:cxn>
                <a:cxn ang="0">
                  <a:pos x="T2" y="T3"/>
                </a:cxn>
                <a:cxn ang="0">
                  <a:pos x="T4" y="T5"/>
                </a:cxn>
                <a:cxn ang="0">
                  <a:pos x="T6" y="T7"/>
                </a:cxn>
                <a:cxn ang="0">
                  <a:pos x="T8" y="T9"/>
                </a:cxn>
                <a:cxn ang="0">
                  <a:pos x="T10" y="T11"/>
                </a:cxn>
                <a:cxn ang="0">
                  <a:pos x="T12" y="T13"/>
                </a:cxn>
              </a:cxnLst>
              <a:rect l="0" t="0" r="r" b="b"/>
              <a:pathLst>
                <a:path w="52" h="89">
                  <a:moveTo>
                    <a:pt x="0" y="0"/>
                  </a:moveTo>
                  <a:cubicBezTo>
                    <a:pt x="0" y="78"/>
                    <a:pt x="0" y="78"/>
                    <a:pt x="0" y="78"/>
                  </a:cubicBezTo>
                  <a:cubicBezTo>
                    <a:pt x="0" y="84"/>
                    <a:pt x="11" y="89"/>
                    <a:pt x="26" y="89"/>
                  </a:cubicBezTo>
                  <a:cubicBezTo>
                    <a:pt x="40" y="89"/>
                    <a:pt x="52" y="84"/>
                    <a:pt x="52" y="78"/>
                  </a:cubicBezTo>
                  <a:cubicBezTo>
                    <a:pt x="52" y="0"/>
                    <a:pt x="52" y="0"/>
                    <a:pt x="52" y="0"/>
                  </a:cubicBezTo>
                  <a:cubicBezTo>
                    <a:pt x="46" y="4"/>
                    <a:pt x="35" y="6"/>
                    <a:pt x="26" y="6"/>
                  </a:cubicBezTo>
                  <a:cubicBezTo>
                    <a:pt x="16" y="6"/>
                    <a:pt x="5" y="4"/>
                    <a:pt x="0"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0000"/>
                </a:solidFill>
              </a:endParaRPr>
            </a:p>
          </p:txBody>
        </p:sp>
        <p:sp>
          <p:nvSpPr>
            <p:cNvPr id="128" name="Oval 453"/>
            <p:cNvSpPr>
              <a:spLocks noChangeArrowheads="1"/>
            </p:cNvSpPr>
            <p:nvPr/>
          </p:nvSpPr>
          <p:spPr bwMode="auto">
            <a:xfrm>
              <a:off x="3698304" y="4704873"/>
              <a:ext cx="35120" cy="14276"/>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0000"/>
                </a:solidFill>
              </a:endParaRPr>
            </a:p>
          </p:txBody>
        </p:sp>
        <p:sp>
          <p:nvSpPr>
            <p:cNvPr id="129" name="Freeform 454"/>
            <p:cNvSpPr/>
            <p:nvPr/>
          </p:nvSpPr>
          <p:spPr bwMode="auto">
            <a:xfrm>
              <a:off x="3748271" y="4695450"/>
              <a:ext cx="35120" cy="83088"/>
            </a:xfrm>
            <a:custGeom>
              <a:avLst/>
              <a:gdLst>
                <a:gd name="T0" fmla="*/ 0 w 52"/>
                <a:gd name="T1" fmla="*/ 0 h 123"/>
                <a:gd name="T2" fmla="*/ 0 w 52"/>
                <a:gd name="T3" fmla="*/ 110 h 123"/>
                <a:gd name="T4" fmla="*/ 0 w 52"/>
                <a:gd name="T5" fmla="*/ 112 h 123"/>
                <a:gd name="T6" fmla="*/ 26 w 52"/>
                <a:gd name="T7" fmla="*/ 123 h 123"/>
                <a:gd name="T8" fmla="*/ 52 w 52"/>
                <a:gd name="T9" fmla="*/ 112 h 123"/>
                <a:gd name="T10" fmla="*/ 52 w 52"/>
                <a:gd name="T11" fmla="*/ 112 h 123"/>
                <a:gd name="T12" fmla="*/ 52 w 52"/>
                <a:gd name="T13" fmla="*/ 0 h 123"/>
                <a:gd name="T14" fmla="*/ 26 w 52"/>
                <a:gd name="T15" fmla="*/ 6 h 123"/>
                <a:gd name="T16" fmla="*/ 0 w 52"/>
                <a:gd name="T17" fmla="*/ 0 h 1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2" h="123">
                  <a:moveTo>
                    <a:pt x="0" y="0"/>
                  </a:moveTo>
                  <a:cubicBezTo>
                    <a:pt x="0" y="110"/>
                    <a:pt x="0" y="110"/>
                    <a:pt x="0" y="110"/>
                  </a:cubicBezTo>
                  <a:cubicBezTo>
                    <a:pt x="0" y="111"/>
                    <a:pt x="0" y="111"/>
                    <a:pt x="0" y="112"/>
                  </a:cubicBezTo>
                  <a:cubicBezTo>
                    <a:pt x="0" y="118"/>
                    <a:pt x="11" y="123"/>
                    <a:pt x="26" y="123"/>
                  </a:cubicBezTo>
                  <a:cubicBezTo>
                    <a:pt x="40" y="123"/>
                    <a:pt x="52" y="118"/>
                    <a:pt x="52" y="112"/>
                  </a:cubicBezTo>
                  <a:cubicBezTo>
                    <a:pt x="52" y="112"/>
                    <a:pt x="52" y="112"/>
                    <a:pt x="52" y="112"/>
                  </a:cubicBezTo>
                  <a:cubicBezTo>
                    <a:pt x="52" y="0"/>
                    <a:pt x="52" y="0"/>
                    <a:pt x="52" y="0"/>
                  </a:cubicBezTo>
                  <a:cubicBezTo>
                    <a:pt x="46" y="4"/>
                    <a:pt x="36" y="6"/>
                    <a:pt x="26" y="6"/>
                  </a:cubicBezTo>
                  <a:cubicBezTo>
                    <a:pt x="16" y="6"/>
                    <a:pt x="6" y="4"/>
                    <a:pt x="0"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0000"/>
                </a:solidFill>
              </a:endParaRPr>
            </a:p>
          </p:txBody>
        </p:sp>
        <p:sp>
          <p:nvSpPr>
            <p:cNvPr id="130" name="Oval 455"/>
            <p:cNvSpPr>
              <a:spLocks noChangeArrowheads="1"/>
            </p:cNvSpPr>
            <p:nvPr/>
          </p:nvSpPr>
          <p:spPr bwMode="auto">
            <a:xfrm>
              <a:off x="3748271" y="4682030"/>
              <a:ext cx="35120" cy="13991"/>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0000"/>
                </a:solidFill>
              </a:endParaRPr>
            </a:p>
          </p:txBody>
        </p:sp>
        <p:sp>
          <p:nvSpPr>
            <p:cNvPr id="131" name="Freeform 456"/>
            <p:cNvSpPr/>
            <p:nvPr/>
          </p:nvSpPr>
          <p:spPr bwMode="auto">
            <a:xfrm>
              <a:off x="3797667" y="4644912"/>
              <a:ext cx="35691" cy="133626"/>
            </a:xfrm>
            <a:custGeom>
              <a:avLst/>
              <a:gdLst>
                <a:gd name="T0" fmla="*/ 0 w 53"/>
                <a:gd name="T1" fmla="*/ 0 h 198"/>
                <a:gd name="T2" fmla="*/ 0 w 53"/>
                <a:gd name="T3" fmla="*/ 187 h 198"/>
                <a:gd name="T4" fmla="*/ 26 w 53"/>
                <a:gd name="T5" fmla="*/ 198 h 198"/>
                <a:gd name="T6" fmla="*/ 53 w 53"/>
                <a:gd name="T7" fmla="*/ 187 h 198"/>
                <a:gd name="T8" fmla="*/ 53 w 53"/>
                <a:gd name="T9" fmla="*/ 0 h 198"/>
                <a:gd name="T10" fmla="*/ 26 w 53"/>
                <a:gd name="T11" fmla="*/ 7 h 198"/>
                <a:gd name="T12" fmla="*/ 0 w 53"/>
                <a:gd name="T13" fmla="*/ 0 h 198"/>
              </a:gdLst>
              <a:ahLst/>
              <a:cxnLst>
                <a:cxn ang="0">
                  <a:pos x="T0" y="T1"/>
                </a:cxn>
                <a:cxn ang="0">
                  <a:pos x="T2" y="T3"/>
                </a:cxn>
                <a:cxn ang="0">
                  <a:pos x="T4" y="T5"/>
                </a:cxn>
                <a:cxn ang="0">
                  <a:pos x="T6" y="T7"/>
                </a:cxn>
                <a:cxn ang="0">
                  <a:pos x="T8" y="T9"/>
                </a:cxn>
                <a:cxn ang="0">
                  <a:pos x="T10" y="T11"/>
                </a:cxn>
                <a:cxn ang="0">
                  <a:pos x="T12" y="T13"/>
                </a:cxn>
              </a:cxnLst>
              <a:rect l="0" t="0" r="r" b="b"/>
              <a:pathLst>
                <a:path w="53" h="198">
                  <a:moveTo>
                    <a:pt x="0" y="0"/>
                  </a:moveTo>
                  <a:cubicBezTo>
                    <a:pt x="0" y="187"/>
                    <a:pt x="0" y="187"/>
                    <a:pt x="0" y="187"/>
                  </a:cubicBezTo>
                  <a:cubicBezTo>
                    <a:pt x="0" y="193"/>
                    <a:pt x="12" y="198"/>
                    <a:pt x="26" y="198"/>
                  </a:cubicBezTo>
                  <a:cubicBezTo>
                    <a:pt x="41" y="198"/>
                    <a:pt x="53" y="193"/>
                    <a:pt x="53" y="187"/>
                  </a:cubicBezTo>
                  <a:cubicBezTo>
                    <a:pt x="53" y="0"/>
                    <a:pt x="53" y="0"/>
                    <a:pt x="53" y="0"/>
                  </a:cubicBezTo>
                  <a:cubicBezTo>
                    <a:pt x="47" y="5"/>
                    <a:pt x="36" y="7"/>
                    <a:pt x="26" y="7"/>
                  </a:cubicBezTo>
                  <a:cubicBezTo>
                    <a:pt x="17" y="7"/>
                    <a:pt x="6" y="5"/>
                    <a:pt x="0"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0000"/>
                </a:solidFill>
              </a:endParaRPr>
            </a:p>
          </p:txBody>
        </p:sp>
        <p:sp>
          <p:nvSpPr>
            <p:cNvPr id="132" name="Oval 457"/>
            <p:cNvSpPr>
              <a:spLocks noChangeArrowheads="1"/>
            </p:cNvSpPr>
            <p:nvPr/>
          </p:nvSpPr>
          <p:spPr bwMode="auto">
            <a:xfrm>
              <a:off x="3797667" y="4631492"/>
              <a:ext cx="35691" cy="14847"/>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0000"/>
                </a:solidFill>
              </a:endParaRPr>
            </a:p>
          </p:txBody>
        </p:sp>
        <p:sp>
          <p:nvSpPr>
            <p:cNvPr id="133" name="Freeform 458"/>
            <p:cNvSpPr/>
            <p:nvPr/>
          </p:nvSpPr>
          <p:spPr bwMode="auto">
            <a:xfrm>
              <a:off x="3222047" y="4588093"/>
              <a:ext cx="35120" cy="60246"/>
            </a:xfrm>
            <a:custGeom>
              <a:avLst/>
              <a:gdLst>
                <a:gd name="T0" fmla="*/ 26 w 52"/>
                <a:gd name="T1" fmla="*/ 89 h 89"/>
                <a:gd name="T2" fmla="*/ 52 w 52"/>
                <a:gd name="T3" fmla="*/ 78 h 89"/>
                <a:gd name="T4" fmla="*/ 52 w 52"/>
                <a:gd name="T5" fmla="*/ 0 h 89"/>
                <a:gd name="T6" fmla="*/ 26 w 52"/>
                <a:gd name="T7" fmla="*/ 6 h 89"/>
                <a:gd name="T8" fmla="*/ 0 w 52"/>
                <a:gd name="T9" fmla="*/ 0 h 89"/>
                <a:gd name="T10" fmla="*/ 0 w 52"/>
                <a:gd name="T11" fmla="*/ 78 h 89"/>
                <a:gd name="T12" fmla="*/ 26 w 52"/>
                <a:gd name="T13" fmla="*/ 89 h 89"/>
              </a:gdLst>
              <a:ahLst/>
              <a:cxnLst>
                <a:cxn ang="0">
                  <a:pos x="T0" y="T1"/>
                </a:cxn>
                <a:cxn ang="0">
                  <a:pos x="T2" y="T3"/>
                </a:cxn>
                <a:cxn ang="0">
                  <a:pos x="T4" y="T5"/>
                </a:cxn>
                <a:cxn ang="0">
                  <a:pos x="T6" y="T7"/>
                </a:cxn>
                <a:cxn ang="0">
                  <a:pos x="T8" y="T9"/>
                </a:cxn>
                <a:cxn ang="0">
                  <a:pos x="T10" y="T11"/>
                </a:cxn>
                <a:cxn ang="0">
                  <a:pos x="T12" y="T13"/>
                </a:cxn>
              </a:cxnLst>
              <a:rect l="0" t="0" r="r" b="b"/>
              <a:pathLst>
                <a:path w="52" h="89">
                  <a:moveTo>
                    <a:pt x="26" y="89"/>
                  </a:moveTo>
                  <a:cubicBezTo>
                    <a:pt x="40" y="89"/>
                    <a:pt x="52" y="84"/>
                    <a:pt x="52" y="78"/>
                  </a:cubicBezTo>
                  <a:cubicBezTo>
                    <a:pt x="52" y="0"/>
                    <a:pt x="52" y="0"/>
                    <a:pt x="52" y="0"/>
                  </a:cubicBezTo>
                  <a:cubicBezTo>
                    <a:pt x="46" y="4"/>
                    <a:pt x="36" y="6"/>
                    <a:pt x="26" y="6"/>
                  </a:cubicBezTo>
                  <a:cubicBezTo>
                    <a:pt x="16" y="6"/>
                    <a:pt x="6" y="4"/>
                    <a:pt x="0" y="0"/>
                  </a:cubicBezTo>
                  <a:cubicBezTo>
                    <a:pt x="0" y="78"/>
                    <a:pt x="0" y="78"/>
                    <a:pt x="0" y="78"/>
                  </a:cubicBezTo>
                  <a:cubicBezTo>
                    <a:pt x="0" y="84"/>
                    <a:pt x="11" y="89"/>
                    <a:pt x="26" y="8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0000"/>
                </a:solidFill>
              </a:endParaRPr>
            </a:p>
          </p:txBody>
        </p:sp>
        <p:sp>
          <p:nvSpPr>
            <p:cNvPr id="134" name="Oval 459"/>
            <p:cNvSpPr>
              <a:spLocks noChangeArrowheads="1"/>
            </p:cNvSpPr>
            <p:nvPr/>
          </p:nvSpPr>
          <p:spPr bwMode="auto">
            <a:xfrm>
              <a:off x="3222047" y="4574673"/>
              <a:ext cx="35120" cy="14276"/>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0000"/>
                </a:solidFill>
              </a:endParaRPr>
            </a:p>
          </p:txBody>
        </p:sp>
        <p:sp>
          <p:nvSpPr>
            <p:cNvPr id="135" name="Freeform 460"/>
            <p:cNvSpPr/>
            <p:nvPr/>
          </p:nvSpPr>
          <p:spPr bwMode="auto">
            <a:xfrm>
              <a:off x="3171509" y="4565250"/>
              <a:ext cx="35691" cy="83088"/>
            </a:xfrm>
            <a:custGeom>
              <a:avLst/>
              <a:gdLst>
                <a:gd name="T0" fmla="*/ 26 w 53"/>
                <a:gd name="T1" fmla="*/ 123 h 123"/>
                <a:gd name="T2" fmla="*/ 53 w 53"/>
                <a:gd name="T3" fmla="*/ 112 h 123"/>
                <a:gd name="T4" fmla="*/ 52 w 53"/>
                <a:gd name="T5" fmla="*/ 110 h 123"/>
                <a:gd name="T6" fmla="*/ 52 w 53"/>
                <a:gd name="T7" fmla="*/ 0 h 123"/>
                <a:gd name="T8" fmla="*/ 26 w 53"/>
                <a:gd name="T9" fmla="*/ 6 h 123"/>
                <a:gd name="T10" fmla="*/ 0 w 53"/>
                <a:gd name="T11" fmla="*/ 0 h 123"/>
                <a:gd name="T12" fmla="*/ 0 w 53"/>
                <a:gd name="T13" fmla="*/ 112 h 123"/>
                <a:gd name="T14" fmla="*/ 0 w 53"/>
                <a:gd name="T15" fmla="*/ 112 h 123"/>
                <a:gd name="T16" fmla="*/ 26 w 53"/>
                <a:gd name="T17" fmla="*/ 123 h 1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3" h="123">
                  <a:moveTo>
                    <a:pt x="26" y="123"/>
                  </a:moveTo>
                  <a:cubicBezTo>
                    <a:pt x="41" y="123"/>
                    <a:pt x="53" y="118"/>
                    <a:pt x="53" y="112"/>
                  </a:cubicBezTo>
                  <a:cubicBezTo>
                    <a:pt x="53" y="111"/>
                    <a:pt x="52" y="111"/>
                    <a:pt x="52" y="110"/>
                  </a:cubicBezTo>
                  <a:cubicBezTo>
                    <a:pt x="52" y="0"/>
                    <a:pt x="52" y="0"/>
                    <a:pt x="52" y="0"/>
                  </a:cubicBezTo>
                  <a:cubicBezTo>
                    <a:pt x="46" y="4"/>
                    <a:pt x="36" y="6"/>
                    <a:pt x="26" y="6"/>
                  </a:cubicBezTo>
                  <a:cubicBezTo>
                    <a:pt x="16" y="6"/>
                    <a:pt x="6" y="4"/>
                    <a:pt x="0" y="0"/>
                  </a:cubicBezTo>
                  <a:cubicBezTo>
                    <a:pt x="0" y="112"/>
                    <a:pt x="0" y="112"/>
                    <a:pt x="0" y="112"/>
                  </a:cubicBezTo>
                  <a:cubicBezTo>
                    <a:pt x="0" y="112"/>
                    <a:pt x="0" y="112"/>
                    <a:pt x="0" y="112"/>
                  </a:cubicBezTo>
                  <a:cubicBezTo>
                    <a:pt x="0" y="118"/>
                    <a:pt x="12" y="123"/>
                    <a:pt x="26" y="12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0000"/>
                </a:solidFill>
              </a:endParaRPr>
            </a:p>
          </p:txBody>
        </p:sp>
        <p:sp>
          <p:nvSpPr>
            <p:cNvPr id="136" name="Oval 461"/>
            <p:cNvSpPr>
              <a:spLocks noChangeArrowheads="1"/>
            </p:cNvSpPr>
            <p:nvPr/>
          </p:nvSpPr>
          <p:spPr bwMode="auto">
            <a:xfrm>
              <a:off x="3171509" y="4551831"/>
              <a:ext cx="35120" cy="13991"/>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0000"/>
                </a:solidFill>
              </a:endParaRPr>
            </a:p>
          </p:txBody>
        </p:sp>
        <p:sp>
          <p:nvSpPr>
            <p:cNvPr id="137" name="Freeform 462"/>
            <p:cNvSpPr/>
            <p:nvPr/>
          </p:nvSpPr>
          <p:spPr bwMode="auto">
            <a:xfrm>
              <a:off x="3122113" y="4514712"/>
              <a:ext cx="35120" cy="133626"/>
            </a:xfrm>
            <a:custGeom>
              <a:avLst/>
              <a:gdLst>
                <a:gd name="T0" fmla="*/ 26 w 52"/>
                <a:gd name="T1" fmla="*/ 198 h 198"/>
                <a:gd name="T2" fmla="*/ 52 w 52"/>
                <a:gd name="T3" fmla="*/ 187 h 198"/>
                <a:gd name="T4" fmla="*/ 52 w 52"/>
                <a:gd name="T5" fmla="*/ 0 h 198"/>
                <a:gd name="T6" fmla="*/ 26 w 52"/>
                <a:gd name="T7" fmla="*/ 7 h 198"/>
                <a:gd name="T8" fmla="*/ 0 w 52"/>
                <a:gd name="T9" fmla="*/ 0 h 198"/>
                <a:gd name="T10" fmla="*/ 0 w 52"/>
                <a:gd name="T11" fmla="*/ 187 h 198"/>
                <a:gd name="T12" fmla="*/ 26 w 52"/>
                <a:gd name="T13" fmla="*/ 198 h 198"/>
              </a:gdLst>
              <a:ahLst/>
              <a:cxnLst>
                <a:cxn ang="0">
                  <a:pos x="T0" y="T1"/>
                </a:cxn>
                <a:cxn ang="0">
                  <a:pos x="T2" y="T3"/>
                </a:cxn>
                <a:cxn ang="0">
                  <a:pos x="T4" y="T5"/>
                </a:cxn>
                <a:cxn ang="0">
                  <a:pos x="T6" y="T7"/>
                </a:cxn>
                <a:cxn ang="0">
                  <a:pos x="T8" y="T9"/>
                </a:cxn>
                <a:cxn ang="0">
                  <a:pos x="T10" y="T11"/>
                </a:cxn>
                <a:cxn ang="0">
                  <a:pos x="T12" y="T13"/>
                </a:cxn>
              </a:cxnLst>
              <a:rect l="0" t="0" r="r" b="b"/>
              <a:pathLst>
                <a:path w="52" h="198">
                  <a:moveTo>
                    <a:pt x="26" y="198"/>
                  </a:moveTo>
                  <a:cubicBezTo>
                    <a:pt x="40" y="198"/>
                    <a:pt x="52" y="193"/>
                    <a:pt x="52" y="187"/>
                  </a:cubicBezTo>
                  <a:cubicBezTo>
                    <a:pt x="52" y="0"/>
                    <a:pt x="52" y="0"/>
                    <a:pt x="52" y="0"/>
                  </a:cubicBezTo>
                  <a:cubicBezTo>
                    <a:pt x="46" y="5"/>
                    <a:pt x="36" y="7"/>
                    <a:pt x="26" y="7"/>
                  </a:cubicBezTo>
                  <a:cubicBezTo>
                    <a:pt x="16" y="7"/>
                    <a:pt x="6" y="5"/>
                    <a:pt x="0" y="0"/>
                  </a:cubicBezTo>
                  <a:cubicBezTo>
                    <a:pt x="0" y="187"/>
                    <a:pt x="0" y="187"/>
                    <a:pt x="0" y="187"/>
                  </a:cubicBezTo>
                  <a:cubicBezTo>
                    <a:pt x="0" y="193"/>
                    <a:pt x="11" y="198"/>
                    <a:pt x="26" y="19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0000"/>
                </a:solidFill>
              </a:endParaRPr>
            </a:p>
          </p:txBody>
        </p:sp>
        <p:sp>
          <p:nvSpPr>
            <p:cNvPr id="138" name="Oval 463"/>
            <p:cNvSpPr>
              <a:spLocks noChangeArrowheads="1"/>
            </p:cNvSpPr>
            <p:nvPr/>
          </p:nvSpPr>
          <p:spPr bwMode="auto">
            <a:xfrm>
              <a:off x="3122113" y="4501293"/>
              <a:ext cx="35120" cy="14847"/>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0000"/>
                </a:solidFill>
              </a:endParaRPr>
            </a:p>
          </p:txBody>
        </p:sp>
        <p:sp>
          <p:nvSpPr>
            <p:cNvPr id="139" name="Freeform 464"/>
            <p:cNvSpPr>
              <a:spLocks noEditPoints="1"/>
            </p:cNvSpPr>
            <p:nvPr/>
          </p:nvSpPr>
          <p:spPr bwMode="auto">
            <a:xfrm>
              <a:off x="3156661" y="4726572"/>
              <a:ext cx="115352" cy="115923"/>
            </a:xfrm>
            <a:custGeom>
              <a:avLst/>
              <a:gdLst>
                <a:gd name="T0" fmla="*/ 85 w 171"/>
                <a:gd name="T1" fmla="*/ 0 h 172"/>
                <a:gd name="T2" fmla="*/ 0 w 171"/>
                <a:gd name="T3" fmla="*/ 86 h 172"/>
                <a:gd name="T4" fmla="*/ 85 w 171"/>
                <a:gd name="T5" fmla="*/ 172 h 172"/>
                <a:gd name="T6" fmla="*/ 171 w 171"/>
                <a:gd name="T7" fmla="*/ 86 h 172"/>
                <a:gd name="T8" fmla="*/ 85 w 171"/>
                <a:gd name="T9" fmla="*/ 0 h 172"/>
                <a:gd name="T10" fmla="*/ 85 w 171"/>
                <a:gd name="T11" fmla="*/ 151 h 172"/>
                <a:gd name="T12" fmla="*/ 21 w 171"/>
                <a:gd name="T13" fmla="*/ 86 h 172"/>
                <a:gd name="T14" fmla="*/ 85 w 171"/>
                <a:gd name="T15" fmla="*/ 21 h 172"/>
                <a:gd name="T16" fmla="*/ 150 w 171"/>
                <a:gd name="T17" fmla="*/ 86 h 172"/>
                <a:gd name="T18" fmla="*/ 85 w 171"/>
                <a:gd name="T19" fmla="*/ 151 h 1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71" h="172">
                  <a:moveTo>
                    <a:pt x="85" y="0"/>
                  </a:moveTo>
                  <a:cubicBezTo>
                    <a:pt x="38" y="0"/>
                    <a:pt x="0" y="39"/>
                    <a:pt x="0" y="86"/>
                  </a:cubicBezTo>
                  <a:cubicBezTo>
                    <a:pt x="0" y="133"/>
                    <a:pt x="38" y="172"/>
                    <a:pt x="85" y="172"/>
                  </a:cubicBezTo>
                  <a:cubicBezTo>
                    <a:pt x="132" y="172"/>
                    <a:pt x="171" y="133"/>
                    <a:pt x="171" y="86"/>
                  </a:cubicBezTo>
                  <a:cubicBezTo>
                    <a:pt x="171" y="39"/>
                    <a:pt x="132" y="0"/>
                    <a:pt x="85" y="0"/>
                  </a:cubicBezTo>
                  <a:close/>
                  <a:moveTo>
                    <a:pt x="85" y="151"/>
                  </a:moveTo>
                  <a:cubicBezTo>
                    <a:pt x="50" y="151"/>
                    <a:pt x="21" y="122"/>
                    <a:pt x="21" y="86"/>
                  </a:cubicBezTo>
                  <a:cubicBezTo>
                    <a:pt x="21" y="50"/>
                    <a:pt x="50" y="21"/>
                    <a:pt x="85" y="21"/>
                  </a:cubicBezTo>
                  <a:cubicBezTo>
                    <a:pt x="121" y="21"/>
                    <a:pt x="150" y="50"/>
                    <a:pt x="150" y="86"/>
                  </a:cubicBezTo>
                  <a:cubicBezTo>
                    <a:pt x="150" y="122"/>
                    <a:pt x="121" y="151"/>
                    <a:pt x="85" y="15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0000"/>
                </a:solidFill>
              </a:endParaRPr>
            </a:p>
          </p:txBody>
        </p:sp>
        <p:sp>
          <p:nvSpPr>
            <p:cNvPr id="140" name="Freeform 465"/>
            <p:cNvSpPr/>
            <p:nvPr/>
          </p:nvSpPr>
          <p:spPr bwMode="auto">
            <a:xfrm>
              <a:off x="3196349" y="4752841"/>
              <a:ext cx="34549" cy="63387"/>
            </a:xfrm>
            <a:custGeom>
              <a:avLst/>
              <a:gdLst>
                <a:gd name="T0" fmla="*/ 32 w 51"/>
                <a:gd name="T1" fmla="*/ 39 h 94"/>
                <a:gd name="T2" fmla="*/ 18 w 51"/>
                <a:gd name="T3" fmla="*/ 30 h 94"/>
                <a:gd name="T4" fmla="*/ 28 w 51"/>
                <a:gd name="T5" fmla="*/ 23 h 94"/>
                <a:gd name="T6" fmla="*/ 44 w 51"/>
                <a:gd name="T7" fmla="*/ 27 h 94"/>
                <a:gd name="T8" fmla="*/ 48 w 51"/>
                <a:gd name="T9" fmla="*/ 14 h 94"/>
                <a:gd name="T10" fmla="*/ 31 w 51"/>
                <a:gd name="T11" fmla="*/ 10 h 94"/>
                <a:gd name="T12" fmla="*/ 31 w 51"/>
                <a:gd name="T13" fmla="*/ 0 h 94"/>
                <a:gd name="T14" fmla="*/ 20 w 51"/>
                <a:gd name="T15" fmla="*/ 0 h 94"/>
                <a:gd name="T16" fmla="*/ 20 w 51"/>
                <a:gd name="T17" fmla="*/ 11 h 94"/>
                <a:gd name="T18" fmla="*/ 0 w 51"/>
                <a:gd name="T19" fmla="*/ 32 h 94"/>
                <a:gd name="T20" fmla="*/ 21 w 51"/>
                <a:gd name="T21" fmla="*/ 53 h 94"/>
                <a:gd name="T22" fmla="*/ 33 w 51"/>
                <a:gd name="T23" fmla="*/ 62 h 94"/>
                <a:gd name="T24" fmla="*/ 22 w 51"/>
                <a:gd name="T25" fmla="*/ 70 h 94"/>
                <a:gd name="T26" fmla="*/ 3 w 51"/>
                <a:gd name="T27" fmla="*/ 65 h 94"/>
                <a:gd name="T28" fmla="*/ 0 w 51"/>
                <a:gd name="T29" fmla="*/ 78 h 94"/>
                <a:gd name="T30" fmla="*/ 19 w 51"/>
                <a:gd name="T31" fmla="*/ 83 h 94"/>
                <a:gd name="T32" fmla="*/ 19 w 51"/>
                <a:gd name="T33" fmla="*/ 94 h 94"/>
                <a:gd name="T34" fmla="*/ 30 w 51"/>
                <a:gd name="T35" fmla="*/ 94 h 94"/>
                <a:gd name="T36" fmla="*/ 30 w 51"/>
                <a:gd name="T37" fmla="*/ 82 h 94"/>
                <a:gd name="T38" fmla="*/ 51 w 51"/>
                <a:gd name="T39" fmla="*/ 61 h 94"/>
                <a:gd name="T40" fmla="*/ 32 w 51"/>
                <a:gd name="T41" fmla="*/ 39 h 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51" h="94">
                  <a:moveTo>
                    <a:pt x="32" y="39"/>
                  </a:moveTo>
                  <a:cubicBezTo>
                    <a:pt x="22" y="36"/>
                    <a:pt x="18" y="33"/>
                    <a:pt x="18" y="30"/>
                  </a:cubicBezTo>
                  <a:cubicBezTo>
                    <a:pt x="18" y="26"/>
                    <a:pt x="20" y="23"/>
                    <a:pt x="28" y="23"/>
                  </a:cubicBezTo>
                  <a:cubicBezTo>
                    <a:pt x="36" y="23"/>
                    <a:pt x="41" y="26"/>
                    <a:pt x="44" y="27"/>
                  </a:cubicBezTo>
                  <a:cubicBezTo>
                    <a:pt x="48" y="14"/>
                    <a:pt x="48" y="14"/>
                    <a:pt x="48" y="14"/>
                  </a:cubicBezTo>
                  <a:cubicBezTo>
                    <a:pt x="44" y="12"/>
                    <a:pt x="38" y="11"/>
                    <a:pt x="31" y="10"/>
                  </a:cubicBezTo>
                  <a:cubicBezTo>
                    <a:pt x="31" y="0"/>
                    <a:pt x="31" y="0"/>
                    <a:pt x="31" y="0"/>
                  </a:cubicBezTo>
                  <a:cubicBezTo>
                    <a:pt x="20" y="0"/>
                    <a:pt x="20" y="0"/>
                    <a:pt x="20" y="0"/>
                  </a:cubicBezTo>
                  <a:cubicBezTo>
                    <a:pt x="20" y="11"/>
                    <a:pt x="20" y="11"/>
                    <a:pt x="20" y="11"/>
                  </a:cubicBezTo>
                  <a:cubicBezTo>
                    <a:pt x="7" y="13"/>
                    <a:pt x="0" y="21"/>
                    <a:pt x="0" y="32"/>
                  </a:cubicBezTo>
                  <a:cubicBezTo>
                    <a:pt x="0" y="43"/>
                    <a:pt x="9" y="48"/>
                    <a:pt x="21" y="53"/>
                  </a:cubicBezTo>
                  <a:cubicBezTo>
                    <a:pt x="30" y="55"/>
                    <a:pt x="33" y="58"/>
                    <a:pt x="33" y="62"/>
                  </a:cubicBezTo>
                  <a:cubicBezTo>
                    <a:pt x="33" y="67"/>
                    <a:pt x="29" y="70"/>
                    <a:pt x="22" y="70"/>
                  </a:cubicBezTo>
                  <a:cubicBezTo>
                    <a:pt x="15" y="70"/>
                    <a:pt x="8" y="67"/>
                    <a:pt x="3" y="65"/>
                  </a:cubicBezTo>
                  <a:cubicBezTo>
                    <a:pt x="0" y="78"/>
                    <a:pt x="0" y="78"/>
                    <a:pt x="0" y="78"/>
                  </a:cubicBezTo>
                  <a:cubicBezTo>
                    <a:pt x="4" y="80"/>
                    <a:pt x="11" y="83"/>
                    <a:pt x="19" y="83"/>
                  </a:cubicBezTo>
                  <a:cubicBezTo>
                    <a:pt x="19" y="94"/>
                    <a:pt x="19" y="94"/>
                    <a:pt x="19" y="94"/>
                  </a:cubicBezTo>
                  <a:cubicBezTo>
                    <a:pt x="30" y="94"/>
                    <a:pt x="30" y="94"/>
                    <a:pt x="30" y="94"/>
                  </a:cubicBezTo>
                  <a:cubicBezTo>
                    <a:pt x="30" y="82"/>
                    <a:pt x="30" y="82"/>
                    <a:pt x="30" y="82"/>
                  </a:cubicBezTo>
                  <a:cubicBezTo>
                    <a:pt x="44" y="80"/>
                    <a:pt x="51" y="71"/>
                    <a:pt x="51" y="61"/>
                  </a:cubicBezTo>
                  <a:cubicBezTo>
                    <a:pt x="51" y="50"/>
                    <a:pt x="45" y="44"/>
                    <a:pt x="32" y="3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0000"/>
                </a:solidFill>
              </a:endParaRPr>
            </a:p>
          </p:txBody>
        </p:sp>
        <p:sp>
          <p:nvSpPr>
            <p:cNvPr id="141" name="Freeform 466"/>
            <p:cNvSpPr>
              <a:spLocks noEditPoints="1"/>
            </p:cNvSpPr>
            <p:nvPr/>
          </p:nvSpPr>
          <p:spPr bwMode="auto">
            <a:xfrm>
              <a:off x="3679459" y="4418205"/>
              <a:ext cx="115352" cy="115352"/>
            </a:xfrm>
            <a:custGeom>
              <a:avLst/>
              <a:gdLst>
                <a:gd name="T0" fmla="*/ 85 w 171"/>
                <a:gd name="T1" fmla="*/ 171 h 171"/>
                <a:gd name="T2" fmla="*/ 171 w 171"/>
                <a:gd name="T3" fmla="*/ 85 h 171"/>
                <a:gd name="T4" fmla="*/ 85 w 171"/>
                <a:gd name="T5" fmla="*/ 0 h 171"/>
                <a:gd name="T6" fmla="*/ 0 w 171"/>
                <a:gd name="T7" fmla="*/ 85 h 171"/>
                <a:gd name="T8" fmla="*/ 85 w 171"/>
                <a:gd name="T9" fmla="*/ 171 h 171"/>
                <a:gd name="T10" fmla="*/ 85 w 171"/>
                <a:gd name="T11" fmla="*/ 20 h 171"/>
                <a:gd name="T12" fmla="*/ 150 w 171"/>
                <a:gd name="T13" fmla="*/ 85 h 171"/>
                <a:gd name="T14" fmla="*/ 85 w 171"/>
                <a:gd name="T15" fmla="*/ 151 h 171"/>
                <a:gd name="T16" fmla="*/ 21 w 171"/>
                <a:gd name="T17" fmla="*/ 85 h 171"/>
                <a:gd name="T18" fmla="*/ 85 w 171"/>
                <a:gd name="T19" fmla="*/ 20 h 1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71" h="171">
                  <a:moveTo>
                    <a:pt x="85" y="171"/>
                  </a:moveTo>
                  <a:cubicBezTo>
                    <a:pt x="132" y="171"/>
                    <a:pt x="171" y="133"/>
                    <a:pt x="171" y="85"/>
                  </a:cubicBezTo>
                  <a:cubicBezTo>
                    <a:pt x="171" y="38"/>
                    <a:pt x="132" y="0"/>
                    <a:pt x="85" y="0"/>
                  </a:cubicBezTo>
                  <a:cubicBezTo>
                    <a:pt x="38" y="0"/>
                    <a:pt x="0" y="38"/>
                    <a:pt x="0" y="85"/>
                  </a:cubicBezTo>
                  <a:cubicBezTo>
                    <a:pt x="0" y="133"/>
                    <a:pt x="38" y="171"/>
                    <a:pt x="85" y="171"/>
                  </a:cubicBezTo>
                  <a:close/>
                  <a:moveTo>
                    <a:pt x="85" y="20"/>
                  </a:moveTo>
                  <a:cubicBezTo>
                    <a:pt x="121" y="20"/>
                    <a:pt x="150" y="49"/>
                    <a:pt x="150" y="85"/>
                  </a:cubicBezTo>
                  <a:cubicBezTo>
                    <a:pt x="150" y="121"/>
                    <a:pt x="121" y="151"/>
                    <a:pt x="85" y="151"/>
                  </a:cubicBezTo>
                  <a:cubicBezTo>
                    <a:pt x="50" y="151"/>
                    <a:pt x="21" y="121"/>
                    <a:pt x="21" y="85"/>
                  </a:cubicBezTo>
                  <a:cubicBezTo>
                    <a:pt x="21" y="49"/>
                    <a:pt x="50" y="20"/>
                    <a:pt x="85" y="2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0000"/>
                </a:solidFill>
              </a:endParaRPr>
            </a:p>
          </p:txBody>
        </p:sp>
        <p:sp>
          <p:nvSpPr>
            <p:cNvPr id="142" name="Freeform 467"/>
            <p:cNvSpPr/>
            <p:nvPr/>
          </p:nvSpPr>
          <p:spPr bwMode="auto">
            <a:xfrm>
              <a:off x="3711153" y="4447043"/>
              <a:ext cx="41116" cy="58247"/>
            </a:xfrm>
            <a:custGeom>
              <a:avLst/>
              <a:gdLst>
                <a:gd name="T0" fmla="*/ 50 w 61"/>
                <a:gd name="T1" fmla="*/ 86 h 86"/>
                <a:gd name="T2" fmla="*/ 59 w 61"/>
                <a:gd name="T3" fmla="*/ 85 h 86"/>
                <a:gd name="T4" fmla="*/ 61 w 61"/>
                <a:gd name="T5" fmla="*/ 85 h 86"/>
                <a:gd name="T6" fmla="*/ 61 w 61"/>
                <a:gd name="T7" fmla="*/ 68 h 86"/>
                <a:gd name="T8" fmla="*/ 57 w 61"/>
                <a:gd name="T9" fmla="*/ 69 h 86"/>
                <a:gd name="T10" fmla="*/ 50 w 61"/>
                <a:gd name="T11" fmla="*/ 70 h 86"/>
                <a:gd name="T12" fmla="*/ 26 w 61"/>
                <a:gd name="T13" fmla="*/ 56 h 86"/>
                <a:gd name="T14" fmla="*/ 37 w 61"/>
                <a:gd name="T15" fmla="*/ 56 h 86"/>
                <a:gd name="T16" fmla="*/ 37 w 61"/>
                <a:gd name="T17" fmla="*/ 46 h 86"/>
                <a:gd name="T18" fmla="*/ 23 w 61"/>
                <a:gd name="T19" fmla="*/ 46 h 86"/>
                <a:gd name="T20" fmla="*/ 23 w 61"/>
                <a:gd name="T21" fmla="*/ 43 h 86"/>
                <a:gd name="T22" fmla="*/ 23 w 61"/>
                <a:gd name="T23" fmla="*/ 42 h 86"/>
                <a:gd name="T24" fmla="*/ 37 w 61"/>
                <a:gd name="T25" fmla="*/ 42 h 86"/>
                <a:gd name="T26" fmla="*/ 37 w 61"/>
                <a:gd name="T27" fmla="*/ 33 h 86"/>
                <a:gd name="T28" fmla="*/ 25 w 61"/>
                <a:gd name="T29" fmla="*/ 33 h 86"/>
                <a:gd name="T30" fmla="*/ 50 w 61"/>
                <a:gd name="T31" fmla="*/ 16 h 86"/>
                <a:gd name="T32" fmla="*/ 57 w 61"/>
                <a:gd name="T33" fmla="*/ 17 h 86"/>
                <a:gd name="T34" fmla="*/ 61 w 61"/>
                <a:gd name="T35" fmla="*/ 18 h 86"/>
                <a:gd name="T36" fmla="*/ 61 w 61"/>
                <a:gd name="T37" fmla="*/ 1 h 86"/>
                <a:gd name="T38" fmla="*/ 59 w 61"/>
                <a:gd name="T39" fmla="*/ 1 h 86"/>
                <a:gd name="T40" fmla="*/ 50 w 61"/>
                <a:gd name="T41" fmla="*/ 0 h 86"/>
                <a:gd name="T42" fmla="*/ 8 w 61"/>
                <a:gd name="T43" fmla="*/ 33 h 86"/>
                <a:gd name="T44" fmla="*/ 0 w 61"/>
                <a:gd name="T45" fmla="*/ 33 h 86"/>
                <a:gd name="T46" fmla="*/ 0 w 61"/>
                <a:gd name="T47" fmla="*/ 42 h 86"/>
                <a:gd name="T48" fmla="*/ 6 w 61"/>
                <a:gd name="T49" fmla="*/ 42 h 86"/>
                <a:gd name="T50" fmla="*/ 6 w 61"/>
                <a:gd name="T51" fmla="*/ 43 h 86"/>
                <a:gd name="T52" fmla="*/ 6 w 61"/>
                <a:gd name="T53" fmla="*/ 46 h 86"/>
                <a:gd name="T54" fmla="*/ 0 w 61"/>
                <a:gd name="T55" fmla="*/ 46 h 86"/>
                <a:gd name="T56" fmla="*/ 0 w 61"/>
                <a:gd name="T57" fmla="*/ 56 h 86"/>
                <a:gd name="T58" fmla="*/ 8 w 61"/>
                <a:gd name="T59" fmla="*/ 56 h 86"/>
                <a:gd name="T60" fmla="*/ 50 w 61"/>
                <a:gd name="T61" fmla="*/ 86 h 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61" h="86">
                  <a:moveTo>
                    <a:pt x="50" y="86"/>
                  </a:moveTo>
                  <a:cubicBezTo>
                    <a:pt x="53" y="86"/>
                    <a:pt x="56" y="86"/>
                    <a:pt x="59" y="85"/>
                  </a:cubicBezTo>
                  <a:cubicBezTo>
                    <a:pt x="61" y="85"/>
                    <a:pt x="61" y="85"/>
                    <a:pt x="61" y="85"/>
                  </a:cubicBezTo>
                  <a:cubicBezTo>
                    <a:pt x="61" y="68"/>
                    <a:pt x="61" y="68"/>
                    <a:pt x="61" y="68"/>
                  </a:cubicBezTo>
                  <a:cubicBezTo>
                    <a:pt x="57" y="69"/>
                    <a:pt x="57" y="69"/>
                    <a:pt x="57" y="69"/>
                  </a:cubicBezTo>
                  <a:cubicBezTo>
                    <a:pt x="55" y="69"/>
                    <a:pt x="52" y="70"/>
                    <a:pt x="50" y="70"/>
                  </a:cubicBezTo>
                  <a:cubicBezTo>
                    <a:pt x="40" y="70"/>
                    <a:pt x="31" y="64"/>
                    <a:pt x="26" y="56"/>
                  </a:cubicBezTo>
                  <a:cubicBezTo>
                    <a:pt x="37" y="56"/>
                    <a:pt x="37" y="56"/>
                    <a:pt x="37" y="56"/>
                  </a:cubicBezTo>
                  <a:cubicBezTo>
                    <a:pt x="37" y="46"/>
                    <a:pt x="37" y="46"/>
                    <a:pt x="37" y="46"/>
                  </a:cubicBezTo>
                  <a:cubicBezTo>
                    <a:pt x="23" y="46"/>
                    <a:pt x="23" y="46"/>
                    <a:pt x="23" y="46"/>
                  </a:cubicBezTo>
                  <a:cubicBezTo>
                    <a:pt x="23" y="45"/>
                    <a:pt x="23" y="44"/>
                    <a:pt x="23" y="43"/>
                  </a:cubicBezTo>
                  <a:cubicBezTo>
                    <a:pt x="23" y="42"/>
                    <a:pt x="23" y="42"/>
                    <a:pt x="23" y="42"/>
                  </a:cubicBezTo>
                  <a:cubicBezTo>
                    <a:pt x="37" y="42"/>
                    <a:pt x="37" y="42"/>
                    <a:pt x="37" y="42"/>
                  </a:cubicBezTo>
                  <a:cubicBezTo>
                    <a:pt x="37" y="33"/>
                    <a:pt x="37" y="33"/>
                    <a:pt x="37" y="33"/>
                  </a:cubicBezTo>
                  <a:cubicBezTo>
                    <a:pt x="25" y="33"/>
                    <a:pt x="25" y="33"/>
                    <a:pt x="25" y="33"/>
                  </a:cubicBezTo>
                  <a:cubicBezTo>
                    <a:pt x="29" y="23"/>
                    <a:pt x="39" y="16"/>
                    <a:pt x="50" y="16"/>
                  </a:cubicBezTo>
                  <a:cubicBezTo>
                    <a:pt x="52" y="16"/>
                    <a:pt x="55" y="16"/>
                    <a:pt x="57" y="17"/>
                  </a:cubicBezTo>
                  <a:cubicBezTo>
                    <a:pt x="61" y="18"/>
                    <a:pt x="61" y="18"/>
                    <a:pt x="61" y="18"/>
                  </a:cubicBezTo>
                  <a:cubicBezTo>
                    <a:pt x="61" y="1"/>
                    <a:pt x="61" y="1"/>
                    <a:pt x="61" y="1"/>
                  </a:cubicBezTo>
                  <a:cubicBezTo>
                    <a:pt x="59" y="1"/>
                    <a:pt x="59" y="1"/>
                    <a:pt x="59" y="1"/>
                  </a:cubicBezTo>
                  <a:cubicBezTo>
                    <a:pt x="56" y="0"/>
                    <a:pt x="53" y="0"/>
                    <a:pt x="50" y="0"/>
                  </a:cubicBezTo>
                  <a:cubicBezTo>
                    <a:pt x="29" y="0"/>
                    <a:pt x="12" y="14"/>
                    <a:pt x="8" y="33"/>
                  </a:cubicBezTo>
                  <a:cubicBezTo>
                    <a:pt x="0" y="33"/>
                    <a:pt x="0" y="33"/>
                    <a:pt x="0" y="33"/>
                  </a:cubicBezTo>
                  <a:cubicBezTo>
                    <a:pt x="0" y="42"/>
                    <a:pt x="0" y="42"/>
                    <a:pt x="0" y="42"/>
                  </a:cubicBezTo>
                  <a:cubicBezTo>
                    <a:pt x="6" y="42"/>
                    <a:pt x="6" y="42"/>
                    <a:pt x="6" y="42"/>
                  </a:cubicBezTo>
                  <a:cubicBezTo>
                    <a:pt x="6" y="43"/>
                    <a:pt x="6" y="43"/>
                    <a:pt x="6" y="43"/>
                  </a:cubicBezTo>
                  <a:cubicBezTo>
                    <a:pt x="6" y="44"/>
                    <a:pt x="6" y="45"/>
                    <a:pt x="6" y="46"/>
                  </a:cubicBezTo>
                  <a:cubicBezTo>
                    <a:pt x="0" y="46"/>
                    <a:pt x="0" y="46"/>
                    <a:pt x="0" y="46"/>
                  </a:cubicBezTo>
                  <a:cubicBezTo>
                    <a:pt x="0" y="56"/>
                    <a:pt x="0" y="56"/>
                    <a:pt x="0" y="56"/>
                  </a:cubicBezTo>
                  <a:cubicBezTo>
                    <a:pt x="8" y="56"/>
                    <a:pt x="8" y="56"/>
                    <a:pt x="8" y="56"/>
                  </a:cubicBezTo>
                  <a:cubicBezTo>
                    <a:pt x="14" y="73"/>
                    <a:pt x="30" y="86"/>
                    <a:pt x="50" y="8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0000"/>
                </a:solidFill>
              </a:endParaRPr>
            </a:p>
          </p:txBody>
        </p:sp>
      </p:grpSp>
      <p:grpSp>
        <p:nvGrpSpPr>
          <p:cNvPr id="145" name="组合 144"/>
          <p:cNvGrpSpPr/>
          <p:nvPr/>
        </p:nvGrpSpPr>
        <p:grpSpPr>
          <a:xfrm>
            <a:off x="961183" y="1140028"/>
            <a:ext cx="2406357" cy="1036170"/>
            <a:chOff x="986174" y="1726438"/>
            <a:chExt cx="2406357" cy="1036170"/>
          </a:xfrm>
        </p:grpSpPr>
        <p:sp>
          <p:nvSpPr>
            <p:cNvPr id="143" name="文本框 142"/>
            <p:cNvSpPr txBox="1"/>
            <p:nvPr/>
          </p:nvSpPr>
          <p:spPr bwMode="auto">
            <a:xfrm flipH="1">
              <a:off x="986174" y="2075047"/>
              <a:ext cx="2406357" cy="687561"/>
            </a:xfrm>
            <a:prstGeom prst="rect">
              <a:avLst/>
            </a:prstGeom>
            <a:noFill/>
          </p:spPr>
          <p:txBody>
            <a:bodyPr wrap="square">
              <a:spAutoFit/>
            </a:bodyPr>
            <a:lstStyle/>
            <a:p>
              <a:pPr algn="r">
                <a:lnSpc>
                  <a:spcPct val="110000"/>
                </a:lnSpc>
                <a:defRPr/>
              </a:pPr>
              <a:r>
                <a:rPr lang="zh-CN" altLang="en-US" sz="1200" dirty="0">
                  <a:solidFill>
                    <a:srgbClr val="FFFFFF">
                      <a:lumMod val="50000"/>
                    </a:srgbClr>
                  </a:solidFill>
                  <a:latin typeface="微软雅黑" panose="020B0503020204020204" pitchFamily="34" charset="-122"/>
                  <a:ea typeface="微软雅黑" panose="020B0503020204020204" pitchFamily="34" charset="-122"/>
                </a:rPr>
                <a:t>点击输入替换的内容点击输入替换的内容点击输入替换的内容点击输入替换的内容</a:t>
              </a:r>
            </a:p>
          </p:txBody>
        </p:sp>
        <p:sp>
          <p:nvSpPr>
            <p:cNvPr id="144" name="文本框 143"/>
            <p:cNvSpPr txBox="1"/>
            <p:nvPr/>
          </p:nvSpPr>
          <p:spPr bwMode="auto">
            <a:xfrm flipH="1">
              <a:off x="1469734" y="1726438"/>
              <a:ext cx="1922797" cy="400863"/>
            </a:xfrm>
            <a:prstGeom prst="rect">
              <a:avLst/>
            </a:prstGeom>
            <a:noFill/>
          </p:spPr>
          <p:txBody>
            <a:bodyPr>
              <a:spAutoFit/>
            </a:bodyPr>
            <a:lstStyle/>
            <a:p>
              <a:pPr algn="r">
                <a:defRPr/>
              </a:pPr>
              <a:r>
                <a:rPr lang="zh-CN" altLang="en-US" sz="2000" dirty="0">
                  <a:solidFill>
                    <a:schemeClr val="bg1">
                      <a:lumMod val="50000"/>
                    </a:schemeClr>
                  </a:solidFill>
                  <a:latin typeface="时尚中黑简体" panose="01010104010101010101" pitchFamily="2" charset="-122"/>
                  <a:ea typeface="时尚中黑简体" panose="01010104010101010101" pitchFamily="2" charset="-122"/>
                </a:rPr>
                <a:t>在此添加标题</a:t>
              </a:r>
            </a:p>
          </p:txBody>
        </p:sp>
      </p:grpSp>
      <p:grpSp>
        <p:nvGrpSpPr>
          <p:cNvPr id="146" name="组合 145"/>
          <p:cNvGrpSpPr/>
          <p:nvPr/>
        </p:nvGrpSpPr>
        <p:grpSpPr>
          <a:xfrm>
            <a:off x="961183" y="2994340"/>
            <a:ext cx="2406357" cy="1036170"/>
            <a:chOff x="986174" y="1726438"/>
            <a:chExt cx="2406357" cy="1036170"/>
          </a:xfrm>
        </p:grpSpPr>
        <p:sp>
          <p:nvSpPr>
            <p:cNvPr id="147" name="文本框 146"/>
            <p:cNvSpPr txBox="1"/>
            <p:nvPr/>
          </p:nvSpPr>
          <p:spPr bwMode="auto">
            <a:xfrm flipH="1">
              <a:off x="986174" y="2075047"/>
              <a:ext cx="2406357" cy="687561"/>
            </a:xfrm>
            <a:prstGeom prst="rect">
              <a:avLst/>
            </a:prstGeom>
            <a:noFill/>
          </p:spPr>
          <p:txBody>
            <a:bodyPr wrap="square">
              <a:spAutoFit/>
            </a:bodyPr>
            <a:lstStyle/>
            <a:p>
              <a:pPr algn="r">
                <a:lnSpc>
                  <a:spcPct val="110000"/>
                </a:lnSpc>
                <a:defRPr/>
              </a:pPr>
              <a:r>
                <a:rPr lang="zh-CN" altLang="en-US" sz="1200" dirty="0">
                  <a:solidFill>
                    <a:srgbClr val="FFFFFF">
                      <a:lumMod val="50000"/>
                    </a:srgbClr>
                  </a:solidFill>
                  <a:latin typeface="微软雅黑" panose="020B0503020204020204" pitchFamily="34" charset="-122"/>
                  <a:ea typeface="微软雅黑" panose="020B0503020204020204" pitchFamily="34" charset="-122"/>
                </a:rPr>
                <a:t>点击输入替换的内容点击输入替换的内容点击输入替换的内容点击输入替换的内容</a:t>
              </a:r>
            </a:p>
          </p:txBody>
        </p:sp>
        <p:sp>
          <p:nvSpPr>
            <p:cNvPr id="148" name="文本框 147"/>
            <p:cNvSpPr txBox="1"/>
            <p:nvPr/>
          </p:nvSpPr>
          <p:spPr bwMode="auto">
            <a:xfrm flipH="1">
              <a:off x="1469734" y="1726438"/>
              <a:ext cx="1922797" cy="400863"/>
            </a:xfrm>
            <a:prstGeom prst="rect">
              <a:avLst/>
            </a:prstGeom>
            <a:noFill/>
          </p:spPr>
          <p:txBody>
            <a:bodyPr>
              <a:spAutoFit/>
            </a:bodyPr>
            <a:lstStyle/>
            <a:p>
              <a:pPr algn="r">
                <a:defRPr/>
              </a:pPr>
              <a:r>
                <a:rPr lang="zh-CN" altLang="en-US" sz="2000" dirty="0">
                  <a:solidFill>
                    <a:schemeClr val="bg1">
                      <a:lumMod val="50000"/>
                    </a:schemeClr>
                  </a:solidFill>
                  <a:latin typeface="时尚中黑简体" panose="01010104010101010101" pitchFamily="2" charset="-122"/>
                  <a:ea typeface="时尚中黑简体" panose="01010104010101010101" pitchFamily="2" charset="-122"/>
                </a:rPr>
                <a:t>在此添加标题</a:t>
              </a:r>
            </a:p>
          </p:txBody>
        </p:sp>
      </p:grpSp>
      <p:grpSp>
        <p:nvGrpSpPr>
          <p:cNvPr id="149" name="组合 148"/>
          <p:cNvGrpSpPr/>
          <p:nvPr/>
        </p:nvGrpSpPr>
        <p:grpSpPr>
          <a:xfrm>
            <a:off x="961183" y="4899124"/>
            <a:ext cx="2406357" cy="1036170"/>
            <a:chOff x="986174" y="1726438"/>
            <a:chExt cx="2406357" cy="1036170"/>
          </a:xfrm>
        </p:grpSpPr>
        <p:sp>
          <p:nvSpPr>
            <p:cNvPr id="150" name="文本框 149"/>
            <p:cNvSpPr txBox="1"/>
            <p:nvPr/>
          </p:nvSpPr>
          <p:spPr bwMode="auto">
            <a:xfrm flipH="1">
              <a:off x="986174" y="2075047"/>
              <a:ext cx="2406357" cy="687561"/>
            </a:xfrm>
            <a:prstGeom prst="rect">
              <a:avLst/>
            </a:prstGeom>
            <a:noFill/>
          </p:spPr>
          <p:txBody>
            <a:bodyPr wrap="square">
              <a:spAutoFit/>
            </a:bodyPr>
            <a:lstStyle/>
            <a:p>
              <a:pPr algn="r">
                <a:lnSpc>
                  <a:spcPct val="110000"/>
                </a:lnSpc>
                <a:defRPr/>
              </a:pPr>
              <a:r>
                <a:rPr lang="zh-CN" altLang="en-US" sz="1200" dirty="0">
                  <a:solidFill>
                    <a:srgbClr val="FFFFFF">
                      <a:lumMod val="50000"/>
                    </a:srgbClr>
                  </a:solidFill>
                  <a:latin typeface="微软雅黑" panose="020B0503020204020204" pitchFamily="34" charset="-122"/>
                  <a:ea typeface="微软雅黑" panose="020B0503020204020204" pitchFamily="34" charset="-122"/>
                </a:rPr>
                <a:t>点击输入替换的内容点击输入替换的内容点击输入替换的内容点击输入替换的内容</a:t>
              </a:r>
            </a:p>
          </p:txBody>
        </p:sp>
        <p:sp>
          <p:nvSpPr>
            <p:cNvPr id="151" name="文本框 150"/>
            <p:cNvSpPr txBox="1"/>
            <p:nvPr/>
          </p:nvSpPr>
          <p:spPr bwMode="auto">
            <a:xfrm flipH="1">
              <a:off x="1469734" y="1726438"/>
              <a:ext cx="1922797" cy="400863"/>
            </a:xfrm>
            <a:prstGeom prst="rect">
              <a:avLst/>
            </a:prstGeom>
            <a:noFill/>
          </p:spPr>
          <p:txBody>
            <a:bodyPr>
              <a:spAutoFit/>
            </a:bodyPr>
            <a:lstStyle/>
            <a:p>
              <a:pPr algn="r">
                <a:defRPr/>
              </a:pPr>
              <a:r>
                <a:rPr lang="zh-CN" altLang="en-US" sz="2000" dirty="0">
                  <a:solidFill>
                    <a:schemeClr val="bg1">
                      <a:lumMod val="50000"/>
                    </a:schemeClr>
                  </a:solidFill>
                  <a:latin typeface="时尚中黑简体" panose="01010104010101010101" pitchFamily="2" charset="-122"/>
                  <a:ea typeface="时尚中黑简体" panose="01010104010101010101" pitchFamily="2" charset="-122"/>
                </a:rPr>
                <a:t>在此添加标题</a:t>
              </a:r>
            </a:p>
          </p:txBody>
        </p:sp>
      </p:grpSp>
      <p:grpSp>
        <p:nvGrpSpPr>
          <p:cNvPr id="3" name="组合 2"/>
          <p:cNvGrpSpPr/>
          <p:nvPr/>
        </p:nvGrpSpPr>
        <p:grpSpPr>
          <a:xfrm>
            <a:off x="8824460" y="1140028"/>
            <a:ext cx="2406357" cy="1036170"/>
            <a:chOff x="8824460" y="1140028"/>
            <a:chExt cx="2406357" cy="1036170"/>
          </a:xfrm>
        </p:grpSpPr>
        <p:sp>
          <p:nvSpPr>
            <p:cNvPr id="153" name="文本框 152"/>
            <p:cNvSpPr txBox="1"/>
            <p:nvPr/>
          </p:nvSpPr>
          <p:spPr bwMode="auto">
            <a:xfrm flipH="1">
              <a:off x="8824460" y="1488637"/>
              <a:ext cx="2406357" cy="687561"/>
            </a:xfrm>
            <a:prstGeom prst="rect">
              <a:avLst/>
            </a:prstGeom>
            <a:noFill/>
          </p:spPr>
          <p:txBody>
            <a:bodyPr wrap="square">
              <a:spAutoFit/>
            </a:bodyPr>
            <a:lstStyle/>
            <a:p>
              <a:pPr>
                <a:lnSpc>
                  <a:spcPct val="110000"/>
                </a:lnSpc>
                <a:defRPr/>
              </a:pPr>
              <a:r>
                <a:rPr lang="zh-CN" altLang="en-US" sz="1200" dirty="0">
                  <a:solidFill>
                    <a:srgbClr val="FFFFFF">
                      <a:lumMod val="50000"/>
                    </a:srgbClr>
                  </a:solidFill>
                  <a:latin typeface="微软雅黑" panose="020B0503020204020204" pitchFamily="34" charset="-122"/>
                  <a:ea typeface="微软雅黑" panose="020B0503020204020204" pitchFamily="34" charset="-122"/>
                </a:rPr>
                <a:t>点击输入替换的内容点击输入替换的内容点击输入替换的内容点击输入替换的内容</a:t>
              </a:r>
            </a:p>
          </p:txBody>
        </p:sp>
        <p:sp>
          <p:nvSpPr>
            <p:cNvPr id="154" name="文本框 153"/>
            <p:cNvSpPr txBox="1"/>
            <p:nvPr/>
          </p:nvSpPr>
          <p:spPr bwMode="auto">
            <a:xfrm flipH="1">
              <a:off x="8824460" y="1140028"/>
              <a:ext cx="1922797" cy="400863"/>
            </a:xfrm>
            <a:prstGeom prst="rect">
              <a:avLst/>
            </a:prstGeom>
            <a:noFill/>
          </p:spPr>
          <p:txBody>
            <a:bodyPr>
              <a:spAutoFit/>
            </a:bodyPr>
            <a:lstStyle/>
            <a:p>
              <a:pPr>
                <a:defRPr/>
              </a:pPr>
              <a:r>
                <a:rPr lang="zh-CN" altLang="en-US" sz="2000" dirty="0">
                  <a:solidFill>
                    <a:schemeClr val="bg1">
                      <a:lumMod val="50000"/>
                    </a:schemeClr>
                  </a:solidFill>
                  <a:latin typeface="时尚中黑简体" panose="01010104010101010101" pitchFamily="2" charset="-122"/>
                  <a:ea typeface="时尚中黑简体" panose="01010104010101010101" pitchFamily="2" charset="-122"/>
                </a:rPr>
                <a:t>在此添加标题</a:t>
              </a:r>
            </a:p>
          </p:txBody>
        </p:sp>
      </p:grpSp>
      <p:sp>
        <p:nvSpPr>
          <p:cNvPr id="156" name="文本框 155"/>
          <p:cNvSpPr txBox="1"/>
          <p:nvPr/>
        </p:nvSpPr>
        <p:spPr bwMode="auto">
          <a:xfrm flipH="1">
            <a:off x="8824460" y="3342949"/>
            <a:ext cx="2406357" cy="687561"/>
          </a:xfrm>
          <a:prstGeom prst="rect">
            <a:avLst/>
          </a:prstGeom>
          <a:noFill/>
        </p:spPr>
        <p:txBody>
          <a:bodyPr wrap="square">
            <a:spAutoFit/>
          </a:bodyPr>
          <a:lstStyle/>
          <a:p>
            <a:pPr>
              <a:lnSpc>
                <a:spcPct val="110000"/>
              </a:lnSpc>
              <a:defRPr/>
            </a:pPr>
            <a:r>
              <a:rPr lang="zh-CN" altLang="en-US" sz="1200" dirty="0">
                <a:solidFill>
                  <a:srgbClr val="FFFFFF">
                    <a:lumMod val="50000"/>
                  </a:srgbClr>
                </a:solidFill>
                <a:latin typeface="微软雅黑" panose="020B0503020204020204" pitchFamily="34" charset="-122"/>
                <a:ea typeface="微软雅黑" panose="020B0503020204020204" pitchFamily="34" charset="-122"/>
              </a:rPr>
              <a:t>点击输入替换的内容点击输入替换的内容点击输入替换的内容点击输入替换的内容</a:t>
            </a:r>
          </a:p>
        </p:txBody>
      </p:sp>
      <p:sp>
        <p:nvSpPr>
          <p:cNvPr id="157" name="文本框 156"/>
          <p:cNvSpPr txBox="1"/>
          <p:nvPr/>
        </p:nvSpPr>
        <p:spPr bwMode="auto">
          <a:xfrm flipH="1">
            <a:off x="8824460" y="2994340"/>
            <a:ext cx="1922797" cy="400863"/>
          </a:xfrm>
          <a:prstGeom prst="rect">
            <a:avLst/>
          </a:prstGeom>
          <a:noFill/>
        </p:spPr>
        <p:txBody>
          <a:bodyPr>
            <a:spAutoFit/>
          </a:bodyPr>
          <a:lstStyle/>
          <a:p>
            <a:pPr>
              <a:defRPr/>
            </a:pPr>
            <a:r>
              <a:rPr lang="zh-CN" altLang="en-US" sz="2000" dirty="0">
                <a:solidFill>
                  <a:schemeClr val="bg1">
                    <a:lumMod val="50000"/>
                  </a:schemeClr>
                </a:solidFill>
                <a:latin typeface="时尚中黑简体" panose="01010104010101010101" pitchFamily="2" charset="-122"/>
                <a:ea typeface="时尚中黑简体" panose="01010104010101010101" pitchFamily="2" charset="-122"/>
              </a:rPr>
              <a:t>在此添加标题</a:t>
            </a:r>
          </a:p>
        </p:txBody>
      </p:sp>
      <p:sp>
        <p:nvSpPr>
          <p:cNvPr id="159" name="文本框 158"/>
          <p:cNvSpPr txBox="1"/>
          <p:nvPr/>
        </p:nvSpPr>
        <p:spPr bwMode="auto">
          <a:xfrm flipH="1">
            <a:off x="8824460" y="5247733"/>
            <a:ext cx="2406357" cy="687561"/>
          </a:xfrm>
          <a:prstGeom prst="rect">
            <a:avLst/>
          </a:prstGeom>
          <a:noFill/>
        </p:spPr>
        <p:txBody>
          <a:bodyPr wrap="square">
            <a:spAutoFit/>
          </a:bodyPr>
          <a:lstStyle/>
          <a:p>
            <a:pPr>
              <a:lnSpc>
                <a:spcPct val="110000"/>
              </a:lnSpc>
              <a:defRPr/>
            </a:pPr>
            <a:r>
              <a:rPr lang="zh-CN" altLang="en-US" sz="1200" dirty="0">
                <a:solidFill>
                  <a:srgbClr val="FFFFFF">
                    <a:lumMod val="50000"/>
                  </a:srgbClr>
                </a:solidFill>
                <a:latin typeface="微软雅黑" panose="020B0503020204020204" pitchFamily="34" charset="-122"/>
                <a:ea typeface="微软雅黑" panose="020B0503020204020204" pitchFamily="34" charset="-122"/>
              </a:rPr>
              <a:t>点击输入替换的内容点击输入替换的内容点击输入替换的内容点击输入替换的内容</a:t>
            </a:r>
          </a:p>
        </p:txBody>
      </p:sp>
      <p:sp>
        <p:nvSpPr>
          <p:cNvPr id="160" name="文本框 159"/>
          <p:cNvSpPr txBox="1"/>
          <p:nvPr/>
        </p:nvSpPr>
        <p:spPr bwMode="auto">
          <a:xfrm flipH="1">
            <a:off x="8824460" y="4899124"/>
            <a:ext cx="1922797" cy="400863"/>
          </a:xfrm>
          <a:prstGeom prst="rect">
            <a:avLst/>
          </a:prstGeom>
          <a:noFill/>
        </p:spPr>
        <p:txBody>
          <a:bodyPr>
            <a:spAutoFit/>
          </a:bodyPr>
          <a:lstStyle/>
          <a:p>
            <a:pPr>
              <a:defRPr/>
            </a:pPr>
            <a:r>
              <a:rPr lang="zh-CN" altLang="en-US" sz="2000" dirty="0">
                <a:solidFill>
                  <a:schemeClr val="bg1">
                    <a:lumMod val="50000"/>
                  </a:schemeClr>
                </a:solidFill>
                <a:latin typeface="时尚中黑简体" panose="01010104010101010101" pitchFamily="2" charset="-122"/>
                <a:ea typeface="时尚中黑简体" panose="01010104010101010101" pitchFamily="2" charset="-122"/>
              </a:rPr>
              <a:t>在此添加标题</a:t>
            </a:r>
          </a:p>
        </p:txBody>
      </p:sp>
      <p:sp>
        <p:nvSpPr>
          <p:cNvPr id="152" name="椭圆 151"/>
          <p:cNvSpPr/>
          <p:nvPr/>
        </p:nvSpPr>
        <p:spPr>
          <a:xfrm>
            <a:off x="709696" y="497792"/>
            <a:ext cx="4015519" cy="466634"/>
          </a:xfrm>
          <a:prstGeom prst="ellipse">
            <a:avLst/>
          </a:prstGeom>
          <a:gradFill flip="none" rotWithShape="1">
            <a:gsLst>
              <a:gs pos="100000">
                <a:srgbClr val="C9C9C9">
                  <a:alpha val="0"/>
                </a:srgbClr>
              </a:gs>
              <a:gs pos="20000">
                <a:schemeClr val="bg1">
                  <a:lumMod val="50000"/>
                </a:schemeClr>
              </a:gs>
            </a:gsLst>
            <a:path path="shap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155" name="组合 154"/>
          <p:cNvGrpSpPr/>
          <p:nvPr/>
        </p:nvGrpSpPr>
        <p:grpSpPr>
          <a:xfrm>
            <a:off x="640284" y="184024"/>
            <a:ext cx="4021131" cy="613991"/>
            <a:chOff x="3418293" y="305852"/>
            <a:chExt cx="4844075" cy="872774"/>
          </a:xfrm>
        </p:grpSpPr>
        <p:sp>
          <p:nvSpPr>
            <p:cNvPr id="158" name="椭圆 157"/>
            <p:cNvSpPr/>
            <p:nvPr/>
          </p:nvSpPr>
          <p:spPr>
            <a:xfrm>
              <a:off x="3418293" y="305852"/>
              <a:ext cx="4844075" cy="466634"/>
            </a:xfrm>
            <a:prstGeom prst="ellipse">
              <a:avLst/>
            </a:prstGeom>
            <a:gradFill flip="none" rotWithShape="1">
              <a:gsLst>
                <a:gs pos="100000">
                  <a:srgbClr val="C9C9C9">
                    <a:alpha val="0"/>
                  </a:srgbClr>
                </a:gs>
                <a:gs pos="20000">
                  <a:schemeClr val="bg1">
                    <a:lumMod val="50000"/>
                  </a:schemeClr>
                </a:gs>
              </a:gsLst>
              <a:path path="shap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1" name="矩形 160"/>
            <p:cNvSpPr/>
            <p:nvPr/>
          </p:nvSpPr>
          <p:spPr>
            <a:xfrm>
              <a:off x="3502027" y="470122"/>
              <a:ext cx="4499303" cy="708504"/>
            </a:xfrm>
            <a:prstGeom prst="rect">
              <a:avLst/>
            </a:prstGeom>
            <a:gradFill>
              <a:gsLst>
                <a:gs pos="0">
                  <a:schemeClr val="bg1"/>
                </a:gs>
                <a:gs pos="100000">
                  <a:schemeClr val="bg1">
                    <a:lumMod val="95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162" name="组合 161"/>
          <p:cNvGrpSpPr/>
          <p:nvPr/>
        </p:nvGrpSpPr>
        <p:grpSpPr>
          <a:xfrm>
            <a:off x="574288" y="185585"/>
            <a:ext cx="970204" cy="1019136"/>
            <a:chOff x="1003288" y="1798087"/>
            <a:chExt cx="3398850" cy="3383513"/>
          </a:xfrm>
        </p:grpSpPr>
        <p:sp>
          <p:nvSpPr>
            <p:cNvPr id="163" name="AutoShape 3"/>
            <p:cNvSpPr>
              <a:spLocks noChangeAspect="1" noChangeArrowheads="1" noTextEdit="1"/>
            </p:cNvSpPr>
            <p:nvPr/>
          </p:nvSpPr>
          <p:spPr bwMode="auto">
            <a:xfrm>
              <a:off x="1566863" y="1863725"/>
              <a:ext cx="2835275" cy="3317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164" name="AutoShape 11"/>
            <p:cNvSpPr>
              <a:spLocks noChangeAspect="1" noChangeArrowheads="1" noTextEdit="1"/>
            </p:cNvSpPr>
            <p:nvPr/>
          </p:nvSpPr>
          <p:spPr bwMode="auto">
            <a:xfrm>
              <a:off x="1028024" y="1798087"/>
              <a:ext cx="2896276" cy="19966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grpSp>
          <p:nvGrpSpPr>
            <p:cNvPr id="165" name="组合 164"/>
            <p:cNvGrpSpPr/>
            <p:nvPr/>
          </p:nvGrpSpPr>
          <p:grpSpPr>
            <a:xfrm>
              <a:off x="1003288" y="1856944"/>
              <a:ext cx="3119221" cy="1919931"/>
              <a:chOff x="1028026" y="1617975"/>
              <a:chExt cx="3119221" cy="1919931"/>
            </a:xfrm>
          </p:grpSpPr>
          <p:sp>
            <p:nvSpPr>
              <p:cNvPr id="166" name="Freeform 13"/>
              <p:cNvSpPr/>
              <p:nvPr/>
            </p:nvSpPr>
            <p:spPr bwMode="auto">
              <a:xfrm>
                <a:off x="1028026" y="1617975"/>
                <a:ext cx="3119221" cy="1832376"/>
              </a:xfrm>
              <a:custGeom>
                <a:avLst/>
                <a:gdLst>
                  <a:gd name="T0" fmla="*/ 264 w 306"/>
                  <a:gd name="T1" fmla="*/ 91 h 210"/>
                  <a:gd name="T2" fmla="*/ 266 w 306"/>
                  <a:gd name="T3" fmla="*/ 73 h 210"/>
                  <a:gd name="T4" fmla="*/ 194 w 306"/>
                  <a:gd name="T5" fmla="*/ 0 h 210"/>
                  <a:gd name="T6" fmla="*/ 127 w 306"/>
                  <a:gd name="T7" fmla="*/ 43 h 210"/>
                  <a:gd name="T8" fmla="*/ 90 w 306"/>
                  <a:gd name="T9" fmla="*/ 27 h 210"/>
                  <a:gd name="T10" fmla="*/ 37 w 306"/>
                  <a:gd name="T11" fmla="*/ 80 h 210"/>
                  <a:gd name="T12" fmla="*/ 39 w 306"/>
                  <a:gd name="T13" fmla="*/ 92 h 210"/>
                  <a:gd name="T14" fmla="*/ 0 w 306"/>
                  <a:gd name="T15" fmla="*/ 149 h 210"/>
                  <a:gd name="T16" fmla="*/ 61 w 306"/>
                  <a:gd name="T17" fmla="*/ 210 h 210"/>
                  <a:gd name="T18" fmla="*/ 245 w 306"/>
                  <a:gd name="T19" fmla="*/ 210 h 210"/>
                  <a:gd name="T20" fmla="*/ 306 w 306"/>
                  <a:gd name="T21" fmla="*/ 149 h 210"/>
                  <a:gd name="T22" fmla="*/ 264 w 306"/>
                  <a:gd name="T23" fmla="*/ 91 h 2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06" h="210">
                    <a:moveTo>
                      <a:pt x="264" y="91"/>
                    </a:moveTo>
                    <a:cubicBezTo>
                      <a:pt x="265" y="85"/>
                      <a:pt x="266" y="79"/>
                      <a:pt x="266" y="73"/>
                    </a:cubicBezTo>
                    <a:cubicBezTo>
                      <a:pt x="266" y="33"/>
                      <a:pt x="234" y="0"/>
                      <a:pt x="194" y="0"/>
                    </a:cubicBezTo>
                    <a:cubicBezTo>
                      <a:pt x="164" y="0"/>
                      <a:pt x="139" y="18"/>
                      <a:pt x="127" y="43"/>
                    </a:cubicBezTo>
                    <a:cubicBezTo>
                      <a:pt x="118" y="33"/>
                      <a:pt x="104" y="27"/>
                      <a:pt x="90" y="27"/>
                    </a:cubicBezTo>
                    <a:cubicBezTo>
                      <a:pt x="61" y="27"/>
                      <a:pt x="37" y="50"/>
                      <a:pt x="37" y="80"/>
                    </a:cubicBezTo>
                    <a:cubicBezTo>
                      <a:pt x="37" y="84"/>
                      <a:pt x="38" y="88"/>
                      <a:pt x="39" y="92"/>
                    </a:cubicBezTo>
                    <a:cubicBezTo>
                      <a:pt x="16" y="101"/>
                      <a:pt x="0" y="123"/>
                      <a:pt x="0" y="149"/>
                    </a:cubicBezTo>
                    <a:cubicBezTo>
                      <a:pt x="0" y="183"/>
                      <a:pt x="28" y="210"/>
                      <a:pt x="61" y="210"/>
                    </a:cubicBezTo>
                    <a:cubicBezTo>
                      <a:pt x="245" y="210"/>
                      <a:pt x="245" y="210"/>
                      <a:pt x="245" y="210"/>
                    </a:cubicBezTo>
                    <a:cubicBezTo>
                      <a:pt x="278" y="210"/>
                      <a:pt x="306" y="183"/>
                      <a:pt x="306" y="149"/>
                    </a:cubicBezTo>
                    <a:cubicBezTo>
                      <a:pt x="306" y="122"/>
                      <a:pt x="288" y="99"/>
                      <a:pt x="264" y="91"/>
                    </a:cubicBezTo>
                    <a:close/>
                  </a:path>
                </a:pathLst>
              </a:custGeom>
              <a:gradFill flip="none" rotWithShape="1">
                <a:gsLst>
                  <a:gs pos="0">
                    <a:srgbClr val="9CCCC9"/>
                  </a:gs>
                  <a:gs pos="87000">
                    <a:srgbClr val="68B0AB"/>
                  </a:gs>
                </a:gsLst>
                <a:lin ang="0" scaled="0"/>
                <a:tileRect/>
              </a:gradFill>
              <a:ln w="101600">
                <a:gradFill>
                  <a:gsLst>
                    <a:gs pos="0">
                      <a:srgbClr val="81BDB9"/>
                    </a:gs>
                    <a:gs pos="100000">
                      <a:srgbClr val="9CCCC9"/>
                    </a:gs>
                  </a:gsLst>
                  <a:lin ang="0" scaled="0"/>
                </a:gradFill>
              </a:ln>
              <a:effectLst>
                <a:outerShdw blurRad="127000" dist="63500" dir="8100000" algn="tr" rotWithShape="0">
                  <a:prstClr val="black">
                    <a:alpha val="30000"/>
                  </a:prstClr>
                </a:outerShdw>
              </a:effectLst>
            </p:spPr>
            <p:txBody>
              <a:bodyPr vert="horz" wrap="square" lIns="91440" tIns="45720" rIns="91440" bIns="45720" numCol="1" anchor="t" anchorCtr="0" compatLnSpc="1"/>
              <a:lstStyle/>
              <a:p>
                <a:endParaRPr lang="zh-CN" altLang="en-US"/>
              </a:p>
            </p:txBody>
          </p:sp>
          <p:sp>
            <p:nvSpPr>
              <p:cNvPr id="167" name="Freeform 13"/>
              <p:cNvSpPr/>
              <p:nvPr/>
            </p:nvSpPr>
            <p:spPr bwMode="auto">
              <a:xfrm>
                <a:off x="1441600" y="1876870"/>
                <a:ext cx="2507439" cy="1661036"/>
              </a:xfrm>
              <a:custGeom>
                <a:avLst/>
                <a:gdLst>
                  <a:gd name="T0" fmla="*/ 264 w 306"/>
                  <a:gd name="T1" fmla="*/ 91 h 210"/>
                  <a:gd name="T2" fmla="*/ 266 w 306"/>
                  <a:gd name="T3" fmla="*/ 73 h 210"/>
                  <a:gd name="T4" fmla="*/ 194 w 306"/>
                  <a:gd name="T5" fmla="*/ 0 h 210"/>
                  <a:gd name="T6" fmla="*/ 127 w 306"/>
                  <a:gd name="T7" fmla="*/ 43 h 210"/>
                  <a:gd name="T8" fmla="*/ 90 w 306"/>
                  <a:gd name="T9" fmla="*/ 27 h 210"/>
                  <a:gd name="T10" fmla="*/ 37 w 306"/>
                  <a:gd name="T11" fmla="*/ 80 h 210"/>
                  <a:gd name="T12" fmla="*/ 39 w 306"/>
                  <a:gd name="T13" fmla="*/ 92 h 210"/>
                  <a:gd name="T14" fmla="*/ 0 w 306"/>
                  <a:gd name="T15" fmla="*/ 149 h 210"/>
                  <a:gd name="T16" fmla="*/ 61 w 306"/>
                  <a:gd name="T17" fmla="*/ 210 h 210"/>
                  <a:gd name="T18" fmla="*/ 245 w 306"/>
                  <a:gd name="T19" fmla="*/ 210 h 210"/>
                  <a:gd name="T20" fmla="*/ 306 w 306"/>
                  <a:gd name="T21" fmla="*/ 149 h 210"/>
                  <a:gd name="T22" fmla="*/ 264 w 306"/>
                  <a:gd name="T23" fmla="*/ 91 h 2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06" h="210">
                    <a:moveTo>
                      <a:pt x="264" y="91"/>
                    </a:moveTo>
                    <a:cubicBezTo>
                      <a:pt x="265" y="85"/>
                      <a:pt x="266" y="79"/>
                      <a:pt x="266" y="73"/>
                    </a:cubicBezTo>
                    <a:cubicBezTo>
                      <a:pt x="266" y="33"/>
                      <a:pt x="234" y="0"/>
                      <a:pt x="194" y="0"/>
                    </a:cubicBezTo>
                    <a:cubicBezTo>
                      <a:pt x="164" y="0"/>
                      <a:pt x="139" y="18"/>
                      <a:pt x="127" y="43"/>
                    </a:cubicBezTo>
                    <a:cubicBezTo>
                      <a:pt x="118" y="33"/>
                      <a:pt x="104" y="27"/>
                      <a:pt x="90" y="27"/>
                    </a:cubicBezTo>
                    <a:cubicBezTo>
                      <a:pt x="61" y="27"/>
                      <a:pt x="37" y="50"/>
                      <a:pt x="37" y="80"/>
                    </a:cubicBezTo>
                    <a:cubicBezTo>
                      <a:pt x="37" y="84"/>
                      <a:pt x="38" y="88"/>
                      <a:pt x="39" y="92"/>
                    </a:cubicBezTo>
                    <a:cubicBezTo>
                      <a:pt x="16" y="101"/>
                      <a:pt x="0" y="123"/>
                      <a:pt x="0" y="149"/>
                    </a:cubicBezTo>
                    <a:cubicBezTo>
                      <a:pt x="0" y="183"/>
                      <a:pt x="28" y="210"/>
                      <a:pt x="61" y="210"/>
                    </a:cubicBezTo>
                    <a:cubicBezTo>
                      <a:pt x="245" y="210"/>
                      <a:pt x="245" y="210"/>
                      <a:pt x="245" y="210"/>
                    </a:cubicBezTo>
                    <a:cubicBezTo>
                      <a:pt x="278" y="210"/>
                      <a:pt x="306" y="183"/>
                      <a:pt x="306" y="149"/>
                    </a:cubicBezTo>
                    <a:cubicBezTo>
                      <a:pt x="306" y="122"/>
                      <a:pt x="288" y="99"/>
                      <a:pt x="264" y="91"/>
                    </a:cubicBezTo>
                    <a:close/>
                  </a:path>
                </a:pathLst>
              </a:custGeom>
              <a:gradFill flip="none" rotWithShape="1">
                <a:gsLst>
                  <a:gs pos="0">
                    <a:schemeClr val="bg1"/>
                  </a:gs>
                  <a:gs pos="87000">
                    <a:schemeClr val="bg1">
                      <a:lumMod val="85000"/>
                    </a:schemeClr>
                  </a:gs>
                </a:gsLst>
                <a:lin ang="0" scaled="0"/>
                <a:tileRect/>
              </a:gradFill>
              <a:ln w="63500">
                <a:gradFill>
                  <a:gsLst>
                    <a:gs pos="0">
                      <a:schemeClr val="bg1">
                        <a:lumMod val="85000"/>
                      </a:schemeClr>
                    </a:gs>
                    <a:gs pos="100000">
                      <a:schemeClr val="bg1"/>
                    </a:gs>
                  </a:gsLst>
                  <a:lin ang="5400000" scaled="1"/>
                </a:gradFill>
              </a:ln>
              <a:effectLst>
                <a:outerShdw blurRad="127000" dist="63500" dir="8100000" algn="tr" rotWithShape="0">
                  <a:prstClr val="black">
                    <a:alpha val="30000"/>
                  </a:prstClr>
                </a:outerShdw>
              </a:effectLst>
            </p:spPr>
            <p:txBody>
              <a:bodyPr vert="horz" wrap="square" lIns="91440" tIns="45720" rIns="91440" bIns="45720" numCol="1" anchor="t" anchorCtr="0" compatLnSpc="1"/>
              <a:lstStyle/>
              <a:p>
                <a:endParaRPr lang="zh-CN" altLang="en-US"/>
              </a:p>
            </p:txBody>
          </p:sp>
        </p:grpSp>
      </p:grpSp>
      <p:sp>
        <p:nvSpPr>
          <p:cNvPr id="168" name="文本框 167"/>
          <p:cNvSpPr txBox="1"/>
          <p:nvPr/>
        </p:nvSpPr>
        <p:spPr>
          <a:xfrm>
            <a:off x="1723411" y="299043"/>
            <a:ext cx="2645285" cy="461665"/>
          </a:xfrm>
          <a:prstGeom prst="rect">
            <a:avLst/>
          </a:prstGeom>
          <a:noFill/>
        </p:spPr>
        <p:txBody>
          <a:bodyPr wrap="square" rtlCol="0">
            <a:spAutoFit/>
          </a:bodyPr>
          <a:lstStyle/>
          <a:p>
            <a:r>
              <a:rPr lang="zh-CN" altLang="en-US" sz="2400" b="1" dirty="0">
                <a:solidFill>
                  <a:srgbClr val="3A6461"/>
                </a:solidFill>
                <a:latin typeface="微软雅黑" panose="020B0503020204020204" pitchFamily="34" charset="-122"/>
                <a:ea typeface="微软雅黑" panose="020B0503020204020204" pitchFamily="34" charset="-122"/>
              </a:rPr>
              <a:t>并列关系图表</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152"/>
                                        </p:tgtEl>
                                        <p:attrNameLst>
                                          <p:attrName>style.visibility</p:attrName>
                                        </p:attrNameLst>
                                      </p:cBhvr>
                                      <p:to>
                                        <p:strVal val="visible"/>
                                      </p:to>
                                    </p:set>
                                    <p:anim calcmode="lin" valueType="num">
                                      <p:cBhvr additive="base">
                                        <p:cTn id="7" dur="500" fill="hold"/>
                                        <p:tgtEl>
                                          <p:spTgt spid="152"/>
                                        </p:tgtEl>
                                        <p:attrNameLst>
                                          <p:attrName>ppt_x</p:attrName>
                                        </p:attrNameLst>
                                      </p:cBhvr>
                                      <p:tavLst>
                                        <p:tav tm="0">
                                          <p:val>
                                            <p:strVal val="0-#ppt_w/2"/>
                                          </p:val>
                                        </p:tav>
                                        <p:tav tm="100000">
                                          <p:val>
                                            <p:strVal val="#ppt_x"/>
                                          </p:val>
                                        </p:tav>
                                      </p:tavLst>
                                    </p:anim>
                                    <p:anim calcmode="lin" valueType="num">
                                      <p:cBhvr additive="base">
                                        <p:cTn id="8" dur="500" fill="hold"/>
                                        <p:tgtEl>
                                          <p:spTgt spid="152"/>
                                        </p:tgtEl>
                                        <p:attrNameLst>
                                          <p:attrName>ppt_y</p:attrName>
                                        </p:attrNameLst>
                                      </p:cBhvr>
                                      <p:tavLst>
                                        <p:tav tm="0">
                                          <p:val>
                                            <p:strVal val="#ppt_y"/>
                                          </p:val>
                                        </p:tav>
                                        <p:tav tm="100000">
                                          <p:val>
                                            <p:strVal val="#ppt_y"/>
                                          </p:val>
                                        </p:tav>
                                      </p:tavLst>
                                    </p:anim>
                                  </p:childTnLst>
                                </p:cTn>
                              </p:par>
                              <p:par>
                                <p:cTn id="9" presetID="2" presetClass="entr" presetSubtype="8" fill="hold" nodeType="withEffect">
                                  <p:stCondLst>
                                    <p:cond delay="0"/>
                                  </p:stCondLst>
                                  <p:childTnLst>
                                    <p:set>
                                      <p:cBhvr>
                                        <p:cTn id="10" dur="1" fill="hold">
                                          <p:stCondLst>
                                            <p:cond delay="0"/>
                                          </p:stCondLst>
                                        </p:cTn>
                                        <p:tgtEl>
                                          <p:spTgt spid="155"/>
                                        </p:tgtEl>
                                        <p:attrNameLst>
                                          <p:attrName>style.visibility</p:attrName>
                                        </p:attrNameLst>
                                      </p:cBhvr>
                                      <p:to>
                                        <p:strVal val="visible"/>
                                      </p:to>
                                    </p:set>
                                    <p:anim calcmode="lin" valueType="num">
                                      <p:cBhvr additive="base">
                                        <p:cTn id="11" dur="500" fill="hold"/>
                                        <p:tgtEl>
                                          <p:spTgt spid="155"/>
                                        </p:tgtEl>
                                        <p:attrNameLst>
                                          <p:attrName>ppt_x</p:attrName>
                                        </p:attrNameLst>
                                      </p:cBhvr>
                                      <p:tavLst>
                                        <p:tav tm="0">
                                          <p:val>
                                            <p:strVal val="0-#ppt_w/2"/>
                                          </p:val>
                                        </p:tav>
                                        <p:tav tm="100000">
                                          <p:val>
                                            <p:strVal val="#ppt_x"/>
                                          </p:val>
                                        </p:tav>
                                      </p:tavLst>
                                    </p:anim>
                                    <p:anim calcmode="lin" valueType="num">
                                      <p:cBhvr additive="base">
                                        <p:cTn id="12" dur="500" fill="hold"/>
                                        <p:tgtEl>
                                          <p:spTgt spid="155"/>
                                        </p:tgtEl>
                                        <p:attrNameLst>
                                          <p:attrName>ppt_y</p:attrName>
                                        </p:attrNameLst>
                                      </p:cBhvr>
                                      <p:tavLst>
                                        <p:tav tm="0">
                                          <p:val>
                                            <p:strVal val="#ppt_y"/>
                                          </p:val>
                                        </p:tav>
                                        <p:tav tm="100000">
                                          <p:val>
                                            <p:strVal val="#ppt_y"/>
                                          </p:val>
                                        </p:tav>
                                      </p:tavLst>
                                    </p:anim>
                                  </p:childTnLst>
                                </p:cTn>
                              </p:par>
                              <p:par>
                                <p:cTn id="13" presetID="2" presetClass="entr" presetSubtype="8" fill="hold" grpId="0" nodeType="withEffect">
                                  <p:stCondLst>
                                    <p:cond delay="0"/>
                                  </p:stCondLst>
                                  <p:childTnLst>
                                    <p:set>
                                      <p:cBhvr>
                                        <p:cTn id="14" dur="1" fill="hold">
                                          <p:stCondLst>
                                            <p:cond delay="0"/>
                                          </p:stCondLst>
                                        </p:cTn>
                                        <p:tgtEl>
                                          <p:spTgt spid="168"/>
                                        </p:tgtEl>
                                        <p:attrNameLst>
                                          <p:attrName>style.visibility</p:attrName>
                                        </p:attrNameLst>
                                      </p:cBhvr>
                                      <p:to>
                                        <p:strVal val="visible"/>
                                      </p:to>
                                    </p:set>
                                    <p:anim calcmode="lin" valueType="num">
                                      <p:cBhvr additive="base">
                                        <p:cTn id="15" dur="500" fill="hold"/>
                                        <p:tgtEl>
                                          <p:spTgt spid="168"/>
                                        </p:tgtEl>
                                        <p:attrNameLst>
                                          <p:attrName>ppt_x</p:attrName>
                                        </p:attrNameLst>
                                      </p:cBhvr>
                                      <p:tavLst>
                                        <p:tav tm="0">
                                          <p:val>
                                            <p:strVal val="0-#ppt_w/2"/>
                                          </p:val>
                                        </p:tav>
                                        <p:tav tm="100000">
                                          <p:val>
                                            <p:strVal val="#ppt_x"/>
                                          </p:val>
                                        </p:tav>
                                      </p:tavLst>
                                    </p:anim>
                                    <p:anim calcmode="lin" valueType="num">
                                      <p:cBhvr additive="base">
                                        <p:cTn id="16" dur="500" fill="hold"/>
                                        <p:tgtEl>
                                          <p:spTgt spid="168"/>
                                        </p:tgtEl>
                                        <p:attrNameLst>
                                          <p:attrName>ppt_y</p:attrName>
                                        </p:attrNameLst>
                                      </p:cBhvr>
                                      <p:tavLst>
                                        <p:tav tm="0">
                                          <p:val>
                                            <p:strVal val="#ppt_y"/>
                                          </p:val>
                                        </p:tav>
                                        <p:tav tm="100000">
                                          <p:val>
                                            <p:strVal val="#ppt_y"/>
                                          </p:val>
                                        </p:tav>
                                      </p:tavLst>
                                    </p:anim>
                                  </p:childTnLst>
                                </p:cTn>
                              </p:par>
                              <p:par>
                                <p:cTn id="17" presetID="2" presetClass="entr" presetSubtype="8" fill="hold" nodeType="withEffect">
                                  <p:stCondLst>
                                    <p:cond delay="0"/>
                                  </p:stCondLst>
                                  <p:childTnLst>
                                    <p:set>
                                      <p:cBhvr>
                                        <p:cTn id="18" dur="1" fill="hold">
                                          <p:stCondLst>
                                            <p:cond delay="0"/>
                                          </p:stCondLst>
                                        </p:cTn>
                                        <p:tgtEl>
                                          <p:spTgt spid="162"/>
                                        </p:tgtEl>
                                        <p:attrNameLst>
                                          <p:attrName>style.visibility</p:attrName>
                                        </p:attrNameLst>
                                      </p:cBhvr>
                                      <p:to>
                                        <p:strVal val="visible"/>
                                      </p:to>
                                    </p:set>
                                    <p:anim calcmode="lin" valueType="num">
                                      <p:cBhvr additive="base">
                                        <p:cTn id="19" dur="500" fill="hold"/>
                                        <p:tgtEl>
                                          <p:spTgt spid="162"/>
                                        </p:tgtEl>
                                        <p:attrNameLst>
                                          <p:attrName>ppt_x</p:attrName>
                                        </p:attrNameLst>
                                      </p:cBhvr>
                                      <p:tavLst>
                                        <p:tav tm="0">
                                          <p:val>
                                            <p:strVal val="0-#ppt_w/2"/>
                                          </p:val>
                                        </p:tav>
                                        <p:tav tm="100000">
                                          <p:val>
                                            <p:strVal val="#ppt_x"/>
                                          </p:val>
                                        </p:tav>
                                      </p:tavLst>
                                    </p:anim>
                                    <p:anim calcmode="lin" valueType="num">
                                      <p:cBhvr additive="base">
                                        <p:cTn id="20" dur="500" fill="hold"/>
                                        <p:tgtEl>
                                          <p:spTgt spid="162"/>
                                        </p:tgtEl>
                                        <p:attrNameLst>
                                          <p:attrName>ppt_y</p:attrName>
                                        </p:attrNameLst>
                                      </p:cBhvr>
                                      <p:tavLst>
                                        <p:tav tm="0">
                                          <p:val>
                                            <p:strVal val="#ppt_y"/>
                                          </p:val>
                                        </p:tav>
                                        <p:tav tm="100000">
                                          <p:val>
                                            <p:strVal val="#ppt_y"/>
                                          </p:val>
                                        </p:tav>
                                      </p:tavLst>
                                    </p:anim>
                                  </p:childTnLst>
                                </p:cTn>
                              </p:par>
                            </p:childTnLst>
                          </p:cTn>
                        </p:par>
                        <p:par>
                          <p:cTn id="21" fill="hold">
                            <p:stCondLst>
                              <p:cond delay="500"/>
                            </p:stCondLst>
                            <p:childTnLst>
                              <p:par>
                                <p:cTn id="22" presetID="42" presetClass="entr" presetSubtype="0" fill="hold" nodeType="afterEffect">
                                  <p:stCondLst>
                                    <p:cond delay="0"/>
                                  </p:stCondLst>
                                  <p:childTnLst>
                                    <p:set>
                                      <p:cBhvr>
                                        <p:cTn id="23" dur="1" fill="hold">
                                          <p:stCondLst>
                                            <p:cond delay="0"/>
                                          </p:stCondLst>
                                        </p:cTn>
                                        <p:tgtEl>
                                          <p:spTgt spid="2"/>
                                        </p:tgtEl>
                                        <p:attrNameLst>
                                          <p:attrName>style.visibility</p:attrName>
                                        </p:attrNameLst>
                                      </p:cBhvr>
                                      <p:to>
                                        <p:strVal val="visible"/>
                                      </p:to>
                                    </p:set>
                                    <p:animEffect transition="in" filter="fade">
                                      <p:cBhvr>
                                        <p:cTn id="24" dur="1000"/>
                                        <p:tgtEl>
                                          <p:spTgt spid="2"/>
                                        </p:tgtEl>
                                      </p:cBhvr>
                                    </p:animEffect>
                                    <p:anim calcmode="lin" valueType="num">
                                      <p:cBhvr>
                                        <p:cTn id="25" dur="1000" fill="hold"/>
                                        <p:tgtEl>
                                          <p:spTgt spid="2"/>
                                        </p:tgtEl>
                                        <p:attrNameLst>
                                          <p:attrName>ppt_x</p:attrName>
                                        </p:attrNameLst>
                                      </p:cBhvr>
                                      <p:tavLst>
                                        <p:tav tm="0">
                                          <p:val>
                                            <p:strVal val="#ppt_x"/>
                                          </p:val>
                                        </p:tav>
                                        <p:tav tm="100000">
                                          <p:val>
                                            <p:strVal val="#ppt_x"/>
                                          </p:val>
                                        </p:tav>
                                      </p:tavLst>
                                    </p:anim>
                                    <p:anim calcmode="lin" valueType="num">
                                      <p:cBhvr>
                                        <p:cTn id="26" dur="1000" fill="hold"/>
                                        <p:tgtEl>
                                          <p:spTgt spid="2"/>
                                        </p:tgtEl>
                                        <p:attrNameLst>
                                          <p:attrName>ppt_y</p:attrName>
                                        </p:attrNameLst>
                                      </p:cBhvr>
                                      <p:tavLst>
                                        <p:tav tm="0">
                                          <p:val>
                                            <p:strVal val="#ppt_y+.1"/>
                                          </p:val>
                                        </p:tav>
                                        <p:tav tm="100000">
                                          <p:val>
                                            <p:strVal val="#ppt_y"/>
                                          </p:val>
                                        </p:tav>
                                      </p:tavLst>
                                    </p:anim>
                                  </p:childTnLst>
                                </p:cTn>
                              </p:par>
                            </p:childTnLst>
                          </p:cTn>
                        </p:par>
                        <p:par>
                          <p:cTn id="27" fill="hold">
                            <p:stCondLst>
                              <p:cond delay="1500"/>
                            </p:stCondLst>
                            <p:childTnLst>
                              <p:par>
                                <p:cTn id="28" presetID="42" presetClass="entr" presetSubtype="0" fill="hold" grpId="0" nodeType="afterEffect">
                                  <p:stCondLst>
                                    <p:cond delay="0"/>
                                  </p:stCondLst>
                                  <p:childTnLst>
                                    <p:set>
                                      <p:cBhvr>
                                        <p:cTn id="29" dur="1" fill="hold">
                                          <p:stCondLst>
                                            <p:cond delay="0"/>
                                          </p:stCondLst>
                                        </p:cTn>
                                        <p:tgtEl>
                                          <p:spTgt spid="70"/>
                                        </p:tgtEl>
                                        <p:attrNameLst>
                                          <p:attrName>style.visibility</p:attrName>
                                        </p:attrNameLst>
                                      </p:cBhvr>
                                      <p:to>
                                        <p:strVal val="visible"/>
                                      </p:to>
                                    </p:set>
                                    <p:animEffect transition="in" filter="fade">
                                      <p:cBhvr>
                                        <p:cTn id="30" dur="1000"/>
                                        <p:tgtEl>
                                          <p:spTgt spid="70"/>
                                        </p:tgtEl>
                                      </p:cBhvr>
                                    </p:animEffect>
                                    <p:anim calcmode="lin" valueType="num">
                                      <p:cBhvr>
                                        <p:cTn id="31" dur="1000" fill="hold"/>
                                        <p:tgtEl>
                                          <p:spTgt spid="70"/>
                                        </p:tgtEl>
                                        <p:attrNameLst>
                                          <p:attrName>ppt_x</p:attrName>
                                        </p:attrNameLst>
                                      </p:cBhvr>
                                      <p:tavLst>
                                        <p:tav tm="0">
                                          <p:val>
                                            <p:strVal val="#ppt_x"/>
                                          </p:val>
                                        </p:tav>
                                        <p:tav tm="100000">
                                          <p:val>
                                            <p:strVal val="#ppt_x"/>
                                          </p:val>
                                        </p:tav>
                                      </p:tavLst>
                                    </p:anim>
                                    <p:anim calcmode="lin" valueType="num">
                                      <p:cBhvr>
                                        <p:cTn id="32" dur="1000" fill="hold"/>
                                        <p:tgtEl>
                                          <p:spTgt spid="70"/>
                                        </p:tgtEl>
                                        <p:attrNameLst>
                                          <p:attrName>ppt_y</p:attrName>
                                        </p:attrNameLst>
                                      </p:cBhvr>
                                      <p:tavLst>
                                        <p:tav tm="0">
                                          <p:val>
                                            <p:strVal val="#ppt_y+.1"/>
                                          </p:val>
                                        </p:tav>
                                        <p:tav tm="100000">
                                          <p:val>
                                            <p:strVal val="#ppt_y"/>
                                          </p:val>
                                        </p:tav>
                                      </p:tavLst>
                                    </p:anim>
                                  </p:childTnLst>
                                </p:cTn>
                              </p:par>
                              <p:par>
                                <p:cTn id="33" presetID="42" presetClass="entr" presetSubtype="0" fill="hold" grpId="0" nodeType="withEffect">
                                  <p:stCondLst>
                                    <p:cond delay="0"/>
                                  </p:stCondLst>
                                  <p:childTnLst>
                                    <p:set>
                                      <p:cBhvr>
                                        <p:cTn id="34" dur="1" fill="hold">
                                          <p:stCondLst>
                                            <p:cond delay="0"/>
                                          </p:stCondLst>
                                        </p:cTn>
                                        <p:tgtEl>
                                          <p:spTgt spid="71"/>
                                        </p:tgtEl>
                                        <p:attrNameLst>
                                          <p:attrName>style.visibility</p:attrName>
                                        </p:attrNameLst>
                                      </p:cBhvr>
                                      <p:to>
                                        <p:strVal val="visible"/>
                                      </p:to>
                                    </p:set>
                                    <p:animEffect transition="in" filter="fade">
                                      <p:cBhvr>
                                        <p:cTn id="35" dur="1000"/>
                                        <p:tgtEl>
                                          <p:spTgt spid="71"/>
                                        </p:tgtEl>
                                      </p:cBhvr>
                                    </p:animEffect>
                                    <p:anim calcmode="lin" valueType="num">
                                      <p:cBhvr>
                                        <p:cTn id="36" dur="1000" fill="hold"/>
                                        <p:tgtEl>
                                          <p:spTgt spid="71"/>
                                        </p:tgtEl>
                                        <p:attrNameLst>
                                          <p:attrName>ppt_x</p:attrName>
                                        </p:attrNameLst>
                                      </p:cBhvr>
                                      <p:tavLst>
                                        <p:tav tm="0">
                                          <p:val>
                                            <p:strVal val="#ppt_x"/>
                                          </p:val>
                                        </p:tav>
                                        <p:tav tm="100000">
                                          <p:val>
                                            <p:strVal val="#ppt_x"/>
                                          </p:val>
                                        </p:tav>
                                      </p:tavLst>
                                    </p:anim>
                                    <p:anim calcmode="lin" valueType="num">
                                      <p:cBhvr>
                                        <p:cTn id="37" dur="1000" fill="hold"/>
                                        <p:tgtEl>
                                          <p:spTgt spid="71"/>
                                        </p:tgtEl>
                                        <p:attrNameLst>
                                          <p:attrName>ppt_y</p:attrName>
                                        </p:attrNameLst>
                                      </p:cBhvr>
                                      <p:tavLst>
                                        <p:tav tm="0">
                                          <p:val>
                                            <p:strVal val="#ppt_y+.1"/>
                                          </p:val>
                                        </p:tav>
                                        <p:tav tm="100000">
                                          <p:val>
                                            <p:strVal val="#ppt_y"/>
                                          </p:val>
                                        </p:tav>
                                      </p:tavLst>
                                    </p:anim>
                                  </p:childTnLst>
                                </p:cTn>
                              </p:par>
                            </p:childTnLst>
                          </p:cTn>
                        </p:par>
                        <p:par>
                          <p:cTn id="38" fill="hold">
                            <p:stCondLst>
                              <p:cond delay="2500"/>
                            </p:stCondLst>
                            <p:childTnLst>
                              <p:par>
                                <p:cTn id="39" presetID="42" presetClass="entr" presetSubtype="0" fill="hold" nodeType="afterEffect">
                                  <p:stCondLst>
                                    <p:cond delay="0"/>
                                  </p:stCondLst>
                                  <p:childTnLst>
                                    <p:set>
                                      <p:cBhvr>
                                        <p:cTn id="40" dur="1" fill="hold">
                                          <p:stCondLst>
                                            <p:cond delay="0"/>
                                          </p:stCondLst>
                                        </p:cTn>
                                        <p:tgtEl>
                                          <p:spTgt spid="27"/>
                                        </p:tgtEl>
                                        <p:attrNameLst>
                                          <p:attrName>style.visibility</p:attrName>
                                        </p:attrNameLst>
                                      </p:cBhvr>
                                      <p:to>
                                        <p:strVal val="visible"/>
                                      </p:to>
                                    </p:set>
                                    <p:animEffect transition="in" filter="fade">
                                      <p:cBhvr>
                                        <p:cTn id="41" dur="1000"/>
                                        <p:tgtEl>
                                          <p:spTgt spid="27"/>
                                        </p:tgtEl>
                                      </p:cBhvr>
                                    </p:animEffect>
                                    <p:anim calcmode="lin" valueType="num">
                                      <p:cBhvr>
                                        <p:cTn id="42" dur="1000" fill="hold"/>
                                        <p:tgtEl>
                                          <p:spTgt spid="27"/>
                                        </p:tgtEl>
                                        <p:attrNameLst>
                                          <p:attrName>ppt_x</p:attrName>
                                        </p:attrNameLst>
                                      </p:cBhvr>
                                      <p:tavLst>
                                        <p:tav tm="0">
                                          <p:val>
                                            <p:strVal val="#ppt_x"/>
                                          </p:val>
                                        </p:tav>
                                        <p:tav tm="100000">
                                          <p:val>
                                            <p:strVal val="#ppt_x"/>
                                          </p:val>
                                        </p:tav>
                                      </p:tavLst>
                                    </p:anim>
                                    <p:anim calcmode="lin" valueType="num">
                                      <p:cBhvr>
                                        <p:cTn id="43" dur="1000" fill="hold"/>
                                        <p:tgtEl>
                                          <p:spTgt spid="27"/>
                                        </p:tgtEl>
                                        <p:attrNameLst>
                                          <p:attrName>ppt_y</p:attrName>
                                        </p:attrNameLst>
                                      </p:cBhvr>
                                      <p:tavLst>
                                        <p:tav tm="0">
                                          <p:val>
                                            <p:strVal val="#ppt_y+.1"/>
                                          </p:val>
                                        </p:tav>
                                        <p:tav tm="100000">
                                          <p:val>
                                            <p:strVal val="#ppt_y"/>
                                          </p:val>
                                        </p:tav>
                                      </p:tavLst>
                                    </p:anim>
                                  </p:childTnLst>
                                </p:cTn>
                              </p:par>
                              <p:par>
                                <p:cTn id="44" presetID="42" presetClass="entr" presetSubtype="0" fill="hold" grpId="0" nodeType="withEffect">
                                  <p:stCondLst>
                                    <p:cond delay="0"/>
                                  </p:stCondLst>
                                  <p:childTnLst>
                                    <p:set>
                                      <p:cBhvr>
                                        <p:cTn id="45" dur="1" fill="hold">
                                          <p:stCondLst>
                                            <p:cond delay="0"/>
                                          </p:stCondLst>
                                        </p:cTn>
                                        <p:tgtEl>
                                          <p:spTgt spid="26"/>
                                        </p:tgtEl>
                                        <p:attrNameLst>
                                          <p:attrName>style.visibility</p:attrName>
                                        </p:attrNameLst>
                                      </p:cBhvr>
                                      <p:to>
                                        <p:strVal val="visible"/>
                                      </p:to>
                                    </p:set>
                                    <p:animEffect transition="in" filter="fade">
                                      <p:cBhvr>
                                        <p:cTn id="46" dur="1000"/>
                                        <p:tgtEl>
                                          <p:spTgt spid="26"/>
                                        </p:tgtEl>
                                      </p:cBhvr>
                                    </p:animEffect>
                                    <p:anim calcmode="lin" valueType="num">
                                      <p:cBhvr>
                                        <p:cTn id="47" dur="1000" fill="hold"/>
                                        <p:tgtEl>
                                          <p:spTgt spid="26"/>
                                        </p:tgtEl>
                                        <p:attrNameLst>
                                          <p:attrName>ppt_x</p:attrName>
                                        </p:attrNameLst>
                                      </p:cBhvr>
                                      <p:tavLst>
                                        <p:tav tm="0">
                                          <p:val>
                                            <p:strVal val="#ppt_x"/>
                                          </p:val>
                                        </p:tav>
                                        <p:tav tm="100000">
                                          <p:val>
                                            <p:strVal val="#ppt_x"/>
                                          </p:val>
                                        </p:tav>
                                      </p:tavLst>
                                    </p:anim>
                                    <p:anim calcmode="lin" valueType="num">
                                      <p:cBhvr>
                                        <p:cTn id="48" dur="1000" fill="hold"/>
                                        <p:tgtEl>
                                          <p:spTgt spid="26"/>
                                        </p:tgtEl>
                                        <p:attrNameLst>
                                          <p:attrName>ppt_y</p:attrName>
                                        </p:attrNameLst>
                                      </p:cBhvr>
                                      <p:tavLst>
                                        <p:tav tm="0">
                                          <p:val>
                                            <p:strVal val="#ppt_y+.1"/>
                                          </p:val>
                                        </p:tav>
                                        <p:tav tm="100000">
                                          <p:val>
                                            <p:strVal val="#ppt_y"/>
                                          </p:val>
                                        </p:tav>
                                      </p:tavLst>
                                    </p:anim>
                                  </p:childTnLst>
                                </p:cTn>
                              </p:par>
                              <p:par>
                                <p:cTn id="49" presetID="42" presetClass="entr" presetSubtype="0" fill="hold" nodeType="withEffect">
                                  <p:stCondLst>
                                    <p:cond delay="0"/>
                                  </p:stCondLst>
                                  <p:childTnLst>
                                    <p:set>
                                      <p:cBhvr>
                                        <p:cTn id="50" dur="1" fill="hold">
                                          <p:stCondLst>
                                            <p:cond delay="0"/>
                                          </p:stCondLst>
                                        </p:cTn>
                                        <p:tgtEl>
                                          <p:spTgt spid="30"/>
                                        </p:tgtEl>
                                        <p:attrNameLst>
                                          <p:attrName>style.visibility</p:attrName>
                                        </p:attrNameLst>
                                      </p:cBhvr>
                                      <p:to>
                                        <p:strVal val="visible"/>
                                      </p:to>
                                    </p:set>
                                    <p:animEffect transition="in" filter="fade">
                                      <p:cBhvr>
                                        <p:cTn id="51" dur="1000"/>
                                        <p:tgtEl>
                                          <p:spTgt spid="30"/>
                                        </p:tgtEl>
                                      </p:cBhvr>
                                    </p:animEffect>
                                    <p:anim calcmode="lin" valueType="num">
                                      <p:cBhvr>
                                        <p:cTn id="52" dur="1000" fill="hold"/>
                                        <p:tgtEl>
                                          <p:spTgt spid="30"/>
                                        </p:tgtEl>
                                        <p:attrNameLst>
                                          <p:attrName>ppt_x</p:attrName>
                                        </p:attrNameLst>
                                      </p:cBhvr>
                                      <p:tavLst>
                                        <p:tav tm="0">
                                          <p:val>
                                            <p:strVal val="#ppt_x"/>
                                          </p:val>
                                        </p:tav>
                                        <p:tav tm="100000">
                                          <p:val>
                                            <p:strVal val="#ppt_x"/>
                                          </p:val>
                                        </p:tav>
                                      </p:tavLst>
                                    </p:anim>
                                    <p:anim calcmode="lin" valueType="num">
                                      <p:cBhvr>
                                        <p:cTn id="53" dur="1000" fill="hold"/>
                                        <p:tgtEl>
                                          <p:spTgt spid="30"/>
                                        </p:tgtEl>
                                        <p:attrNameLst>
                                          <p:attrName>ppt_y</p:attrName>
                                        </p:attrNameLst>
                                      </p:cBhvr>
                                      <p:tavLst>
                                        <p:tav tm="0">
                                          <p:val>
                                            <p:strVal val="#ppt_y+.1"/>
                                          </p:val>
                                        </p:tav>
                                        <p:tav tm="100000">
                                          <p:val>
                                            <p:strVal val="#ppt_y"/>
                                          </p:val>
                                        </p:tav>
                                      </p:tavLst>
                                    </p:anim>
                                  </p:childTnLst>
                                </p:cTn>
                              </p:par>
                              <p:par>
                                <p:cTn id="54" presetID="42" presetClass="entr" presetSubtype="0" fill="hold" grpId="0" nodeType="withEffect">
                                  <p:stCondLst>
                                    <p:cond delay="0"/>
                                  </p:stCondLst>
                                  <p:childTnLst>
                                    <p:set>
                                      <p:cBhvr>
                                        <p:cTn id="55" dur="1" fill="hold">
                                          <p:stCondLst>
                                            <p:cond delay="0"/>
                                          </p:stCondLst>
                                        </p:cTn>
                                        <p:tgtEl>
                                          <p:spTgt spid="31"/>
                                        </p:tgtEl>
                                        <p:attrNameLst>
                                          <p:attrName>style.visibility</p:attrName>
                                        </p:attrNameLst>
                                      </p:cBhvr>
                                      <p:to>
                                        <p:strVal val="visible"/>
                                      </p:to>
                                    </p:set>
                                    <p:animEffect transition="in" filter="fade">
                                      <p:cBhvr>
                                        <p:cTn id="56" dur="1000"/>
                                        <p:tgtEl>
                                          <p:spTgt spid="31"/>
                                        </p:tgtEl>
                                      </p:cBhvr>
                                    </p:animEffect>
                                    <p:anim calcmode="lin" valueType="num">
                                      <p:cBhvr>
                                        <p:cTn id="57" dur="1000" fill="hold"/>
                                        <p:tgtEl>
                                          <p:spTgt spid="31"/>
                                        </p:tgtEl>
                                        <p:attrNameLst>
                                          <p:attrName>ppt_x</p:attrName>
                                        </p:attrNameLst>
                                      </p:cBhvr>
                                      <p:tavLst>
                                        <p:tav tm="0">
                                          <p:val>
                                            <p:strVal val="#ppt_x"/>
                                          </p:val>
                                        </p:tav>
                                        <p:tav tm="100000">
                                          <p:val>
                                            <p:strVal val="#ppt_x"/>
                                          </p:val>
                                        </p:tav>
                                      </p:tavLst>
                                    </p:anim>
                                    <p:anim calcmode="lin" valueType="num">
                                      <p:cBhvr>
                                        <p:cTn id="58" dur="1000" fill="hold"/>
                                        <p:tgtEl>
                                          <p:spTgt spid="31"/>
                                        </p:tgtEl>
                                        <p:attrNameLst>
                                          <p:attrName>ppt_y</p:attrName>
                                        </p:attrNameLst>
                                      </p:cBhvr>
                                      <p:tavLst>
                                        <p:tav tm="0">
                                          <p:val>
                                            <p:strVal val="#ppt_y+.1"/>
                                          </p:val>
                                        </p:tav>
                                        <p:tav tm="100000">
                                          <p:val>
                                            <p:strVal val="#ppt_y"/>
                                          </p:val>
                                        </p:tav>
                                      </p:tavLst>
                                    </p:anim>
                                  </p:childTnLst>
                                </p:cTn>
                              </p:par>
                              <p:par>
                                <p:cTn id="59" presetID="42" presetClass="entr" presetSubtype="0" fill="hold" nodeType="withEffect">
                                  <p:stCondLst>
                                    <p:cond delay="0"/>
                                  </p:stCondLst>
                                  <p:childTnLst>
                                    <p:set>
                                      <p:cBhvr>
                                        <p:cTn id="60" dur="1" fill="hold">
                                          <p:stCondLst>
                                            <p:cond delay="0"/>
                                          </p:stCondLst>
                                        </p:cTn>
                                        <p:tgtEl>
                                          <p:spTgt spid="41"/>
                                        </p:tgtEl>
                                        <p:attrNameLst>
                                          <p:attrName>style.visibility</p:attrName>
                                        </p:attrNameLst>
                                      </p:cBhvr>
                                      <p:to>
                                        <p:strVal val="visible"/>
                                      </p:to>
                                    </p:set>
                                    <p:animEffect transition="in" filter="fade">
                                      <p:cBhvr>
                                        <p:cTn id="61" dur="1000"/>
                                        <p:tgtEl>
                                          <p:spTgt spid="41"/>
                                        </p:tgtEl>
                                      </p:cBhvr>
                                    </p:animEffect>
                                    <p:anim calcmode="lin" valueType="num">
                                      <p:cBhvr>
                                        <p:cTn id="62" dur="1000" fill="hold"/>
                                        <p:tgtEl>
                                          <p:spTgt spid="41"/>
                                        </p:tgtEl>
                                        <p:attrNameLst>
                                          <p:attrName>ppt_x</p:attrName>
                                        </p:attrNameLst>
                                      </p:cBhvr>
                                      <p:tavLst>
                                        <p:tav tm="0">
                                          <p:val>
                                            <p:strVal val="#ppt_x"/>
                                          </p:val>
                                        </p:tav>
                                        <p:tav tm="100000">
                                          <p:val>
                                            <p:strVal val="#ppt_x"/>
                                          </p:val>
                                        </p:tav>
                                      </p:tavLst>
                                    </p:anim>
                                    <p:anim calcmode="lin" valueType="num">
                                      <p:cBhvr>
                                        <p:cTn id="63" dur="1000" fill="hold"/>
                                        <p:tgtEl>
                                          <p:spTgt spid="41"/>
                                        </p:tgtEl>
                                        <p:attrNameLst>
                                          <p:attrName>ppt_y</p:attrName>
                                        </p:attrNameLst>
                                      </p:cBhvr>
                                      <p:tavLst>
                                        <p:tav tm="0">
                                          <p:val>
                                            <p:strVal val="#ppt_y+.1"/>
                                          </p:val>
                                        </p:tav>
                                        <p:tav tm="100000">
                                          <p:val>
                                            <p:strVal val="#ppt_y"/>
                                          </p:val>
                                        </p:tav>
                                      </p:tavLst>
                                    </p:anim>
                                  </p:childTnLst>
                                </p:cTn>
                              </p:par>
                              <p:par>
                                <p:cTn id="64" presetID="42" presetClass="entr" presetSubtype="0" fill="hold" nodeType="withEffect">
                                  <p:stCondLst>
                                    <p:cond delay="0"/>
                                  </p:stCondLst>
                                  <p:childTnLst>
                                    <p:set>
                                      <p:cBhvr>
                                        <p:cTn id="65" dur="1" fill="hold">
                                          <p:stCondLst>
                                            <p:cond delay="0"/>
                                          </p:stCondLst>
                                        </p:cTn>
                                        <p:tgtEl>
                                          <p:spTgt spid="42"/>
                                        </p:tgtEl>
                                        <p:attrNameLst>
                                          <p:attrName>style.visibility</p:attrName>
                                        </p:attrNameLst>
                                      </p:cBhvr>
                                      <p:to>
                                        <p:strVal val="visible"/>
                                      </p:to>
                                    </p:set>
                                    <p:animEffect transition="in" filter="fade">
                                      <p:cBhvr>
                                        <p:cTn id="66" dur="1000"/>
                                        <p:tgtEl>
                                          <p:spTgt spid="42"/>
                                        </p:tgtEl>
                                      </p:cBhvr>
                                    </p:animEffect>
                                    <p:anim calcmode="lin" valueType="num">
                                      <p:cBhvr>
                                        <p:cTn id="67" dur="1000" fill="hold"/>
                                        <p:tgtEl>
                                          <p:spTgt spid="42"/>
                                        </p:tgtEl>
                                        <p:attrNameLst>
                                          <p:attrName>ppt_x</p:attrName>
                                        </p:attrNameLst>
                                      </p:cBhvr>
                                      <p:tavLst>
                                        <p:tav tm="0">
                                          <p:val>
                                            <p:strVal val="#ppt_x"/>
                                          </p:val>
                                        </p:tav>
                                        <p:tav tm="100000">
                                          <p:val>
                                            <p:strVal val="#ppt_x"/>
                                          </p:val>
                                        </p:tav>
                                      </p:tavLst>
                                    </p:anim>
                                    <p:anim calcmode="lin" valueType="num">
                                      <p:cBhvr>
                                        <p:cTn id="68" dur="1000" fill="hold"/>
                                        <p:tgtEl>
                                          <p:spTgt spid="42"/>
                                        </p:tgtEl>
                                        <p:attrNameLst>
                                          <p:attrName>ppt_y</p:attrName>
                                        </p:attrNameLst>
                                      </p:cBhvr>
                                      <p:tavLst>
                                        <p:tav tm="0">
                                          <p:val>
                                            <p:strVal val="#ppt_y+.1"/>
                                          </p:val>
                                        </p:tav>
                                        <p:tav tm="100000">
                                          <p:val>
                                            <p:strVal val="#ppt_y"/>
                                          </p:val>
                                        </p:tav>
                                      </p:tavLst>
                                    </p:anim>
                                  </p:childTnLst>
                                </p:cTn>
                              </p:par>
                              <p:par>
                                <p:cTn id="69" presetID="42" presetClass="entr" presetSubtype="0" fill="hold" nodeType="withEffect">
                                  <p:stCondLst>
                                    <p:cond delay="0"/>
                                  </p:stCondLst>
                                  <p:childTnLst>
                                    <p:set>
                                      <p:cBhvr>
                                        <p:cTn id="70" dur="1" fill="hold">
                                          <p:stCondLst>
                                            <p:cond delay="0"/>
                                          </p:stCondLst>
                                        </p:cTn>
                                        <p:tgtEl>
                                          <p:spTgt spid="47"/>
                                        </p:tgtEl>
                                        <p:attrNameLst>
                                          <p:attrName>style.visibility</p:attrName>
                                        </p:attrNameLst>
                                      </p:cBhvr>
                                      <p:to>
                                        <p:strVal val="visible"/>
                                      </p:to>
                                    </p:set>
                                    <p:animEffect transition="in" filter="fade">
                                      <p:cBhvr>
                                        <p:cTn id="71" dur="1000"/>
                                        <p:tgtEl>
                                          <p:spTgt spid="47"/>
                                        </p:tgtEl>
                                      </p:cBhvr>
                                    </p:animEffect>
                                    <p:anim calcmode="lin" valueType="num">
                                      <p:cBhvr>
                                        <p:cTn id="72" dur="1000" fill="hold"/>
                                        <p:tgtEl>
                                          <p:spTgt spid="47"/>
                                        </p:tgtEl>
                                        <p:attrNameLst>
                                          <p:attrName>ppt_x</p:attrName>
                                        </p:attrNameLst>
                                      </p:cBhvr>
                                      <p:tavLst>
                                        <p:tav tm="0">
                                          <p:val>
                                            <p:strVal val="#ppt_x"/>
                                          </p:val>
                                        </p:tav>
                                        <p:tav tm="100000">
                                          <p:val>
                                            <p:strVal val="#ppt_x"/>
                                          </p:val>
                                        </p:tav>
                                      </p:tavLst>
                                    </p:anim>
                                    <p:anim calcmode="lin" valueType="num">
                                      <p:cBhvr>
                                        <p:cTn id="73" dur="1000" fill="hold"/>
                                        <p:tgtEl>
                                          <p:spTgt spid="47"/>
                                        </p:tgtEl>
                                        <p:attrNameLst>
                                          <p:attrName>ppt_y</p:attrName>
                                        </p:attrNameLst>
                                      </p:cBhvr>
                                      <p:tavLst>
                                        <p:tav tm="0">
                                          <p:val>
                                            <p:strVal val="#ppt_y+.1"/>
                                          </p:val>
                                        </p:tav>
                                        <p:tav tm="100000">
                                          <p:val>
                                            <p:strVal val="#ppt_y"/>
                                          </p:val>
                                        </p:tav>
                                      </p:tavLst>
                                    </p:anim>
                                  </p:childTnLst>
                                </p:cTn>
                              </p:par>
                              <p:par>
                                <p:cTn id="74" presetID="42" presetClass="entr" presetSubtype="0" fill="hold" nodeType="withEffect">
                                  <p:stCondLst>
                                    <p:cond delay="0"/>
                                  </p:stCondLst>
                                  <p:childTnLst>
                                    <p:set>
                                      <p:cBhvr>
                                        <p:cTn id="75" dur="1" fill="hold">
                                          <p:stCondLst>
                                            <p:cond delay="0"/>
                                          </p:stCondLst>
                                        </p:cTn>
                                        <p:tgtEl>
                                          <p:spTgt spid="52"/>
                                        </p:tgtEl>
                                        <p:attrNameLst>
                                          <p:attrName>style.visibility</p:attrName>
                                        </p:attrNameLst>
                                      </p:cBhvr>
                                      <p:to>
                                        <p:strVal val="visible"/>
                                      </p:to>
                                    </p:set>
                                    <p:animEffect transition="in" filter="fade">
                                      <p:cBhvr>
                                        <p:cTn id="76" dur="1000"/>
                                        <p:tgtEl>
                                          <p:spTgt spid="52"/>
                                        </p:tgtEl>
                                      </p:cBhvr>
                                    </p:animEffect>
                                    <p:anim calcmode="lin" valueType="num">
                                      <p:cBhvr>
                                        <p:cTn id="77" dur="1000" fill="hold"/>
                                        <p:tgtEl>
                                          <p:spTgt spid="52"/>
                                        </p:tgtEl>
                                        <p:attrNameLst>
                                          <p:attrName>ppt_x</p:attrName>
                                        </p:attrNameLst>
                                      </p:cBhvr>
                                      <p:tavLst>
                                        <p:tav tm="0">
                                          <p:val>
                                            <p:strVal val="#ppt_x"/>
                                          </p:val>
                                        </p:tav>
                                        <p:tav tm="100000">
                                          <p:val>
                                            <p:strVal val="#ppt_x"/>
                                          </p:val>
                                        </p:tav>
                                      </p:tavLst>
                                    </p:anim>
                                    <p:anim calcmode="lin" valueType="num">
                                      <p:cBhvr>
                                        <p:cTn id="78" dur="1000" fill="hold"/>
                                        <p:tgtEl>
                                          <p:spTgt spid="52"/>
                                        </p:tgtEl>
                                        <p:attrNameLst>
                                          <p:attrName>ppt_y</p:attrName>
                                        </p:attrNameLst>
                                      </p:cBhvr>
                                      <p:tavLst>
                                        <p:tav tm="0">
                                          <p:val>
                                            <p:strVal val="#ppt_y+.1"/>
                                          </p:val>
                                        </p:tav>
                                        <p:tav tm="100000">
                                          <p:val>
                                            <p:strVal val="#ppt_y"/>
                                          </p:val>
                                        </p:tav>
                                      </p:tavLst>
                                    </p:anim>
                                  </p:childTnLst>
                                </p:cTn>
                              </p:par>
                              <p:par>
                                <p:cTn id="79" presetID="42" presetClass="entr" presetSubtype="0" fill="hold" nodeType="withEffect">
                                  <p:stCondLst>
                                    <p:cond delay="0"/>
                                  </p:stCondLst>
                                  <p:childTnLst>
                                    <p:set>
                                      <p:cBhvr>
                                        <p:cTn id="80" dur="1" fill="hold">
                                          <p:stCondLst>
                                            <p:cond delay="0"/>
                                          </p:stCondLst>
                                        </p:cTn>
                                        <p:tgtEl>
                                          <p:spTgt spid="57"/>
                                        </p:tgtEl>
                                        <p:attrNameLst>
                                          <p:attrName>style.visibility</p:attrName>
                                        </p:attrNameLst>
                                      </p:cBhvr>
                                      <p:to>
                                        <p:strVal val="visible"/>
                                      </p:to>
                                    </p:set>
                                    <p:animEffect transition="in" filter="fade">
                                      <p:cBhvr>
                                        <p:cTn id="81" dur="1000"/>
                                        <p:tgtEl>
                                          <p:spTgt spid="57"/>
                                        </p:tgtEl>
                                      </p:cBhvr>
                                    </p:animEffect>
                                    <p:anim calcmode="lin" valueType="num">
                                      <p:cBhvr>
                                        <p:cTn id="82" dur="1000" fill="hold"/>
                                        <p:tgtEl>
                                          <p:spTgt spid="57"/>
                                        </p:tgtEl>
                                        <p:attrNameLst>
                                          <p:attrName>ppt_x</p:attrName>
                                        </p:attrNameLst>
                                      </p:cBhvr>
                                      <p:tavLst>
                                        <p:tav tm="0">
                                          <p:val>
                                            <p:strVal val="#ppt_x"/>
                                          </p:val>
                                        </p:tav>
                                        <p:tav tm="100000">
                                          <p:val>
                                            <p:strVal val="#ppt_x"/>
                                          </p:val>
                                        </p:tav>
                                      </p:tavLst>
                                    </p:anim>
                                    <p:anim calcmode="lin" valueType="num">
                                      <p:cBhvr>
                                        <p:cTn id="83" dur="1000" fill="hold"/>
                                        <p:tgtEl>
                                          <p:spTgt spid="57"/>
                                        </p:tgtEl>
                                        <p:attrNameLst>
                                          <p:attrName>ppt_y</p:attrName>
                                        </p:attrNameLst>
                                      </p:cBhvr>
                                      <p:tavLst>
                                        <p:tav tm="0">
                                          <p:val>
                                            <p:strVal val="#ppt_y+.1"/>
                                          </p:val>
                                        </p:tav>
                                        <p:tav tm="100000">
                                          <p:val>
                                            <p:strVal val="#ppt_y"/>
                                          </p:val>
                                        </p:tav>
                                      </p:tavLst>
                                    </p:anim>
                                  </p:childTnLst>
                                </p:cTn>
                              </p:par>
                              <p:par>
                                <p:cTn id="84" presetID="42" presetClass="entr" presetSubtype="0" fill="hold" nodeType="withEffect">
                                  <p:stCondLst>
                                    <p:cond delay="0"/>
                                  </p:stCondLst>
                                  <p:childTnLst>
                                    <p:set>
                                      <p:cBhvr>
                                        <p:cTn id="85" dur="1" fill="hold">
                                          <p:stCondLst>
                                            <p:cond delay="0"/>
                                          </p:stCondLst>
                                        </p:cTn>
                                        <p:tgtEl>
                                          <p:spTgt spid="62"/>
                                        </p:tgtEl>
                                        <p:attrNameLst>
                                          <p:attrName>style.visibility</p:attrName>
                                        </p:attrNameLst>
                                      </p:cBhvr>
                                      <p:to>
                                        <p:strVal val="visible"/>
                                      </p:to>
                                    </p:set>
                                    <p:animEffect transition="in" filter="fade">
                                      <p:cBhvr>
                                        <p:cTn id="86" dur="1000"/>
                                        <p:tgtEl>
                                          <p:spTgt spid="62"/>
                                        </p:tgtEl>
                                      </p:cBhvr>
                                    </p:animEffect>
                                    <p:anim calcmode="lin" valueType="num">
                                      <p:cBhvr>
                                        <p:cTn id="87" dur="1000" fill="hold"/>
                                        <p:tgtEl>
                                          <p:spTgt spid="62"/>
                                        </p:tgtEl>
                                        <p:attrNameLst>
                                          <p:attrName>ppt_x</p:attrName>
                                        </p:attrNameLst>
                                      </p:cBhvr>
                                      <p:tavLst>
                                        <p:tav tm="0">
                                          <p:val>
                                            <p:strVal val="#ppt_x"/>
                                          </p:val>
                                        </p:tav>
                                        <p:tav tm="100000">
                                          <p:val>
                                            <p:strVal val="#ppt_x"/>
                                          </p:val>
                                        </p:tav>
                                      </p:tavLst>
                                    </p:anim>
                                    <p:anim calcmode="lin" valueType="num">
                                      <p:cBhvr>
                                        <p:cTn id="88" dur="1000" fill="hold"/>
                                        <p:tgtEl>
                                          <p:spTgt spid="62"/>
                                        </p:tgtEl>
                                        <p:attrNameLst>
                                          <p:attrName>ppt_y</p:attrName>
                                        </p:attrNameLst>
                                      </p:cBhvr>
                                      <p:tavLst>
                                        <p:tav tm="0">
                                          <p:val>
                                            <p:strVal val="#ppt_y+.1"/>
                                          </p:val>
                                        </p:tav>
                                        <p:tav tm="100000">
                                          <p:val>
                                            <p:strVal val="#ppt_y"/>
                                          </p:val>
                                        </p:tav>
                                      </p:tavLst>
                                    </p:anim>
                                  </p:childTnLst>
                                </p:cTn>
                              </p:par>
                              <p:par>
                                <p:cTn id="89" presetID="42" presetClass="entr" presetSubtype="0" fill="hold" nodeType="withEffect">
                                  <p:stCondLst>
                                    <p:cond delay="0"/>
                                  </p:stCondLst>
                                  <p:childTnLst>
                                    <p:set>
                                      <p:cBhvr>
                                        <p:cTn id="90" dur="1" fill="hold">
                                          <p:stCondLst>
                                            <p:cond delay="0"/>
                                          </p:stCondLst>
                                        </p:cTn>
                                        <p:tgtEl>
                                          <p:spTgt spid="73"/>
                                        </p:tgtEl>
                                        <p:attrNameLst>
                                          <p:attrName>style.visibility</p:attrName>
                                        </p:attrNameLst>
                                      </p:cBhvr>
                                      <p:to>
                                        <p:strVal val="visible"/>
                                      </p:to>
                                    </p:set>
                                    <p:animEffect transition="in" filter="fade">
                                      <p:cBhvr>
                                        <p:cTn id="91" dur="1000"/>
                                        <p:tgtEl>
                                          <p:spTgt spid="73"/>
                                        </p:tgtEl>
                                      </p:cBhvr>
                                    </p:animEffect>
                                    <p:anim calcmode="lin" valueType="num">
                                      <p:cBhvr>
                                        <p:cTn id="92" dur="1000" fill="hold"/>
                                        <p:tgtEl>
                                          <p:spTgt spid="73"/>
                                        </p:tgtEl>
                                        <p:attrNameLst>
                                          <p:attrName>ppt_x</p:attrName>
                                        </p:attrNameLst>
                                      </p:cBhvr>
                                      <p:tavLst>
                                        <p:tav tm="0">
                                          <p:val>
                                            <p:strVal val="#ppt_x"/>
                                          </p:val>
                                        </p:tav>
                                        <p:tav tm="100000">
                                          <p:val>
                                            <p:strVal val="#ppt_x"/>
                                          </p:val>
                                        </p:tav>
                                      </p:tavLst>
                                    </p:anim>
                                    <p:anim calcmode="lin" valueType="num">
                                      <p:cBhvr>
                                        <p:cTn id="93" dur="1000" fill="hold"/>
                                        <p:tgtEl>
                                          <p:spTgt spid="73"/>
                                        </p:tgtEl>
                                        <p:attrNameLst>
                                          <p:attrName>ppt_y</p:attrName>
                                        </p:attrNameLst>
                                      </p:cBhvr>
                                      <p:tavLst>
                                        <p:tav tm="0">
                                          <p:val>
                                            <p:strVal val="#ppt_y+.1"/>
                                          </p:val>
                                        </p:tav>
                                        <p:tav tm="100000">
                                          <p:val>
                                            <p:strVal val="#ppt_y"/>
                                          </p:val>
                                        </p:tav>
                                      </p:tavLst>
                                    </p:anim>
                                  </p:childTnLst>
                                </p:cTn>
                              </p:par>
                              <p:par>
                                <p:cTn id="94" presetID="42" presetClass="entr" presetSubtype="0" fill="hold" nodeType="withEffect">
                                  <p:stCondLst>
                                    <p:cond delay="0"/>
                                  </p:stCondLst>
                                  <p:childTnLst>
                                    <p:set>
                                      <p:cBhvr>
                                        <p:cTn id="95" dur="1" fill="hold">
                                          <p:stCondLst>
                                            <p:cond delay="0"/>
                                          </p:stCondLst>
                                        </p:cTn>
                                        <p:tgtEl>
                                          <p:spTgt spid="80"/>
                                        </p:tgtEl>
                                        <p:attrNameLst>
                                          <p:attrName>style.visibility</p:attrName>
                                        </p:attrNameLst>
                                      </p:cBhvr>
                                      <p:to>
                                        <p:strVal val="visible"/>
                                      </p:to>
                                    </p:set>
                                    <p:animEffect transition="in" filter="fade">
                                      <p:cBhvr>
                                        <p:cTn id="96" dur="1000"/>
                                        <p:tgtEl>
                                          <p:spTgt spid="80"/>
                                        </p:tgtEl>
                                      </p:cBhvr>
                                    </p:animEffect>
                                    <p:anim calcmode="lin" valueType="num">
                                      <p:cBhvr>
                                        <p:cTn id="97" dur="1000" fill="hold"/>
                                        <p:tgtEl>
                                          <p:spTgt spid="80"/>
                                        </p:tgtEl>
                                        <p:attrNameLst>
                                          <p:attrName>ppt_x</p:attrName>
                                        </p:attrNameLst>
                                      </p:cBhvr>
                                      <p:tavLst>
                                        <p:tav tm="0">
                                          <p:val>
                                            <p:strVal val="#ppt_x"/>
                                          </p:val>
                                        </p:tav>
                                        <p:tav tm="100000">
                                          <p:val>
                                            <p:strVal val="#ppt_x"/>
                                          </p:val>
                                        </p:tav>
                                      </p:tavLst>
                                    </p:anim>
                                    <p:anim calcmode="lin" valueType="num">
                                      <p:cBhvr>
                                        <p:cTn id="98" dur="1000" fill="hold"/>
                                        <p:tgtEl>
                                          <p:spTgt spid="80"/>
                                        </p:tgtEl>
                                        <p:attrNameLst>
                                          <p:attrName>ppt_y</p:attrName>
                                        </p:attrNameLst>
                                      </p:cBhvr>
                                      <p:tavLst>
                                        <p:tav tm="0">
                                          <p:val>
                                            <p:strVal val="#ppt_y+.1"/>
                                          </p:val>
                                        </p:tav>
                                        <p:tav tm="100000">
                                          <p:val>
                                            <p:strVal val="#ppt_y"/>
                                          </p:val>
                                        </p:tav>
                                      </p:tavLst>
                                    </p:anim>
                                  </p:childTnLst>
                                </p:cTn>
                              </p:par>
                              <p:par>
                                <p:cTn id="99" presetID="42" presetClass="entr" presetSubtype="0" fill="hold" nodeType="withEffect">
                                  <p:stCondLst>
                                    <p:cond delay="0"/>
                                  </p:stCondLst>
                                  <p:childTnLst>
                                    <p:set>
                                      <p:cBhvr>
                                        <p:cTn id="100" dur="1" fill="hold">
                                          <p:stCondLst>
                                            <p:cond delay="0"/>
                                          </p:stCondLst>
                                        </p:cTn>
                                        <p:tgtEl>
                                          <p:spTgt spid="91"/>
                                        </p:tgtEl>
                                        <p:attrNameLst>
                                          <p:attrName>style.visibility</p:attrName>
                                        </p:attrNameLst>
                                      </p:cBhvr>
                                      <p:to>
                                        <p:strVal val="visible"/>
                                      </p:to>
                                    </p:set>
                                    <p:animEffect transition="in" filter="fade">
                                      <p:cBhvr>
                                        <p:cTn id="101" dur="1000"/>
                                        <p:tgtEl>
                                          <p:spTgt spid="91"/>
                                        </p:tgtEl>
                                      </p:cBhvr>
                                    </p:animEffect>
                                    <p:anim calcmode="lin" valueType="num">
                                      <p:cBhvr>
                                        <p:cTn id="102" dur="1000" fill="hold"/>
                                        <p:tgtEl>
                                          <p:spTgt spid="91"/>
                                        </p:tgtEl>
                                        <p:attrNameLst>
                                          <p:attrName>ppt_x</p:attrName>
                                        </p:attrNameLst>
                                      </p:cBhvr>
                                      <p:tavLst>
                                        <p:tav tm="0">
                                          <p:val>
                                            <p:strVal val="#ppt_x"/>
                                          </p:val>
                                        </p:tav>
                                        <p:tav tm="100000">
                                          <p:val>
                                            <p:strVal val="#ppt_x"/>
                                          </p:val>
                                        </p:tav>
                                      </p:tavLst>
                                    </p:anim>
                                    <p:anim calcmode="lin" valueType="num">
                                      <p:cBhvr>
                                        <p:cTn id="103" dur="1000" fill="hold"/>
                                        <p:tgtEl>
                                          <p:spTgt spid="91"/>
                                        </p:tgtEl>
                                        <p:attrNameLst>
                                          <p:attrName>ppt_y</p:attrName>
                                        </p:attrNameLst>
                                      </p:cBhvr>
                                      <p:tavLst>
                                        <p:tav tm="0">
                                          <p:val>
                                            <p:strVal val="#ppt_y+.1"/>
                                          </p:val>
                                        </p:tav>
                                        <p:tav tm="100000">
                                          <p:val>
                                            <p:strVal val="#ppt_y"/>
                                          </p:val>
                                        </p:tav>
                                      </p:tavLst>
                                    </p:anim>
                                  </p:childTnLst>
                                </p:cTn>
                              </p:par>
                              <p:par>
                                <p:cTn id="104" presetID="42" presetClass="entr" presetSubtype="0" fill="hold" nodeType="withEffect">
                                  <p:stCondLst>
                                    <p:cond delay="0"/>
                                  </p:stCondLst>
                                  <p:childTnLst>
                                    <p:set>
                                      <p:cBhvr>
                                        <p:cTn id="105" dur="1" fill="hold">
                                          <p:stCondLst>
                                            <p:cond delay="0"/>
                                          </p:stCondLst>
                                        </p:cTn>
                                        <p:tgtEl>
                                          <p:spTgt spid="102"/>
                                        </p:tgtEl>
                                        <p:attrNameLst>
                                          <p:attrName>style.visibility</p:attrName>
                                        </p:attrNameLst>
                                      </p:cBhvr>
                                      <p:to>
                                        <p:strVal val="visible"/>
                                      </p:to>
                                    </p:set>
                                    <p:animEffect transition="in" filter="fade">
                                      <p:cBhvr>
                                        <p:cTn id="106" dur="1000"/>
                                        <p:tgtEl>
                                          <p:spTgt spid="102"/>
                                        </p:tgtEl>
                                      </p:cBhvr>
                                    </p:animEffect>
                                    <p:anim calcmode="lin" valueType="num">
                                      <p:cBhvr>
                                        <p:cTn id="107" dur="1000" fill="hold"/>
                                        <p:tgtEl>
                                          <p:spTgt spid="102"/>
                                        </p:tgtEl>
                                        <p:attrNameLst>
                                          <p:attrName>ppt_x</p:attrName>
                                        </p:attrNameLst>
                                      </p:cBhvr>
                                      <p:tavLst>
                                        <p:tav tm="0">
                                          <p:val>
                                            <p:strVal val="#ppt_x"/>
                                          </p:val>
                                        </p:tav>
                                        <p:tav tm="100000">
                                          <p:val>
                                            <p:strVal val="#ppt_x"/>
                                          </p:val>
                                        </p:tav>
                                      </p:tavLst>
                                    </p:anim>
                                    <p:anim calcmode="lin" valueType="num">
                                      <p:cBhvr>
                                        <p:cTn id="108" dur="1000" fill="hold"/>
                                        <p:tgtEl>
                                          <p:spTgt spid="102"/>
                                        </p:tgtEl>
                                        <p:attrNameLst>
                                          <p:attrName>ppt_y</p:attrName>
                                        </p:attrNameLst>
                                      </p:cBhvr>
                                      <p:tavLst>
                                        <p:tav tm="0">
                                          <p:val>
                                            <p:strVal val="#ppt_y+.1"/>
                                          </p:val>
                                        </p:tav>
                                        <p:tav tm="100000">
                                          <p:val>
                                            <p:strVal val="#ppt_y"/>
                                          </p:val>
                                        </p:tav>
                                      </p:tavLst>
                                    </p:anim>
                                  </p:childTnLst>
                                </p:cTn>
                              </p:par>
                              <p:par>
                                <p:cTn id="109" presetID="42" presetClass="entr" presetSubtype="0" fill="hold" nodeType="withEffect">
                                  <p:stCondLst>
                                    <p:cond delay="0"/>
                                  </p:stCondLst>
                                  <p:childTnLst>
                                    <p:set>
                                      <p:cBhvr>
                                        <p:cTn id="110" dur="1" fill="hold">
                                          <p:stCondLst>
                                            <p:cond delay="0"/>
                                          </p:stCondLst>
                                        </p:cTn>
                                        <p:tgtEl>
                                          <p:spTgt spid="108"/>
                                        </p:tgtEl>
                                        <p:attrNameLst>
                                          <p:attrName>style.visibility</p:attrName>
                                        </p:attrNameLst>
                                      </p:cBhvr>
                                      <p:to>
                                        <p:strVal val="visible"/>
                                      </p:to>
                                    </p:set>
                                    <p:animEffect transition="in" filter="fade">
                                      <p:cBhvr>
                                        <p:cTn id="111" dur="1000"/>
                                        <p:tgtEl>
                                          <p:spTgt spid="108"/>
                                        </p:tgtEl>
                                      </p:cBhvr>
                                    </p:animEffect>
                                    <p:anim calcmode="lin" valueType="num">
                                      <p:cBhvr>
                                        <p:cTn id="112" dur="1000" fill="hold"/>
                                        <p:tgtEl>
                                          <p:spTgt spid="108"/>
                                        </p:tgtEl>
                                        <p:attrNameLst>
                                          <p:attrName>ppt_x</p:attrName>
                                        </p:attrNameLst>
                                      </p:cBhvr>
                                      <p:tavLst>
                                        <p:tav tm="0">
                                          <p:val>
                                            <p:strVal val="#ppt_x"/>
                                          </p:val>
                                        </p:tav>
                                        <p:tav tm="100000">
                                          <p:val>
                                            <p:strVal val="#ppt_x"/>
                                          </p:val>
                                        </p:tav>
                                      </p:tavLst>
                                    </p:anim>
                                    <p:anim calcmode="lin" valueType="num">
                                      <p:cBhvr>
                                        <p:cTn id="113" dur="1000" fill="hold"/>
                                        <p:tgtEl>
                                          <p:spTgt spid="108"/>
                                        </p:tgtEl>
                                        <p:attrNameLst>
                                          <p:attrName>ppt_y</p:attrName>
                                        </p:attrNameLst>
                                      </p:cBhvr>
                                      <p:tavLst>
                                        <p:tav tm="0">
                                          <p:val>
                                            <p:strVal val="#ppt_y+.1"/>
                                          </p:val>
                                        </p:tav>
                                        <p:tav tm="100000">
                                          <p:val>
                                            <p:strVal val="#ppt_y"/>
                                          </p:val>
                                        </p:tav>
                                      </p:tavLst>
                                    </p:anim>
                                  </p:childTnLst>
                                </p:cTn>
                              </p:par>
                              <p:par>
                                <p:cTn id="114" presetID="42" presetClass="entr" presetSubtype="0" fill="hold" nodeType="withEffect">
                                  <p:stCondLst>
                                    <p:cond delay="0"/>
                                  </p:stCondLst>
                                  <p:childTnLst>
                                    <p:set>
                                      <p:cBhvr>
                                        <p:cTn id="115" dur="1" fill="hold">
                                          <p:stCondLst>
                                            <p:cond delay="0"/>
                                          </p:stCondLst>
                                        </p:cTn>
                                        <p:tgtEl>
                                          <p:spTgt spid="113"/>
                                        </p:tgtEl>
                                        <p:attrNameLst>
                                          <p:attrName>style.visibility</p:attrName>
                                        </p:attrNameLst>
                                      </p:cBhvr>
                                      <p:to>
                                        <p:strVal val="visible"/>
                                      </p:to>
                                    </p:set>
                                    <p:animEffect transition="in" filter="fade">
                                      <p:cBhvr>
                                        <p:cTn id="116" dur="1000"/>
                                        <p:tgtEl>
                                          <p:spTgt spid="113"/>
                                        </p:tgtEl>
                                      </p:cBhvr>
                                    </p:animEffect>
                                    <p:anim calcmode="lin" valueType="num">
                                      <p:cBhvr>
                                        <p:cTn id="117" dur="1000" fill="hold"/>
                                        <p:tgtEl>
                                          <p:spTgt spid="113"/>
                                        </p:tgtEl>
                                        <p:attrNameLst>
                                          <p:attrName>ppt_x</p:attrName>
                                        </p:attrNameLst>
                                      </p:cBhvr>
                                      <p:tavLst>
                                        <p:tav tm="0">
                                          <p:val>
                                            <p:strVal val="#ppt_x"/>
                                          </p:val>
                                        </p:tav>
                                        <p:tav tm="100000">
                                          <p:val>
                                            <p:strVal val="#ppt_x"/>
                                          </p:val>
                                        </p:tav>
                                      </p:tavLst>
                                    </p:anim>
                                    <p:anim calcmode="lin" valueType="num">
                                      <p:cBhvr>
                                        <p:cTn id="118" dur="1000" fill="hold"/>
                                        <p:tgtEl>
                                          <p:spTgt spid="113"/>
                                        </p:tgtEl>
                                        <p:attrNameLst>
                                          <p:attrName>ppt_y</p:attrName>
                                        </p:attrNameLst>
                                      </p:cBhvr>
                                      <p:tavLst>
                                        <p:tav tm="0">
                                          <p:val>
                                            <p:strVal val="#ppt_y+.1"/>
                                          </p:val>
                                        </p:tav>
                                        <p:tav tm="100000">
                                          <p:val>
                                            <p:strVal val="#ppt_y"/>
                                          </p:val>
                                        </p:tav>
                                      </p:tavLst>
                                    </p:anim>
                                  </p:childTnLst>
                                </p:cTn>
                              </p:par>
                            </p:childTnLst>
                          </p:cTn>
                        </p:par>
                        <p:par>
                          <p:cTn id="119" fill="hold">
                            <p:stCondLst>
                              <p:cond delay="3500"/>
                            </p:stCondLst>
                            <p:childTnLst>
                              <p:par>
                                <p:cTn id="120" presetID="42" presetClass="entr" presetSubtype="0" fill="hold" nodeType="afterEffect">
                                  <p:stCondLst>
                                    <p:cond delay="0"/>
                                  </p:stCondLst>
                                  <p:childTnLst>
                                    <p:set>
                                      <p:cBhvr>
                                        <p:cTn id="121" dur="1" fill="hold">
                                          <p:stCondLst>
                                            <p:cond delay="0"/>
                                          </p:stCondLst>
                                        </p:cTn>
                                        <p:tgtEl>
                                          <p:spTgt spid="145"/>
                                        </p:tgtEl>
                                        <p:attrNameLst>
                                          <p:attrName>style.visibility</p:attrName>
                                        </p:attrNameLst>
                                      </p:cBhvr>
                                      <p:to>
                                        <p:strVal val="visible"/>
                                      </p:to>
                                    </p:set>
                                    <p:animEffect transition="in" filter="fade">
                                      <p:cBhvr>
                                        <p:cTn id="122" dur="1000"/>
                                        <p:tgtEl>
                                          <p:spTgt spid="145"/>
                                        </p:tgtEl>
                                      </p:cBhvr>
                                    </p:animEffect>
                                    <p:anim calcmode="lin" valueType="num">
                                      <p:cBhvr>
                                        <p:cTn id="123" dur="1000" fill="hold"/>
                                        <p:tgtEl>
                                          <p:spTgt spid="145"/>
                                        </p:tgtEl>
                                        <p:attrNameLst>
                                          <p:attrName>ppt_x</p:attrName>
                                        </p:attrNameLst>
                                      </p:cBhvr>
                                      <p:tavLst>
                                        <p:tav tm="0">
                                          <p:val>
                                            <p:strVal val="#ppt_x"/>
                                          </p:val>
                                        </p:tav>
                                        <p:tav tm="100000">
                                          <p:val>
                                            <p:strVal val="#ppt_x"/>
                                          </p:val>
                                        </p:tav>
                                      </p:tavLst>
                                    </p:anim>
                                    <p:anim calcmode="lin" valueType="num">
                                      <p:cBhvr>
                                        <p:cTn id="124" dur="1000" fill="hold"/>
                                        <p:tgtEl>
                                          <p:spTgt spid="145"/>
                                        </p:tgtEl>
                                        <p:attrNameLst>
                                          <p:attrName>ppt_y</p:attrName>
                                        </p:attrNameLst>
                                      </p:cBhvr>
                                      <p:tavLst>
                                        <p:tav tm="0">
                                          <p:val>
                                            <p:strVal val="#ppt_y+.1"/>
                                          </p:val>
                                        </p:tav>
                                        <p:tav tm="100000">
                                          <p:val>
                                            <p:strVal val="#ppt_y"/>
                                          </p:val>
                                        </p:tav>
                                      </p:tavLst>
                                    </p:anim>
                                  </p:childTnLst>
                                </p:cTn>
                              </p:par>
                              <p:par>
                                <p:cTn id="125" presetID="42" presetClass="entr" presetSubtype="0" fill="hold" nodeType="withEffect">
                                  <p:stCondLst>
                                    <p:cond delay="0"/>
                                  </p:stCondLst>
                                  <p:childTnLst>
                                    <p:set>
                                      <p:cBhvr>
                                        <p:cTn id="126" dur="1" fill="hold">
                                          <p:stCondLst>
                                            <p:cond delay="0"/>
                                          </p:stCondLst>
                                        </p:cTn>
                                        <p:tgtEl>
                                          <p:spTgt spid="146"/>
                                        </p:tgtEl>
                                        <p:attrNameLst>
                                          <p:attrName>style.visibility</p:attrName>
                                        </p:attrNameLst>
                                      </p:cBhvr>
                                      <p:to>
                                        <p:strVal val="visible"/>
                                      </p:to>
                                    </p:set>
                                    <p:animEffect transition="in" filter="fade">
                                      <p:cBhvr>
                                        <p:cTn id="127" dur="1000"/>
                                        <p:tgtEl>
                                          <p:spTgt spid="146"/>
                                        </p:tgtEl>
                                      </p:cBhvr>
                                    </p:animEffect>
                                    <p:anim calcmode="lin" valueType="num">
                                      <p:cBhvr>
                                        <p:cTn id="128" dur="1000" fill="hold"/>
                                        <p:tgtEl>
                                          <p:spTgt spid="146"/>
                                        </p:tgtEl>
                                        <p:attrNameLst>
                                          <p:attrName>ppt_x</p:attrName>
                                        </p:attrNameLst>
                                      </p:cBhvr>
                                      <p:tavLst>
                                        <p:tav tm="0">
                                          <p:val>
                                            <p:strVal val="#ppt_x"/>
                                          </p:val>
                                        </p:tav>
                                        <p:tav tm="100000">
                                          <p:val>
                                            <p:strVal val="#ppt_x"/>
                                          </p:val>
                                        </p:tav>
                                      </p:tavLst>
                                    </p:anim>
                                    <p:anim calcmode="lin" valueType="num">
                                      <p:cBhvr>
                                        <p:cTn id="129" dur="1000" fill="hold"/>
                                        <p:tgtEl>
                                          <p:spTgt spid="146"/>
                                        </p:tgtEl>
                                        <p:attrNameLst>
                                          <p:attrName>ppt_y</p:attrName>
                                        </p:attrNameLst>
                                      </p:cBhvr>
                                      <p:tavLst>
                                        <p:tav tm="0">
                                          <p:val>
                                            <p:strVal val="#ppt_y+.1"/>
                                          </p:val>
                                        </p:tav>
                                        <p:tav tm="100000">
                                          <p:val>
                                            <p:strVal val="#ppt_y"/>
                                          </p:val>
                                        </p:tav>
                                      </p:tavLst>
                                    </p:anim>
                                  </p:childTnLst>
                                </p:cTn>
                              </p:par>
                              <p:par>
                                <p:cTn id="130" presetID="42" presetClass="entr" presetSubtype="0" fill="hold" nodeType="withEffect">
                                  <p:stCondLst>
                                    <p:cond delay="0"/>
                                  </p:stCondLst>
                                  <p:childTnLst>
                                    <p:set>
                                      <p:cBhvr>
                                        <p:cTn id="131" dur="1" fill="hold">
                                          <p:stCondLst>
                                            <p:cond delay="0"/>
                                          </p:stCondLst>
                                        </p:cTn>
                                        <p:tgtEl>
                                          <p:spTgt spid="149"/>
                                        </p:tgtEl>
                                        <p:attrNameLst>
                                          <p:attrName>style.visibility</p:attrName>
                                        </p:attrNameLst>
                                      </p:cBhvr>
                                      <p:to>
                                        <p:strVal val="visible"/>
                                      </p:to>
                                    </p:set>
                                    <p:animEffect transition="in" filter="fade">
                                      <p:cBhvr>
                                        <p:cTn id="132" dur="1000"/>
                                        <p:tgtEl>
                                          <p:spTgt spid="149"/>
                                        </p:tgtEl>
                                      </p:cBhvr>
                                    </p:animEffect>
                                    <p:anim calcmode="lin" valueType="num">
                                      <p:cBhvr>
                                        <p:cTn id="133" dur="1000" fill="hold"/>
                                        <p:tgtEl>
                                          <p:spTgt spid="149"/>
                                        </p:tgtEl>
                                        <p:attrNameLst>
                                          <p:attrName>ppt_x</p:attrName>
                                        </p:attrNameLst>
                                      </p:cBhvr>
                                      <p:tavLst>
                                        <p:tav tm="0">
                                          <p:val>
                                            <p:strVal val="#ppt_x"/>
                                          </p:val>
                                        </p:tav>
                                        <p:tav tm="100000">
                                          <p:val>
                                            <p:strVal val="#ppt_x"/>
                                          </p:val>
                                        </p:tav>
                                      </p:tavLst>
                                    </p:anim>
                                    <p:anim calcmode="lin" valueType="num">
                                      <p:cBhvr>
                                        <p:cTn id="134" dur="1000" fill="hold"/>
                                        <p:tgtEl>
                                          <p:spTgt spid="149"/>
                                        </p:tgtEl>
                                        <p:attrNameLst>
                                          <p:attrName>ppt_y</p:attrName>
                                        </p:attrNameLst>
                                      </p:cBhvr>
                                      <p:tavLst>
                                        <p:tav tm="0">
                                          <p:val>
                                            <p:strVal val="#ppt_y+.1"/>
                                          </p:val>
                                        </p:tav>
                                        <p:tav tm="100000">
                                          <p:val>
                                            <p:strVal val="#ppt_y"/>
                                          </p:val>
                                        </p:tav>
                                      </p:tavLst>
                                    </p:anim>
                                  </p:childTnLst>
                                </p:cTn>
                              </p:par>
                              <p:par>
                                <p:cTn id="135" presetID="42" presetClass="entr" presetSubtype="0" fill="hold" nodeType="withEffect">
                                  <p:stCondLst>
                                    <p:cond delay="0"/>
                                  </p:stCondLst>
                                  <p:childTnLst>
                                    <p:set>
                                      <p:cBhvr>
                                        <p:cTn id="136" dur="1" fill="hold">
                                          <p:stCondLst>
                                            <p:cond delay="0"/>
                                          </p:stCondLst>
                                        </p:cTn>
                                        <p:tgtEl>
                                          <p:spTgt spid="3"/>
                                        </p:tgtEl>
                                        <p:attrNameLst>
                                          <p:attrName>style.visibility</p:attrName>
                                        </p:attrNameLst>
                                      </p:cBhvr>
                                      <p:to>
                                        <p:strVal val="visible"/>
                                      </p:to>
                                    </p:set>
                                    <p:animEffect transition="in" filter="fade">
                                      <p:cBhvr>
                                        <p:cTn id="137" dur="1000"/>
                                        <p:tgtEl>
                                          <p:spTgt spid="3"/>
                                        </p:tgtEl>
                                      </p:cBhvr>
                                    </p:animEffect>
                                    <p:anim calcmode="lin" valueType="num">
                                      <p:cBhvr>
                                        <p:cTn id="138" dur="1000" fill="hold"/>
                                        <p:tgtEl>
                                          <p:spTgt spid="3"/>
                                        </p:tgtEl>
                                        <p:attrNameLst>
                                          <p:attrName>ppt_x</p:attrName>
                                        </p:attrNameLst>
                                      </p:cBhvr>
                                      <p:tavLst>
                                        <p:tav tm="0">
                                          <p:val>
                                            <p:strVal val="#ppt_x"/>
                                          </p:val>
                                        </p:tav>
                                        <p:tav tm="100000">
                                          <p:val>
                                            <p:strVal val="#ppt_x"/>
                                          </p:val>
                                        </p:tav>
                                      </p:tavLst>
                                    </p:anim>
                                    <p:anim calcmode="lin" valueType="num">
                                      <p:cBhvr>
                                        <p:cTn id="139" dur="1000" fill="hold"/>
                                        <p:tgtEl>
                                          <p:spTgt spid="3"/>
                                        </p:tgtEl>
                                        <p:attrNameLst>
                                          <p:attrName>ppt_y</p:attrName>
                                        </p:attrNameLst>
                                      </p:cBhvr>
                                      <p:tavLst>
                                        <p:tav tm="0">
                                          <p:val>
                                            <p:strVal val="#ppt_y+.1"/>
                                          </p:val>
                                        </p:tav>
                                        <p:tav tm="100000">
                                          <p:val>
                                            <p:strVal val="#ppt_y"/>
                                          </p:val>
                                        </p:tav>
                                      </p:tavLst>
                                    </p:anim>
                                  </p:childTnLst>
                                </p:cTn>
                              </p:par>
                              <p:par>
                                <p:cTn id="140" presetID="42" presetClass="entr" presetSubtype="0" fill="hold" grpId="0" nodeType="withEffect">
                                  <p:stCondLst>
                                    <p:cond delay="0"/>
                                  </p:stCondLst>
                                  <p:childTnLst>
                                    <p:set>
                                      <p:cBhvr>
                                        <p:cTn id="141" dur="1" fill="hold">
                                          <p:stCondLst>
                                            <p:cond delay="0"/>
                                          </p:stCondLst>
                                        </p:cTn>
                                        <p:tgtEl>
                                          <p:spTgt spid="156"/>
                                        </p:tgtEl>
                                        <p:attrNameLst>
                                          <p:attrName>style.visibility</p:attrName>
                                        </p:attrNameLst>
                                      </p:cBhvr>
                                      <p:to>
                                        <p:strVal val="visible"/>
                                      </p:to>
                                    </p:set>
                                    <p:animEffect transition="in" filter="fade">
                                      <p:cBhvr>
                                        <p:cTn id="142" dur="1000"/>
                                        <p:tgtEl>
                                          <p:spTgt spid="156"/>
                                        </p:tgtEl>
                                      </p:cBhvr>
                                    </p:animEffect>
                                    <p:anim calcmode="lin" valueType="num">
                                      <p:cBhvr>
                                        <p:cTn id="143" dur="1000" fill="hold"/>
                                        <p:tgtEl>
                                          <p:spTgt spid="156"/>
                                        </p:tgtEl>
                                        <p:attrNameLst>
                                          <p:attrName>ppt_x</p:attrName>
                                        </p:attrNameLst>
                                      </p:cBhvr>
                                      <p:tavLst>
                                        <p:tav tm="0">
                                          <p:val>
                                            <p:strVal val="#ppt_x"/>
                                          </p:val>
                                        </p:tav>
                                        <p:tav tm="100000">
                                          <p:val>
                                            <p:strVal val="#ppt_x"/>
                                          </p:val>
                                        </p:tav>
                                      </p:tavLst>
                                    </p:anim>
                                    <p:anim calcmode="lin" valueType="num">
                                      <p:cBhvr>
                                        <p:cTn id="144" dur="1000" fill="hold"/>
                                        <p:tgtEl>
                                          <p:spTgt spid="156"/>
                                        </p:tgtEl>
                                        <p:attrNameLst>
                                          <p:attrName>ppt_y</p:attrName>
                                        </p:attrNameLst>
                                      </p:cBhvr>
                                      <p:tavLst>
                                        <p:tav tm="0">
                                          <p:val>
                                            <p:strVal val="#ppt_y+.1"/>
                                          </p:val>
                                        </p:tav>
                                        <p:tav tm="100000">
                                          <p:val>
                                            <p:strVal val="#ppt_y"/>
                                          </p:val>
                                        </p:tav>
                                      </p:tavLst>
                                    </p:anim>
                                  </p:childTnLst>
                                </p:cTn>
                              </p:par>
                              <p:par>
                                <p:cTn id="145" presetID="42" presetClass="entr" presetSubtype="0" fill="hold" grpId="0" nodeType="withEffect">
                                  <p:stCondLst>
                                    <p:cond delay="0"/>
                                  </p:stCondLst>
                                  <p:childTnLst>
                                    <p:set>
                                      <p:cBhvr>
                                        <p:cTn id="146" dur="1" fill="hold">
                                          <p:stCondLst>
                                            <p:cond delay="0"/>
                                          </p:stCondLst>
                                        </p:cTn>
                                        <p:tgtEl>
                                          <p:spTgt spid="157"/>
                                        </p:tgtEl>
                                        <p:attrNameLst>
                                          <p:attrName>style.visibility</p:attrName>
                                        </p:attrNameLst>
                                      </p:cBhvr>
                                      <p:to>
                                        <p:strVal val="visible"/>
                                      </p:to>
                                    </p:set>
                                    <p:animEffect transition="in" filter="fade">
                                      <p:cBhvr>
                                        <p:cTn id="147" dur="1000"/>
                                        <p:tgtEl>
                                          <p:spTgt spid="157"/>
                                        </p:tgtEl>
                                      </p:cBhvr>
                                    </p:animEffect>
                                    <p:anim calcmode="lin" valueType="num">
                                      <p:cBhvr>
                                        <p:cTn id="148" dur="1000" fill="hold"/>
                                        <p:tgtEl>
                                          <p:spTgt spid="157"/>
                                        </p:tgtEl>
                                        <p:attrNameLst>
                                          <p:attrName>ppt_x</p:attrName>
                                        </p:attrNameLst>
                                      </p:cBhvr>
                                      <p:tavLst>
                                        <p:tav tm="0">
                                          <p:val>
                                            <p:strVal val="#ppt_x"/>
                                          </p:val>
                                        </p:tav>
                                        <p:tav tm="100000">
                                          <p:val>
                                            <p:strVal val="#ppt_x"/>
                                          </p:val>
                                        </p:tav>
                                      </p:tavLst>
                                    </p:anim>
                                    <p:anim calcmode="lin" valueType="num">
                                      <p:cBhvr>
                                        <p:cTn id="149" dur="1000" fill="hold"/>
                                        <p:tgtEl>
                                          <p:spTgt spid="157"/>
                                        </p:tgtEl>
                                        <p:attrNameLst>
                                          <p:attrName>ppt_y</p:attrName>
                                        </p:attrNameLst>
                                      </p:cBhvr>
                                      <p:tavLst>
                                        <p:tav tm="0">
                                          <p:val>
                                            <p:strVal val="#ppt_y+.1"/>
                                          </p:val>
                                        </p:tav>
                                        <p:tav tm="100000">
                                          <p:val>
                                            <p:strVal val="#ppt_y"/>
                                          </p:val>
                                        </p:tav>
                                      </p:tavLst>
                                    </p:anim>
                                  </p:childTnLst>
                                </p:cTn>
                              </p:par>
                              <p:par>
                                <p:cTn id="150" presetID="42" presetClass="entr" presetSubtype="0" fill="hold" grpId="0" nodeType="withEffect">
                                  <p:stCondLst>
                                    <p:cond delay="0"/>
                                  </p:stCondLst>
                                  <p:childTnLst>
                                    <p:set>
                                      <p:cBhvr>
                                        <p:cTn id="151" dur="1" fill="hold">
                                          <p:stCondLst>
                                            <p:cond delay="0"/>
                                          </p:stCondLst>
                                        </p:cTn>
                                        <p:tgtEl>
                                          <p:spTgt spid="159"/>
                                        </p:tgtEl>
                                        <p:attrNameLst>
                                          <p:attrName>style.visibility</p:attrName>
                                        </p:attrNameLst>
                                      </p:cBhvr>
                                      <p:to>
                                        <p:strVal val="visible"/>
                                      </p:to>
                                    </p:set>
                                    <p:animEffect transition="in" filter="fade">
                                      <p:cBhvr>
                                        <p:cTn id="152" dur="1000"/>
                                        <p:tgtEl>
                                          <p:spTgt spid="159"/>
                                        </p:tgtEl>
                                      </p:cBhvr>
                                    </p:animEffect>
                                    <p:anim calcmode="lin" valueType="num">
                                      <p:cBhvr>
                                        <p:cTn id="153" dur="1000" fill="hold"/>
                                        <p:tgtEl>
                                          <p:spTgt spid="159"/>
                                        </p:tgtEl>
                                        <p:attrNameLst>
                                          <p:attrName>ppt_x</p:attrName>
                                        </p:attrNameLst>
                                      </p:cBhvr>
                                      <p:tavLst>
                                        <p:tav tm="0">
                                          <p:val>
                                            <p:strVal val="#ppt_x"/>
                                          </p:val>
                                        </p:tav>
                                        <p:tav tm="100000">
                                          <p:val>
                                            <p:strVal val="#ppt_x"/>
                                          </p:val>
                                        </p:tav>
                                      </p:tavLst>
                                    </p:anim>
                                    <p:anim calcmode="lin" valueType="num">
                                      <p:cBhvr>
                                        <p:cTn id="154" dur="1000" fill="hold"/>
                                        <p:tgtEl>
                                          <p:spTgt spid="159"/>
                                        </p:tgtEl>
                                        <p:attrNameLst>
                                          <p:attrName>ppt_y</p:attrName>
                                        </p:attrNameLst>
                                      </p:cBhvr>
                                      <p:tavLst>
                                        <p:tav tm="0">
                                          <p:val>
                                            <p:strVal val="#ppt_y+.1"/>
                                          </p:val>
                                        </p:tav>
                                        <p:tav tm="100000">
                                          <p:val>
                                            <p:strVal val="#ppt_y"/>
                                          </p:val>
                                        </p:tav>
                                      </p:tavLst>
                                    </p:anim>
                                  </p:childTnLst>
                                </p:cTn>
                              </p:par>
                              <p:par>
                                <p:cTn id="155" presetID="42" presetClass="entr" presetSubtype="0" fill="hold" grpId="0" nodeType="withEffect">
                                  <p:stCondLst>
                                    <p:cond delay="0"/>
                                  </p:stCondLst>
                                  <p:childTnLst>
                                    <p:set>
                                      <p:cBhvr>
                                        <p:cTn id="156" dur="1" fill="hold">
                                          <p:stCondLst>
                                            <p:cond delay="0"/>
                                          </p:stCondLst>
                                        </p:cTn>
                                        <p:tgtEl>
                                          <p:spTgt spid="160"/>
                                        </p:tgtEl>
                                        <p:attrNameLst>
                                          <p:attrName>style.visibility</p:attrName>
                                        </p:attrNameLst>
                                      </p:cBhvr>
                                      <p:to>
                                        <p:strVal val="visible"/>
                                      </p:to>
                                    </p:set>
                                    <p:animEffect transition="in" filter="fade">
                                      <p:cBhvr>
                                        <p:cTn id="157" dur="1000"/>
                                        <p:tgtEl>
                                          <p:spTgt spid="160"/>
                                        </p:tgtEl>
                                      </p:cBhvr>
                                    </p:animEffect>
                                    <p:anim calcmode="lin" valueType="num">
                                      <p:cBhvr>
                                        <p:cTn id="158" dur="1000" fill="hold"/>
                                        <p:tgtEl>
                                          <p:spTgt spid="160"/>
                                        </p:tgtEl>
                                        <p:attrNameLst>
                                          <p:attrName>ppt_x</p:attrName>
                                        </p:attrNameLst>
                                      </p:cBhvr>
                                      <p:tavLst>
                                        <p:tav tm="0">
                                          <p:val>
                                            <p:strVal val="#ppt_x"/>
                                          </p:val>
                                        </p:tav>
                                        <p:tav tm="100000">
                                          <p:val>
                                            <p:strVal val="#ppt_x"/>
                                          </p:val>
                                        </p:tav>
                                      </p:tavLst>
                                    </p:anim>
                                    <p:anim calcmode="lin" valueType="num">
                                      <p:cBhvr>
                                        <p:cTn id="159" dur="1000" fill="hold"/>
                                        <p:tgtEl>
                                          <p:spTgt spid="16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0" grpId="0"/>
      <p:bldP spid="71" grpId="0"/>
      <p:bldP spid="26" grpId="0" animBg="1"/>
      <p:bldP spid="31" grpId="0" animBg="1"/>
      <p:bldP spid="156" grpId="0"/>
      <p:bldP spid="157" grpId="0"/>
      <p:bldP spid="159" grpId="0"/>
      <p:bldP spid="160" grpId="0"/>
      <p:bldP spid="152" grpId="0" animBg="1"/>
      <p:bldP spid="168"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 name="任意多边形 99"/>
          <p:cNvSpPr/>
          <p:nvPr/>
        </p:nvSpPr>
        <p:spPr>
          <a:xfrm>
            <a:off x="3663020" y="1052363"/>
            <a:ext cx="6460402" cy="4978287"/>
          </a:xfrm>
          <a:custGeom>
            <a:avLst/>
            <a:gdLst>
              <a:gd name="connsiteX0" fmla="*/ 6128642 w 6460402"/>
              <a:gd name="connsiteY0" fmla="*/ 2544539 h 4978287"/>
              <a:gd name="connsiteX1" fmla="*/ 6128642 w 6460402"/>
              <a:gd name="connsiteY1" fmla="*/ 2578165 h 4978287"/>
              <a:gd name="connsiteX2" fmla="*/ 6205767 w 6460402"/>
              <a:gd name="connsiteY2" fmla="*/ 2578165 h 4978287"/>
              <a:gd name="connsiteX3" fmla="*/ 6205767 w 6460402"/>
              <a:gd name="connsiteY3" fmla="*/ 2544539 h 4978287"/>
              <a:gd name="connsiteX4" fmla="*/ 6128642 w 6460402"/>
              <a:gd name="connsiteY4" fmla="*/ 2359082 h 4978287"/>
              <a:gd name="connsiteX5" fmla="*/ 6128642 w 6460402"/>
              <a:gd name="connsiteY5" fmla="*/ 2374918 h 4978287"/>
              <a:gd name="connsiteX6" fmla="*/ 6205767 w 6460402"/>
              <a:gd name="connsiteY6" fmla="*/ 2374918 h 4978287"/>
              <a:gd name="connsiteX7" fmla="*/ 6205767 w 6460402"/>
              <a:gd name="connsiteY7" fmla="*/ 2359082 h 4978287"/>
              <a:gd name="connsiteX8" fmla="*/ 6128642 w 6460402"/>
              <a:gd name="connsiteY8" fmla="*/ 2175435 h 4978287"/>
              <a:gd name="connsiteX9" fmla="*/ 6128642 w 6460402"/>
              <a:gd name="connsiteY9" fmla="*/ 2189461 h 4978287"/>
              <a:gd name="connsiteX10" fmla="*/ 6205767 w 6460402"/>
              <a:gd name="connsiteY10" fmla="*/ 2189461 h 4978287"/>
              <a:gd name="connsiteX11" fmla="*/ 6205767 w 6460402"/>
              <a:gd name="connsiteY11" fmla="*/ 2175435 h 4978287"/>
              <a:gd name="connsiteX12" fmla="*/ 550566 w 6460402"/>
              <a:gd name="connsiteY12" fmla="*/ 0 h 4978287"/>
              <a:gd name="connsiteX13" fmla="*/ 1089947 w 6460402"/>
              <a:gd name="connsiteY13" fmla="*/ 439608 h 4978287"/>
              <a:gd name="connsiteX14" fmla="*/ 1094328 w 6460402"/>
              <a:gd name="connsiteY14" fmla="*/ 483067 h 4978287"/>
              <a:gd name="connsiteX15" fmla="*/ 3355244 w 6460402"/>
              <a:gd name="connsiteY15" fmla="*/ 483067 h 4978287"/>
              <a:gd name="connsiteX16" fmla="*/ 3774352 w 6460402"/>
              <a:gd name="connsiteY16" fmla="*/ 902175 h 4978287"/>
              <a:gd name="connsiteX17" fmla="*/ 3774352 w 6460402"/>
              <a:gd name="connsiteY17" fmla="*/ 1433662 h 4978287"/>
              <a:gd name="connsiteX18" fmla="*/ 3776218 w 6460402"/>
              <a:gd name="connsiteY18" fmla="*/ 1433662 h 4978287"/>
              <a:gd name="connsiteX19" fmla="*/ 3776218 w 6460402"/>
              <a:gd name="connsiteY19" fmla="*/ 1732154 h 4978287"/>
              <a:gd name="connsiteX20" fmla="*/ 4049878 w 6460402"/>
              <a:gd name="connsiteY20" fmla="*/ 2005814 h 4978287"/>
              <a:gd name="connsiteX21" fmla="*/ 5752319 w 6460402"/>
              <a:gd name="connsiteY21" fmla="*/ 2005814 h 4978287"/>
              <a:gd name="connsiteX22" fmla="*/ 5752319 w 6460402"/>
              <a:gd name="connsiteY22" fmla="*/ 1999666 h 4978287"/>
              <a:gd name="connsiteX23" fmla="*/ 6128642 w 6460402"/>
              <a:gd name="connsiteY23" fmla="*/ 1999666 h 4978287"/>
              <a:gd name="connsiteX24" fmla="*/ 6128642 w 6460402"/>
              <a:gd name="connsiteY24" fmla="*/ 2005814 h 4978287"/>
              <a:gd name="connsiteX25" fmla="*/ 6205767 w 6460402"/>
              <a:gd name="connsiteY25" fmla="*/ 2005814 h 4978287"/>
              <a:gd name="connsiteX26" fmla="*/ 6205767 w 6460402"/>
              <a:gd name="connsiteY26" fmla="*/ 2005162 h 4978287"/>
              <a:gd name="connsiteX27" fmla="*/ 6460402 w 6460402"/>
              <a:gd name="connsiteY27" fmla="*/ 2005162 h 4978287"/>
              <a:gd name="connsiteX28" fmla="*/ 6460402 w 6460402"/>
              <a:gd name="connsiteY28" fmla="*/ 2740090 h 4978287"/>
              <a:gd name="connsiteX29" fmla="*/ 6227992 w 6460402"/>
              <a:gd name="connsiteY29" fmla="*/ 2740090 h 4978287"/>
              <a:gd name="connsiteX30" fmla="*/ 4948699 w 6460402"/>
              <a:gd name="connsiteY30" fmla="*/ 2747786 h 4978287"/>
              <a:gd name="connsiteX31" fmla="*/ 4699917 w 6460402"/>
              <a:gd name="connsiteY31" fmla="*/ 3021446 h 4978287"/>
              <a:gd name="connsiteX32" fmla="*/ 4699917 w 6460402"/>
              <a:gd name="connsiteY32" fmla="*/ 3886050 h 4978287"/>
              <a:gd name="connsiteX33" fmla="*/ 4722636 w 6460402"/>
              <a:gd name="connsiteY33" fmla="*/ 3888341 h 4978287"/>
              <a:gd name="connsiteX34" fmla="*/ 5162244 w 6460402"/>
              <a:gd name="connsiteY34" fmla="*/ 4427721 h 4978287"/>
              <a:gd name="connsiteX35" fmla="*/ 4611678 w 6460402"/>
              <a:gd name="connsiteY35" fmla="*/ 4978287 h 4978287"/>
              <a:gd name="connsiteX36" fmla="*/ 4061112 w 6460402"/>
              <a:gd name="connsiteY36" fmla="*/ 4427721 h 4978287"/>
              <a:gd name="connsiteX37" fmla="*/ 4500720 w 6460402"/>
              <a:gd name="connsiteY37" fmla="*/ 3888341 h 4978287"/>
              <a:gd name="connsiteX38" fmla="*/ 4525038 w 6460402"/>
              <a:gd name="connsiteY38" fmla="*/ 3885889 h 4978287"/>
              <a:gd name="connsiteX39" fmla="*/ 4525038 w 6460402"/>
              <a:gd name="connsiteY39" fmla="*/ 2997273 h 4978287"/>
              <a:gd name="connsiteX40" fmla="*/ 4906045 w 6460402"/>
              <a:gd name="connsiteY40" fmla="*/ 2578165 h 4978287"/>
              <a:gd name="connsiteX41" fmla="*/ 5752319 w 6460402"/>
              <a:gd name="connsiteY41" fmla="*/ 2578165 h 4978287"/>
              <a:gd name="connsiteX42" fmla="*/ 5752319 w 6460402"/>
              <a:gd name="connsiteY42" fmla="*/ 2544539 h 4978287"/>
              <a:gd name="connsiteX43" fmla="*/ 4621379 w 6460402"/>
              <a:gd name="connsiteY43" fmla="*/ 2544539 h 4978287"/>
              <a:gd name="connsiteX44" fmla="*/ 4347719 w 6460402"/>
              <a:gd name="connsiteY44" fmla="*/ 2818199 h 4978287"/>
              <a:gd name="connsiteX45" fmla="*/ 4347719 w 6460402"/>
              <a:gd name="connsiteY45" fmla="*/ 3200314 h 4978287"/>
              <a:gd name="connsiteX46" fmla="*/ 4345853 w 6460402"/>
              <a:gd name="connsiteY46" fmla="*/ 3200314 h 4978287"/>
              <a:gd name="connsiteX47" fmla="*/ 4345853 w 6460402"/>
              <a:gd name="connsiteY47" fmla="*/ 3217647 h 4978287"/>
              <a:gd name="connsiteX48" fmla="*/ 3926745 w 6460402"/>
              <a:gd name="connsiteY48" fmla="*/ 3636755 h 4978287"/>
              <a:gd name="connsiteX49" fmla="*/ 1502623 w 6460402"/>
              <a:gd name="connsiteY49" fmla="*/ 3636755 h 4978287"/>
              <a:gd name="connsiteX50" fmla="*/ 1500080 w 6460402"/>
              <a:gd name="connsiteY50" fmla="*/ 3661988 h 4978287"/>
              <a:gd name="connsiteX51" fmla="*/ 960699 w 6460402"/>
              <a:gd name="connsiteY51" fmla="*/ 4101596 h 4978287"/>
              <a:gd name="connsiteX52" fmla="*/ 410133 w 6460402"/>
              <a:gd name="connsiteY52" fmla="*/ 3551030 h 4978287"/>
              <a:gd name="connsiteX53" fmla="*/ 960699 w 6460402"/>
              <a:gd name="connsiteY53" fmla="*/ 3000464 h 4978287"/>
              <a:gd name="connsiteX54" fmla="*/ 1500080 w 6460402"/>
              <a:gd name="connsiteY54" fmla="*/ 3440072 h 4978287"/>
              <a:gd name="connsiteX55" fmla="*/ 1502808 w 6460402"/>
              <a:gd name="connsiteY55" fmla="*/ 3467134 h 4978287"/>
              <a:gd name="connsiteX56" fmla="*/ 3879826 w 6460402"/>
              <a:gd name="connsiteY56" fmla="*/ 3467134 h 4978287"/>
              <a:gd name="connsiteX57" fmla="*/ 4153486 w 6460402"/>
              <a:gd name="connsiteY57" fmla="*/ 3193474 h 4978287"/>
              <a:gd name="connsiteX58" fmla="*/ 4153486 w 6460402"/>
              <a:gd name="connsiteY58" fmla="*/ 2935531 h 4978287"/>
              <a:gd name="connsiteX59" fmla="*/ 4155352 w 6460402"/>
              <a:gd name="connsiteY59" fmla="*/ 2935531 h 4978287"/>
              <a:gd name="connsiteX60" fmla="*/ 4155352 w 6460402"/>
              <a:gd name="connsiteY60" fmla="*/ 2794026 h 4978287"/>
              <a:gd name="connsiteX61" fmla="*/ 4574460 w 6460402"/>
              <a:gd name="connsiteY61" fmla="*/ 2374918 h 4978287"/>
              <a:gd name="connsiteX62" fmla="*/ 5752319 w 6460402"/>
              <a:gd name="connsiteY62" fmla="*/ 2374918 h 4978287"/>
              <a:gd name="connsiteX63" fmla="*/ 5752319 w 6460402"/>
              <a:gd name="connsiteY63" fmla="*/ 2359082 h 4978287"/>
              <a:gd name="connsiteX64" fmla="*/ 2802547 w 6460402"/>
              <a:gd name="connsiteY64" fmla="*/ 2359082 h 4978287"/>
              <a:gd name="connsiteX65" fmla="*/ 2799911 w 6460402"/>
              <a:gd name="connsiteY65" fmla="*/ 2385229 h 4978287"/>
              <a:gd name="connsiteX66" fmla="*/ 2260530 w 6460402"/>
              <a:gd name="connsiteY66" fmla="*/ 2824837 h 4978287"/>
              <a:gd name="connsiteX67" fmla="*/ 1709964 w 6460402"/>
              <a:gd name="connsiteY67" fmla="*/ 2274271 h 4978287"/>
              <a:gd name="connsiteX68" fmla="*/ 2260530 w 6460402"/>
              <a:gd name="connsiteY68" fmla="*/ 1723705 h 4978287"/>
              <a:gd name="connsiteX69" fmla="*/ 2799911 w 6460402"/>
              <a:gd name="connsiteY69" fmla="*/ 2163313 h 4978287"/>
              <a:gd name="connsiteX70" fmla="*/ 2802547 w 6460402"/>
              <a:gd name="connsiteY70" fmla="*/ 2189461 h 4978287"/>
              <a:gd name="connsiteX71" fmla="*/ 5752319 w 6460402"/>
              <a:gd name="connsiteY71" fmla="*/ 2189461 h 4978287"/>
              <a:gd name="connsiteX72" fmla="*/ 5752319 w 6460402"/>
              <a:gd name="connsiteY72" fmla="*/ 2175435 h 4978287"/>
              <a:gd name="connsiteX73" fmla="*/ 4002959 w 6460402"/>
              <a:gd name="connsiteY73" fmla="*/ 2175435 h 4978287"/>
              <a:gd name="connsiteX74" fmla="*/ 3583851 w 6460402"/>
              <a:gd name="connsiteY74" fmla="*/ 1756327 h 4978287"/>
              <a:gd name="connsiteX75" fmla="*/ 3583851 w 6460402"/>
              <a:gd name="connsiteY75" fmla="*/ 1605112 h 4978287"/>
              <a:gd name="connsiteX76" fmla="*/ 3581985 w 6460402"/>
              <a:gd name="connsiteY76" fmla="*/ 1605112 h 4978287"/>
              <a:gd name="connsiteX77" fmla="*/ 3581985 w 6460402"/>
              <a:gd name="connsiteY77" fmla="*/ 926348 h 4978287"/>
              <a:gd name="connsiteX78" fmla="*/ 3308325 w 6460402"/>
              <a:gd name="connsiteY78" fmla="*/ 652688 h 4978287"/>
              <a:gd name="connsiteX79" fmla="*/ 1090838 w 6460402"/>
              <a:gd name="connsiteY79" fmla="*/ 652688 h 4978287"/>
              <a:gd name="connsiteX80" fmla="*/ 1089947 w 6460402"/>
              <a:gd name="connsiteY80" fmla="*/ 661524 h 4978287"/>
              <a:gd name="connsiteX81" fmla="*/ 550566 w 6460402"/>
              <a:gd name="connsiteY81" fmla="*/ 1101132 h 4978287"/>
              <a:gd name="connsiteX82" fmla="*/ 0 w 6460402"/>
              <a:gd name="connsiteY82" fmla="*/ 550566 h 4978287"/>
              <a:gd name="connsiteX83" fmla="*/ 550566 w 6460402"/>
              <a:gd name="connsiteY83" fmla="*/ 0 h 49782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Lst>
            <a:rect l="l" t="t" r="r" b="b"/>
            <a:pathLst>
              <a:path w="6460402" h="4978287">
                <a:moveTo>
                  <a:pt x="6128642" y="2544539"/>
                </a:moveTo>
                <a:lnTo>
                  <a:pt x="6128642" y="2578165"/>
                </a:lnTo>
                <a:lnTo>
                  <a:pt x="6205767" y="2578165"/>
                </a:lnTo>
                <a:lnTo>
                  <a:pt x="6205767" y="2544539"/>
                </a:lnTo>
                <a:close/>
                <a:moveTo>
                  <a:pt x="6128642" y="2359082"/>
                </a:moveTo>
                <a:lnTo>
                  <a:pt x="6128642" y="2374918"/>
                </a:lnTo>
                <a:lnTo>
                  <a:pt x="6205767" y="2374918"/>
                </a:lnTo>
                <a:lnTo>
                  <a:pt x="6205767" y="2359082"/>
                </a:lnTo>
                <a:close/>
                <a:moveTo>
                  <a:pt x="6128642" y="2175435"/>
                </a:moveTo>
                <a:lnTo>
                  <a:pt x="6128642" y="2189461"/>
                </a:lnTo>
                <a:lnTo>
                  <a:pt x="6205767" y="2189461"/>
                </a:lnTo>
                <a:lnTo>
                  <a:pt x="6205767" y="2175435"/>
                </a:lnTo>
                <a:close/>
                <a:moveTo>
                  <a:pt x="550566" y="0"/>
                </a:moveTo>
                <a:cubicBezTo>
                  <a:pt x="816627" y="0"/>
                  <a:pt x="1038609" y="188724"/>
                  <a:pt x="1089947" y="439608"/>
                </a:cubicBezTo>
                <a:lnTo>
                  <a:pt x="1094328" y="483067"/>
                </a:lnTo>
                <a:lnTo>
                  <a:pt x="3355244" y="483067"/>
                </a:lnTo>
                <a:cubicBezTo>
                  <a:pt x="3586711" y="483067"/>
                  <a:pt x="3774352" y="670708"/>
                  <a:pt x="3774352" y="902175"/>
                </a:cubicBezTo>
                <a:lnTo>
                  <a:pt x="3774352" y="1433662"/>
                </a:lnTo>
                <a:lnTo>
                  <a:pt x="3776218" y="1433662"/>
                </a:lnTo>
                <a:lnTo>
                  <a:pt x="3776218" y="1732154"/>
                </a:lnTo>
                <a:cubicBezTo>
                  <a:pt x="3776218" y="1883292"/>
                  <a:pt x="3898740" y="2005814"/>
                  <a:pt x="4049878" y="2005814"/>
                </a:cubicBezTo>
                <a:lnTo>
                  <a:pt x="5752319" y="2005814"/>
                </a:lnTo>
                <a:lnTo>
                  <a:pt x="5752319" y="1999666"/>
                </a:lnTo>
                <a:lnTo>
                  <a:pt x="6128642" y="1999666"/>
                </a:lnTo>
                <a:lnTo>
                  <a:pt x="6128642" y="2005814"/>
                </a:lnTo>
                <a:lnTo>
                  <a:pt x="6205767" y="2005814"/>
                </a:lnTo>
                <a:lnTo>
                  <a:pt x="6205767" y="2005162"/>
                </a:lnTo>
                <a:lnTo>
                  <a:pt x="6460402" y="2005162"/>
                </a:lnTo>
                <a:lnTo>
                  <a:pt x="6460402" y="2740090"/>
                </a:lnTo>
                <a:lnTo>
                  <a:pt x="6227992" y="2740090"/>
                </a:lnTo>
                <a:lnTo>
                  <a:pt x="4948699" y="2747786"/>
                </a:lnTo>
                <a:cubicBezTo>
                  <a:pt x="4811301" y="2747786"/>
                  <a:pt x="4699917" y="2870308"/>
                  <a:pt x="4699917" y="3021446"/>
                </a:cubicBezTo>
                <a:lnTo>
                  <a:pt x="4699917" y="3886050"/>
                </a:lnTo>
                <a:lnTo>
                  <a:pt x="4722636" y="3888341"/>
                </a:lnTo>
                <a:cubicBezTo>
                  <a:pt x="4973520" y="3939679"/>
                  <a:pt x="5162244" y="4161661"/>
                  <a:pt x="5162244" y="4427721"/>
                </a:cubicBezTo>
                <a:cubicBezTo>
                  <a:pt x="5162244" y="4731790"/>
                  <a:pt x="4915747" y="4978287"/>
                  <a:pt x="4611678" y="4978287"/>
                </a:cubicBezTo>
                <a:cubicBezTo>
                  <a:pt x="4307609" y="4978287"/>
                  <a:pt x="4061112" y="4731790"/>
                  <a:pt x="4061112" y="4427721"/>
                </a:cubicBezTo>
                <a:cubicBezTo>
                  <a:pt x="4061112" y="4161661"/>
                  <a:pt x="4249837" y="3939679"/>
                  <a:pt x="4500720" y="3888341"/>
                </a:cubicBezTo>
                <a:lnTo>
                  <a:pt x="4525038" y="3885889"/>
                </a:lnTo>
                <a:lnTo>
                  <a:pt x="4525038" y="2997273"/>
                </a:lnTo>
                <a:cubicBezTo>
                  <a:pt x="4525038" y="2765806"/>
                  <a:pt x="4695621" y="2578165"/>
                  <a:pt x="4906045" y="2578165"/>
                </a:cubicBezTo>
                <a:lnTo>
                  <a:pt x="5752319" y="2578165"/>
                </a:lnTo>
                <a:lnTo>
                  <a:pt x="5752319" y="2544539"/>
                </a:lnTo>
                <a:lnTo>
                  <a:pt x="4621379" y="2544539"/>
                </a:lnTo>
                <a:cubicBezTo>
                  <a:pt x="4470241" y="2544539"/>
                  <a:pt x="4347719" y="2667061"/>
                  <a:pt x="4347719" y="2818199"/>
                </a:cubicBezTo>
                <a:lnTo>
                  <a:pt x="4347719" y="3200314"/>
                </a:lnTo>
                <a:lnTo>
                  <a:pt x="4345853" y="3200314"/>
                </a:lnTo>
                <a:lnTo>
                  <a:pt x="4345853" y="3217647"/>
                </a:lnTo>
                <a:cubicBezTo>
                  <a:pt x="4345853" y="3449114"/>
                  <a:pt x="4158212" y="3636755"/>
                  <a:pt x="3926745" y="3636755"/>
                </a:cubicBezTo>
                <a:lnTo>
                  <a:pt x="1502623" y="3636755"/>
                </a:lnTo>
                <a:lnTo>
                  <a:pt x="1500080" y="3661988"/>
                </a:lnTo>
                <a:cubicBezTo>
                  <a:pt x="1448742" y="3912872"/>
                  <a:pt x="1226760" y="4101596"/>
                  <a:pt x="960699" y="4101596"/>
                </a:cubicBezTo>
                <a:cubicBezTo>
                  <a:pt x="656630" y="4101596"/>
                  <a:pt x="410133" y="3855099"/>
                  <a:pt x="410133" y="3551030"/>
                </a:cubicBezTo>
                <a:cubicBezTo>
                  <a:pt x="410133" y="3246961"/>
                  <a:pt x="656630" y="3000464"/>
                  <a:pt x="960699" y="3000464"/>
                </a:cubicBezTo>
                <a:cubicBezTo>
                  <a:pt x="1226760" y="3000464"/>
                  <a:pt x="1448742" y="3189188"/>
                  <a:pt x="1500080" y="3440072"/>
                </a:cubicBezTo>
                <a:lnTo>
                  <a:pt x="1502808" y="3467134"/>
                </a:lnTo>
                <a:lnTo>
                  <a:pt x="3879826" y="3467134"/>
                </a:lnTo>
                <a:cubicBezTo>
                  <a:pt x="4030964" y="3467134"/>
                  <a:pt x="4153486" y="3344612"/>
                  <a:pt x="4153486" y="3193474"/>
                </a:cubicBezTo>
                <a:lnTo>
                  <a:pt x="4153486" y="2935531"/>
                </a:lnTo>
                <a:lnTo>
                  <a:pt x="4155352" y="2935531"/>
                </a:lnTo>
                <a:lnTo>
                  <a:pt x="4155352" y="2794026"/>
                </a:lnTo>
                <a:cubicBezTo>
                  <a:pt x="4155352" y="2562559"/>
                  <a:pt x="4342993" y="2374918"/>
                  <a:pt x="4574460" y="2374918"/>
                </a:cubicBezTo>
                <a:lnTo>
                  <a:pt x="5752319" y="2374918"/>
                </a:lnTo>
                <a:lnTo>
                  <a:pt x="5752319" y="2359082"/>
                </a:lnTo>
                <a:lnTo>
                  <a:pt x="2802547" y="2359082"/>
                </a:lnTo>
                <a:lnTo>
                  <a:pt x="2799911" y="2385229"/>
                </a:lnTo>
                <a:cubicBezTo>
                  <a:pt x="2748573" y="2636113"/>
                  <a:pt x="2526591" y="2824837"/>
                  <a:pt x="2260530" y="2824837"/>
                </a:cubicBezTo>
                <a:cubicBezTo>
                  <a:pt x="1956461" y="2824837"/>
                  <a:pt x="1709964" y="2578340"/>
                  <a:pt x="1709964" y="2274271"/>
                </a:cubicBezTo>
                <a:cubicBezTo>
                  <a:pt x="1709964" y="1970202"/>
                  <a:pt x="1956461" y="1723705"/>
                  <a:pt x="2260530" y="1723705"/>
                </a:cubicBezTo>
                <a:cubicBezTo>
                  <a:pt x="2526591" y="1723705"/>
                  <a:pt x="2748573" y="1912429"/>
                  <a:pt x="2799911" y="2163313"/>
                </a:cubicBezTo>
                <a:lnTo>
                  <a:pt x="2802547" y="2189461"/>
                </a:lnTo>
                <a:lnTo>
                  <a:pt x="5752319" y="2189461"/>
                </a:lnTo>
                <a:lnTo>
                  <a:pt x="5752319" y="2175435"/>
                </a:lnTo>
                <a:lnTo>
                  <a:pt x="4002959" y="2175435"/>
                </a:lnTo>
                <a:cubicBezTo>
                  <a:pt x="3771492" y="2175435"/>
                  <a:pt x="3583851" y="1987794"/>
                  <a:pt x="3583851" y="1756327"/>
                </a:cubicBezTo>
                <a:lnTo>
                  <a:pt x="3583851" y="1605112"/>
                </a:lnTo>
                <a:lnTo>
                  <a:pt x="3581985" y="1605112"/>
                </a:lnTo>
                <a:lnTo>
                  <a:pt x="3581985" y="926348"/>
                </a:lnTo>
                <a:cubicBezTo>
                  <a:pt x="3581985" y="775210"/>
                  <a:pt x="3459463" y="652688"/>
                  <a:pt x="3308325" y="652688"/>
                </a:cubicBezTo>
                <a:lnTo>
                  <a:pt x="1090838" y="652688"/>
                </a:lnTo>
                <a:lnTo>
                  <a:pt x="1089947" y="661524"/>
                </a:lnTo>
                <a:cubicBezTo>
                  <a:pt x="1038609" y="912408"/>
                  <a:pt x="816627" y="1101132"/>
                  <a:pt x="550566" y="1101132"/>
                </a:cubicBezTo>
                <a:cubicBezTo>
                  <a:pt x="246497" y="1101132"/>
                  <a:pt x="0" y="854635"/>
                  <a:pt x="0" y="550566"/>
                </a:cubicBezTo>
                <a:cubicBezTo>
                  <a:pt x="0" y="246497"/>
                  <a:pt x="246497" y="0"/>
                  <a:pt x="550566" y="0"/>
                </a:cubicBezTo>
                <a:close/>
              </a:path>
            </a:pathLst>
          </a:custGeom>
          <a:solidFill>
            <a:schemeClr val="bg1"/>
          </a:solidFill>
          <a:ln>
            <a:noFill/>
          </a:ln>
          <a:effectLst>
            <a:outerShdw dist="127000" dir="2700000" algn="t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0" name="椭圆 49"/>
          <p:cNvSpPr/>
          <p:nvPr/>
        </p:nvSpPr>
        <p:spPr>
          <a:xfrm>
            <a:off x="3747768" y="1137111"/>
            <a:ext cx="931637" cy="931637"/>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0" name="椭圆 59"/>
          <p:cNvSpPr/>
          <p:nvPr/>
        </p:nvSpPr>
        <p:spPr>
          <a:xfrm>
            <a:off x="4157901" y="4137575"/>
            <a:ext cx="931637" cy="931637"/>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5" name="椭圆 64"/>
          <p:cNvSpPr/>
          <p:nvPr/>
        </p:nvSpPr>
        <p:spPr>
          <a:xfrm>
            <a:off x="7808880" y="5014266"/>
            <a:ext cx="931637" cy="931637"/>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31" name="组合 30"/>
          <p:cNvGrpSpPr/>
          <p:nvPr/>
        </p:nvGrpSpPr>
        <p:grpSpPr>
          <a:xfrm>
            <a:off x="4942100" y="571853"/>
            <a:ext cx="2406357" cy="1086045"/>
            <a:chOff x="2665566" y="1142711"/>
            <a:chExt cx="2406357" cy="1086045"/>
          </a:xfrm>
        </p:grpSpPr>
        <p:sp>
          <p:nvSpPr>
            <p:cNvPr id="32" name="文本框 31"/>
            <p:cNvSpPr txBox="1"/>
            <p:nvPr/>
          </p:nvSpPr>
          <p:spPr bwMode="auto">
            <a:xfrm>
              <a:off x="2665566" y="1541195"/>
              <a:ext cx="2406357" cy="687561"/>
            </a:xfrm>
            <a:prstGeom prst="rect">
              <a:avLst/>
            </a:prstGeom>
            <a:noFill/>
          </p:spPr>
          <p:txBody>
            <a:bodyPr wrap="square">
              <a:spAutoFit/>
            </a:bodyPr>
            <a:lstStyle/>
            <a:p>
              <a:pPr algn="r">
                <a:lnSpc>
                  <a:spcPct val="110000"/>
                </a:lnSpc>
                <a:defRPr/>
              </a:pPr>
              <a:r>
                <a:rPr lang="zh-CN" altLang="en-US" sz="1200" dirty="0">
                  <a:solidFill>
                    <a:srgbClr val="FFFFFF">
                      <a:lumMod val="50000"/>
                    </a:srgbClr>
                  </a:solidFill>
                  <a:latin typeface="微软雅黑" panose="020B0503020204020204" pitchFamily="34" charset="-122"/>
                  <a:ea typeface="微软雅黑" panose="020B0503020204020204" pitchFamily="34" charset="-122"/>
                </a:rPr>
                <a:t>点击输入替换的内容点击输入替换的内容点击输入替换的内容点击输入替换的内容</a:t>
              </a:r>
            </a:p>
          </p:txBody>
        </p:sp>
        <p:sp>
          <p:nvSpPr>
            <p:cNvPr id="33" name="文本框 32"/>
            <p:cNvSpPr txBox="1"/>
            <p:nvPr/>
          </p:nvSpPr>
          <p:spPr bwMode="auto">
            <a:xfrm>
              <a:off x="2716685" y="1221161"/>
              <a:ext cx="1922797" cy="400863"/>
            </a:xfrm>
            <a:prstGeom prst="rect">
              <a:avLst/>
            </a:prstGeom>
            <a:noFill/>
          </p:spPr>
          <p:txBody>
            <a:bodyPr>
              <a:spAutoFit/>
            </a:bodyPr>
            <a:lstStyle/>
            <a:p>
              <a:pPr algn="r">
                <a:defRPr/>
              </a:pPr>
              <a:r>
                <a:rPr lang="zh-CN" altLang="en-US" sz="2000" dirty="0">
                  <a:solidFill>
                    <a:schemeClr val="bg1">
                      <a:lumMod val="50000"/>
                    </a:schemeClr>
                  </a:solidFill>
                  <a:latin typeface="时尚中黑简体" panose="01010104010101010101" pitchFamily="2" charset="-122"/>
                  <a:ea typeface="时尚中黑简体" panose="01010104010101010101" pitchFamily="2" charset="-122"/>
                </a:rPr>
                <a:t>在此添加标题</a:t>
              </a:r>
            </a:p>
          </p:txBody>
        </p:sp>
        <p:sp>
          <p:nvSpPr>
            <p:cNvPr id="34" name="文本框 33"/>
            <p:cNvSpPr txBox="1"/>
            <p:nvPr/>
          </p:nvSpPr>
          <p:spPr>
            <a:xfrm>
              <a:off x="4477367" y="1142711"/>
              <a:ext cx="579636" cy="523220"/>
            </a:xfrm>
            <a:prstGeom prst="rect">
              <a:avLst/>
            </a:prstGeom>
            <a:noFill/>
          </p:spPr>
          <p:txBody>
            <a:bodyPr wrap="square" rtlCol="0">
              <a:spAutoFit/>
            </a:bodyPr>
            <a:lstStyle/>
            <a:p>
              <a:pPr algn="ctr"/>
              <a:r>
                <a:rPr lang="en-US" altLang="zh-CN" sz="2800" dirty="0">
                  <a:solidFill>
                    <a:schemeClr val="accent1"/>
                  </a:solidFill>
                  <a:latin typeface="Impact" panose="020B0806030902050204" pitchFamily="34" charset="0"/>
                </a:rPr>
                <a:t>01</a:t>
              </a:r>
              <a:endParaRPr lang="zh-CN" altLang="en-US" sz="2800" dirty="0">
                <a:solidFill>
                  <a:schemeClr val="accent1"/>
                </a:solidFill>
                <a:latin typeface="Impact" panose="020B0806030902050204" pitchFamily="34" charset="0"/>
              </a:endParaRPr>
            </a:p>
          </p:txBody>
        </p:sp>
      </p:grpSp>
      <p:sp>
        <p:nvSpPr>
          <p:cNvPr id="48" name="椭圆 47"/>
          <p:cNvSpPr/>
          <p:nvPr/>
        </p:nvSpPr>
        <p:spPr>
          <a:xfrm>
            <a:off x="3832026" y="1221369"/>
            <a:ext cx="763118" cy="763118"/>
          </a:xfrm>
          <a:prstGeom prst="ellipse">
            <a:avLst/>
          </a:prstGeom>
          <a:ln>
            <a:noFill/>
          </a:ln>
          <a:effectLst>
            <a:innerShdw dist="88900" dir="13500000">
              <a:schemeClr val="accent1">
                <a:lumMod val="50000"/>
                <a:alpha val="5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5" name="椭圆 54"/>
          <p:cNvSpPr/>
          <p:nvPr/>
        </p:nvSpPr>
        <p:spPr>
          <a:xfrm>
            <a:off x="5457732" y="2860816"/>
            <a:ext cx="931637" cy="931637"/>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3" name="椭圆 52"/>
          <p:cNvSpPr/>
          <p:nvPr/>
        </p:nvSpPr>
        <p:spPr>
          <a:xfrm>
            <a:off x="5541990" y="2945074"/>
            <a:ext cx="763118" cy="763118"/>
          </a:xfrm>
          <a:prstGeom prst="ellipse">
            <a:avLst/>
          </a:prstGeom>
          <a:solidFill>
            <a:schemeClr val="accent3"/>
          </a:solidFill>
          <a:ln>
            <a:noFill/>
          </a:ln>
          <a:effectLst>
            <a:innerShdw dist="88900" dir="13500000">
              <a:schemeClr val="accent3">
                <a:lumMod val="50000"/>
                <a:alpha val="5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8" name="椭圆 57"/>
          <p:cNvSpPr/>
          <p:nvPr/>
        </p:nvSpPr>
        <p:spPr>
          <a:xfrm>
            <a:off x="4242159" y="4221833"/>
            <a:ext cx="763118" cy="763118"/>
          </a:xfrm>
          <a:prstGeom prst="ellipse">
            <a:avLst/>
          </a:prstGeom>
          <a:solidFill>
            <a:schemeClr val="accent2"/>
          </a:solidFill>
          <a:ln>
            <a:noFill/>
          </a:ln>
          <a:effectLst>
            <a:innerShdw dist="88900" dir="13500000">
              <a:schemeClr val="accent2">
                <a:lumMod val="50000"/>
                <a:alpha val="5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3" name="椭圆 62"/>
          <p:cNvSpPr/>
          <p:nvPr/>
        </p:nvSpPr>
        <p:spPr>
          <a:xfrm>
            <a:off x="7893138" y="5098524"/>
            <a:ext cx="763118" cy="763118"/>
          </a:xfrm>
          <a:prstGeom prst="ellipse">
            <a:avLst/>
          </a:prstGeom>
          <a:solidFill>
            <a:schemeClr val="accent4"/>
          </a:solidFill>
          <a:ln>
            <a:noFill/>
          </a:ln>
          <a:effectLst>
            <a:innerShdw dist="88900" dir="13500000">
              <a:schemeClr val="accent4">
                <a:lumMod val="50000"/>
                <a:alpha val="5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7" name="等腰三角形 76"/>
          <p:cNvSpPr/>
          <p:nvPr/>
        </p:nvSpPr>
        <p:spPr>
          <a:xfrm rot="5400000">
            <a:off x="9695772" y="2886837"/>
            <a:ext cx="1390407" cy="1198626"/>
          </a:xfrm>
          <a:prstGeom prst="triangle">
            <a:avLst/>
          </a:prstGeom>
          <a:gradFill>
            <a:gsLst>
              <a:gs pos="50000">
                <a:schemeClr val="bg1"/>
              </a:gs>
              <a:gs pos="50000">
                <a:srgbClr val="E8E8E8"/>
              </a:gs>
            </a:gsLst>
            <a:lin ang="0" scaled="0"/>
          </a:gradFill>
          <a:ln>
            <a:noFill/>
          </a:ln>
          <a:effectLst>
            <a:outerShdw dist="101600" dir="2700000" algn="t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84" name="组合 83"/>
          <p:cNvGrpSpPr/>
          <p:nvPr/>
        </p:nvGrpSpPr>
        <p:grpSpPr>
          <a:xfrm>
            <a:off x="9305852" y="3052029"/>
            <a:ext cx="109487" cy="744415"/>
            <a:chOff x="7917305" y="1679687"/>
            <a:chExt cx="213360" cy="853440"/>
          </a:xfrm>
        </p:grpSpPr>
        <p:sp>
          <p:nvSpPr>
            <p:cNvPr id="78" name="矩形 77"/>
            <p:cNvSpPr/>
            <p:nvPr/>
          </p:nvSpPr>
          <p:spPr>
            <a:xfrm>
              <a:off x="7917305" y="1679687"/>
              <a:ext cx="213360" cy="21336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1" name="矩形 80"/>
            <p:cNvSpPr/>
            <p:nvPr/>
          </p:nvSpPr>
          <p:spPr>
            <a:xfrm>
              <a:off x="7917305" y="1893047"/>
              <a:ext cx="213360" cy="21336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2" name="矩形 81"/>
            <p:cNvSpPr/>
            <p:nvPr/>
          </p:nvSpPr>
          <p:spPr>
            <a:xfrm>
              <a:off x="7917305" y="2106407"/>
              <a:ext cx="213360" cy="21336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3" name="矩形 82"/>
            <p:cNvSpPr/>
            <p:nvPr/>
          </p:nvSpPr>
          <p:spPr>
            <a:xfrm>
              <a:off x="7917305" y="2319767"/>
              <a:ext cx="213360" cy="21336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85" name="组合 84"/>
          <p:cNvGrpSpPr/>
          <p:nvPr/>
        </p:nvGrpSpPr>
        <p:grpSpPr>
          <a:xfrm rot="16200000" flipH="1">
            <a:off x="3514771" y="4143397"/>
            <a:ext cx="1202003" cy="919989"/>
            <a:chOff x="911201" y="1622002"/>
            <a:chExt cx="2283025" cy="1747386"/>
          </a:xfrm>
        </p:grpSpPr>
        <p:sp>
          <p:nvSpPr>
            <p:cNvPr id="86" name="矩形 85"/>
            <p:cNvSpPr/>
            <p:nvPr/>
          </p:nvSpPr>
          <p:spPr>
            <a:xfrm>
              <a:off x="2026099" y="1679379"/>
              <a:ext cx="60759" cy="489621"/>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7" name="任意多边形 86"/>
            <p:cNvSpPr/>
            <p:nvPr/>
          </p:nvSpPr>
          <p:spPr>
            <a:xfrm rot="-2700000" flipV="1">
              <a:off x="1283460" y="1824478"/>
              <a:ext cx="1547880" cy="1544910"/>
            </a:xfrm>
            <a:custGeom>
              <a:avLst/>
              <a:gdLst>
                <a:gd name="connsiteX0" fmla="*/ 871669 w 901730"/>
                <a:gd name="connsiteY0" fmla="*/ 0 h 900000"/>
                <a:gd name="connsiteX1" fmla="*/ 901730 w 901730"/>
                <a:gd name="connsiteY1" fmla="*/ 0 h 900000"/>
                <a:gd name="connsiteX2" fmla="*/ 1730 w 901730"/>
                <a:gd name="connsiteY2" fmla="*/ 900000 h 900000"/>
                <a:gd name="connsiteX3" fmla="*/ 0 w 901730"/>
                <a:gd name="connsiteY3" fmla="*/ 899913 h 900000"/>
                <a:gd name="connsiteX4" fmla="*/ 0 w 901730"/>
                <a:gd name="connsiteY4" fmla="*/ 869852 h 900000"/>
                <a:gd name="connsiteX5" fmla="*/ 1731 w 901730"/>
                <a:gd name="connsiteY5" fmla="*/ 869939 h 900000"/>
                <a:gd name="connsiteX6" fmla="*/ 871669 w 901730"/>
                <a:gd name="connsiteY6" fmla="*/ 1 h 9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01730" h="900000">
                  <a:moveTo>
                    <a:pt x="871669" y="0"/>
                  </a:moveTo>
                  <a:lnTo>
                    <a:pt x="901730" y="0"/>
                  </a:lnTo>
                  <a:cubicBezTo>
                    <a:pt x="901730" y="497056"/>
                    <a:pt x="498786" y="900000"/>
                    <a:pt x="1730" y="900000"/>
                  </a:cubicBezTo>
                  <a:lnTo>
                    <a:pt x="0" y="899913"/>
                  </a:lnTo>
                  <a:lnTo>
                    <a:pt x="0" y="869852"/>
                  </a:lnTo>
                  <a:lnTo>
                    <a:pt x="1731" y="869939"/>
                  </a:lnTo>
                  <a:cubicBezTo>
                    <a:pt x="482184" y="869939"/>
                    <a:pt x="871669" y="480454"/>
                    <a:pt x="871669" y="1"/>
                  </a:cubicBezTo>
                  <a:close/>
                </a:path>
              </a:pathLst>
            </a:cu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8" name="椭圆 87"/>
            <p:cNvSpPr/>
            <p:nvPr/>
          </p:nvSpPr>
          <p:spPr>
            <a:xfrm>
              <a:off x="911201" y="2587444"/>
              <a:ext cx="98933" cy="98933"/>
            </a:xfrm>
            <a:prstGeom prst="ellips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9" name="椭圆 88"/>
            <p:cNvSpPr/>
            <p:nvPr/>
          </p:nvSpPr>
          <p:spPr>
            <a:xfrm>
              <a:off x="3095293" y="2587444"/>
              <a:ext cx="98933" cy="98933"/>
            </a:xfrm>
            <a:prstGeom prst="ellips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0" name="椭圆 89"/>
            <p:cNvSpPr/>
            <p:nvPr/>
          </p:nvSpPr>
          <p:spPr>
            <a:xfrm>
              <a:off x="1952570" y="2048530"/>
              <a:ext cx="209661" cy="209661"/>
            </a:xfrm>
            <a:prstGeom prst="ellipse">
              <a:avLst/>
            </a:prstGeom>
            <a:solidFill>
              <a:schemeClr val="accent2">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1" name="椭圆 90"/>
            <p:cNvSpPr/>
            <p:nvPr/>
          </p:nvSpPr>
          <p:spPr>
            <a:xfrm>
              <a:off x="2007933" y="2106832"/>
              <a:ext cx="98933" cy="98933"/>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2" name="椭圆 91"/>
            <p:cNvSpPr/>
            <p:nvPr/>
          </p:nvSpPr>
          <p:spPr>
            <a:xfrm>
              <a:off x="2007011" y="1622002"/>
              <a:ext cx="98933" cy="98933"/>
            </a:xfrm>
            <a:prstGeom prst="ellips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93" name="组合 92"/>
          <p:cNvGrpSpPr/>
          <p:nvPr/>
        </p:nvGrpSpPr>
        <p:grpSpPr>
          <a:xfrm flipH="1">
            <a:off x="1392211" y="4127680"/>
            <a:ext cx="2406357" cy="1086045"/>
            <a:chOff x="2665566" y="1142711"/>
            <a:chExt cx="2406357" cy="1086045"/>
          </a:xfrm>
        </p:grpSpPr>
        <p:sp>
          <p:nvSpPr>
            <p:cNvPr id="94" name="文本框 93"/>
            <p:cNvSpPr txBox="1"/>
            <p:nvPr/>
          </p:nvSpPr>
          <p:spPr bwMode="auto">
            <a:xfrm>
              <a:off x="2665566" y="1541195"/>
              <a:ext cx="2406357" cy="687561"/>
            </a:xfrm>
            <a:prstGeom prst="rect">
              <a:avLst/>
            </a:prstGeom>
            <a:noFill/>
          </p:spPr>
          <p:txBody>
            <a:bodyPr wrap="square">
              <a:spAutoFit/>
            </a:bodyPr>
            <a:lstStyle/>
            <a:p>
              <a:pPr>
                <a:lnSpc>
                  <a:spcPct val="110000"/>
                </a:lnSpc>
                <a:defRPr/>
              </a:pPr>
              <a:r>
                <a:rPr lang="zh-CN" altLang="en-US" sz="1200" dirty="0">
                  <a:solidFill>
                    <a:srgbClr val="FFFFFF">
                      <a:lumMod val="50000"/>
                    </a:srgbClr>
                  </a:solidFill>
                  <a:latin typeface="微软雅黑" panose="020B0503020204020204" pitchFamily="34" charset="-122"/>
                  <a:ea typeface="微软雅黑" panose="020B0503020204020204" pitchFamily="34" charset="-122"/>
                </a:rPr>
                <a:t>点击输入替换的内容点击输入替换的内容点击输入替换的内容点击输入替换的内容</a:t>
              </a:r>
            </a:p>
          </p:txBody>
        </p:sp>
        <p:sp>
          <p:nvSpPr>
            <p:cNvPr id="95" name="文本框 94"/>
            <p:cNvSpPr txBox="1"/>
            <p:nvPr/>
          </p:nvSpPr>
          <p:spPr bwMode="auto">
            <a:xfrm>
              <a:off x="2716685" y="1221161"/>
              <a:ext cx="1922797" cy="400863"/>
            </a:xfrm>
            <a:prstGeom prst="rect">
              <a:avLst/>
            </a:prstGeom>
            <a:noFill/>
          </p:spPr>
          <p:txBody>
            <a:bodyPr>
              <a:spAutoFit/>
            </a:bodyPr>
            <a:lstStyle/>
            <a:p>
              <a:pPr>
                <a:defRPr/>
              </a:pPr>
              <a:r>
                <a:rPr lang="zh-CN" altLang="en-US" sz="2000" dirty="0">
                  <a:solidFill>
                    <a:schemeClr val="bg1">
                      <a:lumMod val="50000"/>
                    </a:schemeClr>
                  </a:solidFill>
                  <a:latin typeface="时尚中黑简体" panose="01010104010101010101" pitchFamily="2" charset="-122"/>
                  <a:ea typeface="时尚中黑简体" panose="01010104010101010101" pitchFamily="2" charset="-122"/>
                </a:rPr>
                <a:t>在此添加标题</a:t>
              </a:r>
            </a:p>
          </p:txBody>
        </p:sp>
        <p:sp>
          <p:nvSpPr>
            <p:cNvPr id="96" name="文本框 95"/>
            <p:cNvSpPr txBox="1"/>
            <p:nvPr/>
          </p:nvSpPr>
          <p:spPr>
            <a:xfrm>
              <a:off x="4477367" y="1142711"/>
              <a:ext cx="579636" cy="523220"/>
            </a:xfrm>
            <a:prstGeom prst="rect">
              <a:avLst/>
            </a:prstGeom>
            <a:noFill/>
          </p:spPr>
          <p:txBody>
            <a:bodyPr wrap="square" rtlCol="0">
              <a:spAutoFit/>
            </a:bodyPr>
            <a:lstStyle/>
            <a:p>
              <a:r>
                <a:rPr lang="en-US" altLang="zh-CN" sz="2800" dirty="0">
                  <a:solidFill>
                    <a:schemeClr val="accent2"/>
                  </a:solidFill>
                  <a:latin typeface="Impact" panose="020B0806030902050204" pitchFamily="34" charset="0"/>
                </a:rPr>
                <a:t>03</a:t>
              </a:r>
              <a:endParaRPr lang="zh-CN" altLang="en-US" sz="2800" dirty="0">
                <a:solidFill>
                  <a:schemeClr val="accent2"/>
                </a:solidFill>
                <a:latin typeface="Impact" panose="020B0806030902050204" pitchFamily="34" charset="0"/>
              </a:endParaRPr>
            </a:p>
          </p:txBody>
        </p:sp>
      </p:grpSp>
      <p:grpSp>
        <p:nvGrpSpPr>
          <p:cNvPr id="102" name="组合 101"/>
          <p:cNvGrpSpPr/>
          <p:nvPr/>
        </p:nvGrpSpPr>
        <p:grpSpPr>
          <a:xfrm rot="16200000" flipH="1">
            <a:off x="7125695" y="5032788"/>
            <a:ext cx="1202003" cy="919989"/>
            <a:chOff x="911201" y="1622002"/>
            <a:chExt cx="2283025" cy="1747386"/>
          </a:xfrm>
        </p:grpSpPr>
        <p:sp>
          <p:nvSpPr>
            <p:cNvPr id="103" name="矩形 102"/>
            <p:cNvSpPr/>
            <p:nvPr/>
          </p:nvSpPr>
          <p:spPr>
            <a:xfrm>
              <a:off x="2026099" y="1679379"/>
              <a:ext cx="60759" cy="489621"/>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4" name="任意多边形 103"/>
            <p:cNvSpPr/>
            <p:nvPr/>
          </p:nvSpPr>
          <p:spPr>
            <a:xfrm rot="-2700000" flipV="1">
              <a:off x="1283460" y="1824478"/>
              <a:ext cx="1547880" cy="1544910"/>
            </a:xfrm>
            <a:custGeom>
              <a:avLst/>
              <a:gdLst>
                <a:gd name="connsiteX0" fmla="*/ 871669 w 901730"/>
                <a:gd name="connsiteY0" fmla="*/ 0 h 900000"/>
                <a:gd name="connsiteX1" fmla="*/ 901730 w 901730"/>
                <a:gd name="connsiteY1" fmla="*/ 0 h 900000"/>
                <a:gd name="connsiteX2" fmla="*/ 1730 w 901730"/>
                <a:gd name="connsiteY2" fmla="*/ 900000 h 900000"/>
                <a:gd name="connsiteX3" fmla="*/ 0 w 901730"/>
                <a:gd name="connsiteY3" fmla="*/ 899913 h 900000"/>
                <a:gd name="connsiteX4" fmla="*/ 0 w 901730"/>
                <a:gd name="connsiteY4" fmla="*/ 869852 h 900000"/>
                <a:gd name="connsiteX5" fmla="*/ 1731 w 901730"/>
                <a:gd name="connsiteY5" fmla="*/ 869939 h 900000"/>
                <a:gd name="connsiteX6" fmla="*/ 871669 w 901730"/>
                <a:gd name="connsiteY6" fmla="*/ 1 h 9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01730" h="900000">
                  <a:moveTo>
                    <a:pt x="871669" y="0"/>
                  </a:moveTo>
                  <a:lnTo>
                    <a:pt x="901730" y="0"/>
                  </a:lnTo>
                  <a:cubicBezTo>
                    <a:pt x="901730" y="497056"/>
                    <a:pt x="498786" y="900000"/>
                    <a:pt x="1730" y="900000"/>
                  </a:cubicBezTo>
                  <a:lnTo>
                    <a:pt x="0" y="899913"/>
                  </a:lnTo>
                  <a:lnTo>
                    <a:pt x="0" y="869852"/>
                  </a:lnTo>
                  <a:lnTo>
                    <a:pt x="1731" y="869939"/>
                  </a:lnTo>
                  <a:cubicBezTo>
                    <a:pt x="482184" y="869939"/>
                    <a:pt x="871669" y="480454"/>
                    <a:pt x="871669" y="1"/>
                  </a:cubicBezTo>
                  <a:close/>
                </a:path>
              </a:pathLst>
            </a:cu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5" name="椭圆 104"/>
            <p:cNvSpPr/>
            <p:nvPr/>
          </p:nvSpPr>
          <p:spPr>
            <a:xfrm>
              <a:off x="911201" y="2587444"/>
              <a:ext cx="98933" cy="98933"/>
            </a:xfrm>
            <a:prstGeom prst="ellips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6" name="椭圆 105"/>
            <p:cNvSpPr/>
            <p:nvPr/>
          </p:nvSpPr>
          <p:spPr>
            <a:xfrm>
              <a:off x="3095293" y="2587444"/>
              <a:ext cx="98933" cy="98933"/>
            </a:xfrm>
            <a:prstGeom prst="ellips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7" name="椭圆 106"/>
            <p:cNvSpPr/>
            <p:nvPr/>
          </p:nvSpPr>
          <p:spPr>
            <a:xfrm>
              <a:off x="1952570" y="2048530"/>
              <a:ext cx="209661" cy="209661"/>
            </a:xfrm>
            <a:prstGeom prst="ellipse">
              <a:avLst/>
            </a:prstGeom>
            <a:solidFill>
              <a:schemeClr val="accent4">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8" name="椭圆 107"/>
            <p:cNvSpPr/>
            <p:nvPr/>
          </p:nvSpPr>
          <p:spPr>
            <a:xfrm>
              <a:off x="2007933" y="2106832"/>
              <a:ext cx="98933" cy="98933"/>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9" name="椭圆 108"/>
            <p:cNvSpPr/>
            <p:nvPr/>
          </p:nvSpPr>
          <p:spPr>
            <a:xfrm>
              <a:off x="2007011" y="1622002"/>
              <a:ext cx="98933" cy="98933"/>
            </a:xfrm>
            <a:prstGeom prst="ellips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110" name="组合 109"/>
          <p:cNvGrpSpPr/>
          <p:nvPr/>
        </p:nvGrpSpPr>
        <p:grpSpPr>
          <a:xfrm flipH="1">
            <a:off x="5011991" y="5061978"/>
            <a:ext cx="2406357" cy="1086045"/>
            <a:chOff x="2665566" y="1142711"/>
            <a:chExt cx="2406357" cy="1086045"/>
          </a:xfrm>
        </p:grpSpPr>
        <p:sp>
          <p:nvSpPr>
            <p:cNvPr id="111" name="文本框 110"/>
            <p:cNvSpPr txBox="1"/>
            <p:nvPr/>
          </p:nvSpPr>
          <p:spPr bwMode="auto">
            <a:xfrm>
              <a:off x="2665566" y="1541195"/>
              <a:ext cx="2406357" cy="687561"/>
            </a:xfrm>
            <a:prstGeom prst="rect">
              <a:avLst/>
            </a:prstGeom>
            <a:noFill/>
          </p:spPr>
          <p:txBody>
            <a:bodyPr wrap="square">
              <a:spAutoFit/>
            </a:bodyPr>
            <a:lstStyle/>
            <a:p>
              <a:pPr>
                <a:lnSpc>
                  <a:spcPct val="110000"/>
                </a:lnSpc>
                <a:defRPr/>
              </a:pPr>
              <a:r>
                <a:rPr lang="zh-CN" altLang="en-US" sz="1200" dirty="0">
                  <a:solidFill>
                    <a:srgbClr val="FFFFFF">
                      <a:lumMod val="50000"/>
                    </a:srgbClr>
                  </a:solidFill>
                  <a:latin typeface="微软雅黑" panose="020B0503020204020204" pitchFamily="34" charset="-122"/>
                  <a:ea typeface="微软雅黑" panose="020B0503020204020204" pitchFamily="34" charset="-122"/>
                </a:rPr>
                <a:t>点击输入替换的内容点击输入替换的内容点击输入替换的内容点击输入替换的内容</a:t>
              </a:r>
            </a:p>
          </p:txBody>
        </p:sp>
        <p:sp>
          <p:nvSpPr>
            <p:cNvPr id="112" name="文本框 111"/>
            <p:cNvSpPr txBox="1"/>
            <p:nvPr/>
          </p:nvSpPr>
          <p:spPr bwMode="auto">
            <a:xfrm>
              <a:off x="2716685" y="1221161"/>
              <a:ext cx="1922797" cy="400863"/>
            </a:xfrm>
            <a:prstGeom prst="rect">
              <a:avLst/>
            </a:prstGeom>
            <a:noFill/>
          </p:spPr>
          <p:txBody>
            <a:bodyPr>
              <a:spAutoFit/>
            </a:bodyPr>
            <a:lstStyle/>
            <a:p>
              <a:pPr>
                <a:defRPr/>
              </a:pPr>
              <a:r>
                <a:rPr lang="zh-CN" altLang="en-US" sz="2000" dirty="0">
                  <a:solidFill>
                    <a:schemeClr val="bg1">
                      <a:lumMod val="50000"/>
                    </a:schemeClr>
                  </a:solidFill>
                  <a:latin typeface="时尚中黑简体" panose="01010104010101010101" pitchFamily="2" charset="-122"/>
                  <a:ea typeface="时尚中黑简体" panose="01010104010101010101" pitchFamily="2" charset="-122"/>
                </a:rPr>
                <a:t>在此添加标题</a:t>
              </a:r>
            </a:p>
          </p:txBody>
        </p:sp>
        <p:sp>
          <p:nvSpPr>
            <p:cNvPr id="113" name="文本框 112"/>
            <p:cNvSpPr txBox="1"/>
            <p:nvPr/>
          </p:nvSpPr>
          <p:spPr>
            <a:xfrm>
              <a:off x="4477367" y="1142711"/>
              <a:ext cx="579636" cy="523220"/>
            </a:xfrm>
            <a:prstGeom prst="rect">
              <a:avLst/>
            </a:prstGeom>
            <a:noFill/>
          </p:spPr>
          <p:txBody>
            <a:bodyPr wrap="square" rtlCol="0">
              <a:spAutoFit/>
            </a:bodyPr>
            <a:lstStyle/>
            <a:p>
              <a:r>
                <a:rPr lang="en-US" altLang="zh-CN" sz="2800" dirty="0">
                  <a:solidFill>
                    <a:schemeClr val="accent4"/>
                  </a:solidFill>
                  <a:latin typeface="Impact" panose="020B0806030902050204" pitchFamily="34" charset="0"/>
                </a:rPr>
                <a:t>04</a:t>
              </a:r>
              <a:endParaRPr lang="zh-CN" altLang="en-US" sz="2800" dirty="0">
                <a:solidFill>
                  <a:schemeClr val="accent4"/>
                </a:solidFill>
                <a:latin typeface="Impact" panose="020B0806030902050204" pitchFamily="34" charset="0"/>
              </a:endParaRPr>
            </a:p>
          </p:txBody>
        </p:sp>
      </p:grpSp>
      <p:grpSp>
        <p:nvGrpSpPr>
          <p:cNvPr id="114" name="组合 113"/>
          <p:cNvGrpSpPr/>
          <p:nvPr/>
        </p:nvGrpSpPr>
        <p:grpSpPr>
          <a:xfrm rot="16200000" flipH="1">
            <a:off x="4786167" y="2861059"/>
            <a:ext cx="1202003" cy="919989"/>
            <a:chOff x="911201" y="1622002"/>
            <a:chExt cx="2283025" cy="1747386"/>
          </a:xfrm>
        </p:grpSpPr>
        <p:sp>
          <p:nvSpPr>
            <p:cNvPr id="115" name="矩形 114"/>
            <p:cNvSpPr/>
            <p:nvPr/>
          </p:nvSpPr>
          <p:spPr>
            <a:xfrm>
              <a:off x="2026099" y="1679379"/>
              <a:ext cx="60759" cy="489621"/>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6" name="任意多边形 115"/>
            <p:cNvSpPr/>
            <p:nvPr/>
          </p:nvSpPr>
          <p:spPr>
            <a:xfrm rot="-2700000" flipV="1">
              <a:off x="1283460" y="1824478"/>
              <a:ext cx="1547880" cy="1544910"/>
            </a:xfrm>
            <a:custGeom>
              <a:avLst/>
              <a:gdLst>
                <a:gd name="connsiteX0" fmla="*/ 871669 w 901730"/>
                <a:gd name="connsiteY0" fmla="*/ 0 h 900000"/>
                <a:gd name="connsiteX1" fmla="*/ 901730 w 901730"/>
                <a:gd name="connsiteY1" fmla="*/ 0 h 900000"/>
                <a:gd name="connsiteX2" fmla="*/ 1730 w 901730"/>
                <a:gd name="connsiteY2" fmla="*/ 900000 h 900000"/>
                <a:gd name="connsiteX3" fmla="*/ 0 w 901730"/>
                <a:gd name="connsiteY3" fmla="*/ 899913 h 900000"/>
                <a:gd name="connsiteX4" fmla="*/ 0 w 901730"/>
                <a:gd name="connsiteY4" fmla="*/ 869852 h 900000"/>
                <a:gd name="connsiteX5" fmla="*/ 1731 w 901730"/>
                <a:gd name="connsiteY5" fmla="*/ 869939 h 900000"/>
                <a:gd name="connsiteX6" fmla="*/ 871669 w 901730"/>
                <a:gd name="connsiteY6" fmla="*/ 1 h 9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01730" h="900000">
                  <a:moveTo>
                    <a:pt x="871669" y="0"/>
                  </a:moveTo>
                  <a:lnTo>
                    <a:pt x="901730" y="0"/>
                  </a:lnTo>
                  <a:cubicBezTo>
                    <a:pt x="901730" y="497056"/>
                    <a:pt x="498786" y="900000"/>
                    <a:pt x="1730" y="900000"/>
                  </a:cubicBezTo>
                  <a:lnTo>
                    <a:pt x="0" y="899913"/>
                  </a:lnTo>
                  <a:lnTo>
                    <a:pt x="0" y="869852"/>
                  </a:lnTo>
                  <a:lnTo>
                    <a:pt x="1731" y="869939"/>
                  </a:lnTo>
                  <a:cubicBezTo>
                    <a:pt x="482184" y="869939"/>
                    <a:pt x="871669" y="480454"/>
                    <a:pt x="871669" y="1"/>
                  </a:cubicBezTo>
                  <a:close/>
                </a:path>
              </a:pathLst>
            </a:cu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7" name="椭圆 116"/>
            <p:cNvSpPr/>
            <p:nvPr/>
          </p:nvSpPr>
          <p:spPr>
            <a:xfrm>
              <a:off x="911201" y="2587444"/>
              <a:ext cx="98933" cy="98933"/>
            </a:xfrm>
            <a:prstGeom prst="ellips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8" name="椭圆 117"/>
            <p:cNvSpPr/>
            <p:nvPr/>
          </p:nvSpPr>
          <p:spPr>
            <a:xfrm>
              <a:off x="3095293" y="2587444"/>
              <a:ext cx="98933" cy="98933"/>
            </a:xfrm>
            <a:prstGeom prst="ellips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9" name="椭圆 118"/>
            <p:cNvSpPr/>
            <p:nvPr/>
          </p:nvSpPr>
          <p:spPr>
            <a:xfrm>
              <a:off x="1952570" y="2048530"/>
              <a:ext cx="209661" cy="209661"/>
            </a:xfrm>
            <a:prstGeom prst="ellipse">
              <a:avLst/>
            </a:prstGeom>
            <a:solidFill>
              <a:schemeClr val="accent3">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0" name="椭圆 119"/>
            <p:cNvSpPr/>
            <p:nvPr/>
          </p:nvSpPr>
          <p:spPr>
            <a:xfrm>
              <a:off x="2007933" y="2106832"/>
              <a:ext cx="98933" cy="98933"/>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1" name="椭圆 120"/>
            <p:cNvSpPr/>
            <p:nvPr/>
          </p:nvSpPr>
          <p:spPr>
            <a:xfrm>
              <a:off x="2007011" y="1622002"/>
              <a:ext cx="98933" cy="98933"/>
            </a:xfrm>
            <a:prstGeom prst="ellips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122" name="组合 121"/>
          <p:cNvGrpSpPr/>
          <p:nvPr/>
        </p:nvGrpSpPr>
        <p:grpSpPr>
          <a:xfrm flipH="1">
            <a:off x="2641891" y="2852776"/>
            <a:ext cx="2406357" cy="1086045"/>
            <a:chOff x="2665566" y="1142711"/>
            <a:chExt cx="2406357" cy="1086045"/>
          </a:xfrm>
        </p:grpSpPr>
        <p:sp>
          <p:nvSpPr>
            <p:cNvPr id="123" name="文本框 122"/>
            <p:cNvSpPr txBox="1"/>
            <p:nvPr/>
          </p:nvSpPr>
          <p:spPr bwMode="auto">
            <a:xfrm>
              <a:off x="2665566" y="1541195"/>
              <a:ext cx="2406357" cy="687561"/>
            </a:xfrm>
            <a:prstGeom prst="rect">
              <a:avLst/>
            </a:prstGeom>
            <a:noFill/>
          </p:spPr>
          <p:txBody>
            <a:bodyPr wrap="square">
              <a:spAutoFit/>
            </a:bodyPr>
            <a:lstStyle/>
            <a:p>
              <a:pPr>
                <a:lnSpc>
                  <a:spcPct val="110000"/>
                </a:lnSpc>
                <a:defRPr/>
              </a:pPr>
              <a:r>
                <a:rPr lang="zh-CN" altLang="en-US" sz="1200" dirty="0">
                  <a:solidFill>
                    <a:srgbClr val="FFFFFF">
                      <a:lumMod val="50000"/>
                    </a:srgbClr>
                  </a:solidFill>
                  <a:latin typeface="微软雅黑" panose="020B0503020204020204" pitchFamily="34" charset="-122"/>
                  <a:ea typeface="微软雅黑" panose="020B0503020204020204" pitchFamily="34" charset="-122"/>
                </a:rPr>
                <a:t>点击输入替换的内容点击输入替换的内容点击输入替换的内容点击输入替换的内容</a:t>
              </a:r>
            </a:p>
          </p:txBody>
        </p:sp>
        <p:sp>
          <p:nvSpPr>
            <p:cNvPr id="124" name="文本框 123"/>
            <p:cNvSpPr txBox="1"/>
            <p:nvPr/>
          </p:nvSpPr>
          <p:spPr bwMode="auto">
            <a:xfrm>
              <a:off x="2716685" y="1221161"/>
              <a:ext cx="1922797" cy="400863"/>
            </a:xfrm>
            <a:prstGeom prst="rect">
              <a:avLst/>
            </a:prstGeom>
            <a:noFill/>
          </p:spPr>
          <p:txBody>
            <a:bodyPr>
              <a:spAutoFit/>
            </a:bodyPr>
            <a:lstStyle/>
            <a:p>
              <a:pPr>
                <a:defRPr/>
              </a:pPr>
              <a:r>
                <a:rPr lang="zh-CN" altLang="en-US" sz="2000" dirty="0">
                  <a:solidFill>
                    <a:schemeClr val="bg1">
                      <a:lumMod val="50000"/>
                    </a:schemeClr>
                  </a:solidFill>
                  <a:latin typeface="时尚中黑简体" panose="01010104010101010101" pitchFamily="2" charset="-122"/>
                  <a:ea typeface="时尚中黑简体" panose="01010104010101010101" pitchFamily="2" charset="-122"/>
                </a:rPr>
                <a:t>在此添加标题</a:t>
              </a:r>
            </a:p>
          </p:txBody>
        </p:sp>
        <p:sp>
          <p:nvSpPr>
            <p:cNvPr id="125" name="文本框 124"/>
            <p:cNvSpPr txBox="1"/>
            <p:nvPr/>
          </p:nvSpPr>
          <p:spPr>
            <a:xfrm>
              <a:off x="4477367" y="1142711"/>
              <a:ext cx="579636" cy="523220"/>
            </a:xfrm>
            <a:prstGeom prst="rect">
              <a:avLst/>
            </a:prstGeom>
            <a:noFill/>
          </p:spPr>
          <p:txBody>
            <a:bodyPr wrap="square" rtlCol="0">
              <a:spAutoFit/>
            </a:bodyPr>
            <a:lstStyle/>
            <a:p>
              <a:r>
                <a:rPr lang="en-US" altLang="zh-CN" sz="2800" dirty="0">
                  <a:solidFill>
                    <a:schemeClr val="accent3"/>
                  </a:solidFill>
                  <a:latin typeface="Impact" panose="020B0806030902050204" pitchFamily="34" charset="0"/>
                </a:rPr>
                <a:t>02</a:t>
              </a:r>
              <a:endParaRPr lang="zh-CN" altLang="en-US" sz="2800" dirty="0">
                <a:solidFill>
                  <a:schemeClr val="accent3"/>
                </a:solidFill>
                <a:latin typeface="Impact" panose="020B0806030902050204" pitchFamily="34" charset="0"/>
              </a:endParaRPr>
            </a:p>
          </p:txBody>
        </p:sp>
      </p:grpSp>
      <p:grpSp>
        <p:nvGrpSpPr>
          <p:cNvPr id="126" name="组合 125"/>
          <p:cNvGrpSpPr/>
          <p:nvPr/>
        </p:nvGrpSpPr>
        <p:grpSpPr>
          <a:xfrm rot="1200000" flipH="1">
            <a:off x="3792473" y="773059"/>
            <a:ext cx="1202003" cy="813387"/>
            <a:chOff x="911201" y="1824478"/>
            <a:chExt cx="2283025" cy="1544910"/>
          </a:xfrm>
        </p:grpSpPr>
        <p:sp>
          <p:nvSpPr>
            <p:cNvPr id="127" name="矩形 126"/>
            <p:cNvSpPr/>
            <p:nvPr/>
          </p:nvSpPr>
          <p:spPr>
            <a:xfrm rot="17400000">
              <a:off x="1340906" y="1872051"/>
              <a:ext cx="60758" cy="48962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8" name="任意多边形 127"/>
            <p:cNvSpPr/>
            <p:nvPr/>
          </p:nvSpPr>
          <p:spPr>
            <a:xfrm rot="-2700000" flipV="1">
              <a:off x="1283460" y="1824478"/>
              <a:ext cx="1547880" cy="1544910"/>
            </a:xfrm>
            <a:custGeom>
              <a:avLst/>
              <a:gdLst>
                <a:gd name="connsiteX0" fmla="*/ 871669 w 901730"/>
                <a:gd name="connsiteY0" fmla="*/ 0 h 900000"/>
                <a:gd name="connsiteX1" fmla="*/ 901730 w 901730"/>
                <a:gd name="connsiteY1" fmla="*/ 0 h 900000"/>
                <a:gd name="connsiteX2" fmla="*/ 1730 w 901730"/>
                <a:gd name="connsiteY2" fmla="*/ 900000 h 900000"/>
                <a:gd name="connsiteX3" fmla="*/ 0 w 901730"/>
                <a:gd name="connsiteY3" fmla="*/ 899913 h 900000"/>
                <a:gd name="connsiteX4" fmla="*/ 0 w 901730"/>
                <a:gd name="connsiteY4" fmla="*/ 869852 h 900000"/>
                <a:gd name="connsiteX5" fmla="*/ 1731 w 901730"/>
                <a:gd name="connsiteY5" fmla="*/ 869939 h 900000"/>
                <a:gd name="connsiteX6" fmla="*/ 871669 w 901730"/>
                <a:gd name="connsiteY6" fmla="*/ 1 h 9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01730" h="900000">
                  <a:moveTo>
                    <a:pt x="871669" y="0"/>
                  </a:moveTo>
                  <a:lnTo>
                    <a:pt x="901730" y="0"/>
                  </a:lnTo>
                  <a:cubicBezTo>
                    <a:pt x="901730" y="497056"/>
                    <a:pt x="498786" y="900000"/>
                    <a:pt x="1730" y="900000"/>
                  </a:cubicBezTo>
                  <a:lnTo>
                    <a:pt x="0" y="899913"/>
                  </a:lnTo>
                  <a:lnTo>
                    <a:pt x="0" y="869852"/>
                  </a:lnTo>
                  <a:lnTo>
                    <a:pt x="1731" y="869939"/>
                  </a:lnTo>
                  <a:cubicBezTo>
                    <a:pt x="482184" y="869939"/>
                    <a:pt x="871669" y="480454"/>
                    <a:pt x="871669" y="1"/>
                  </a:cubicBezTo>
                  <a:close/>
                </a:path>
              </a:pathLst>
            </a:cu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9" name="椭圆 128"/>
            <p:cNvSpPr/>
            <p:nvPr/>
          </p:nvSpPr>
          <p:spPr>
            <a:xfrm>
              <a:off x="911201" y="2587444"/>
              <a:ext cx="98933" cy="98933"/>
            </a:xfrm>
            <a:prstGeom prst="ellips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0" name="椭圆 129"/>
            <p:cNvSpPr/>
            <p:nvPr/>
          </p:nvSpPr>
          <p:spPr>
            <a:xfrm>
              <a:off x="3095293" y="2587444"/>
              <a:ext cx="98933" cy="98933"/>
            </a:xfrm>
            <a:prstGeom prst="ellips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1" name="椭圆 130"/>
            <p:cNvSpPr/>
            <p:nvPr/>
          </p:nvSpPr>
          <p:spPr>
            <a:xfrm>
              <a:off x="1526843" y="2124151"/>
              <a:ext cx="209662" cy="209660"/>
            </a:xfrm>
            <a:prstGeom prst="ellipse">
              <a:avLst/>
            </a:prstGeom>
            <a:solidFill>
              <a:schemeClr val="accent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2" name="椭圆 131"/>
            <p:cNvSpPr/>
            <p:nvPr/>
          </p:nvSpPr>
          <p:spPr>
            <a:xfrm>
              <a:off x="1582206" y="2182455"/>
              <a:ext cx="98933" cy="98934"/>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3" name="椭圆 132"/>
            <p:cNvSpPr/>
            <p:nvPr/>
          </p:nvSpPr>
          <p:spPr>
            <a:xfrm>
              <a:off x="1062963" y="1964312"/>
              <a:ext cx="98933" cy="98934"/>
            </a:xfrm>
            <a:prstGeom prst="ellips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135" name="组合 134"/>
          <p:cNvGrpSpPr/>
          <p:nvPr/>
        </p:nvGrpSpPr>
        <p:grpSpPr>
          <a:xfrm>
            <a:off x="8128470" y="5332175"/>
            <a:ext cx="292455" cy="308081"/>
            <a:chOff x="6596990" y="5657399"/>
            <a:chExt cx="428184" cy="496168"/>
          </a:xfrm>
          <a:solidFill>
            <a:schemeClr val="bg1"/>
          </a:solidFill>
        </p:grpSpPr>
        <p:sp>
          <p:nvSpPr>
            <p:cNvPr id="136" name="Freeform 25"/>
            <p:cNvSpPr/>
            <p:nvPr/>
          </p:nvSpPr>
          <p:spPr bwMode="auto">
            <a:xfrm>
              <a:off x="6678095" y="6064113"/>
              <a:ext cx="265975" cy="89454"/>
            </a:xfrm>
            <a:custGeom>
              <a:avLst/>
              <a:gdLst>
                <a:gd name="T0" fmla="*/ 86 w 94"/>
                <a:gd name="T1" fmla="*/ 22 h 32"/>
                <a:gd name="T2" fmla="*/ 64 w 94"/>
                <a:gd name="T3" fmla="*/ 22 h 32"/>
                <a:gd name="T4" fmla="*/ 64 w 94"/>
                <a:gd name="T5" fmla="*/ 0 h 32"/>
                <a:gd name="T6" fmla="*/ 31 w 94"/>
                <a:gd name="T7" fmla="*/ 0 h 32"/>
                <a:gd name="T8" fmla="*/ 31 w 94"/>
                <a:gd name="T9" fmla="*/ 22 h 32"/>
                <a:gd name="T10" fmla="*/ 8 w 94"/>
                <a:gd name="T11" fmla="*/ 22 h 32"/>
                <a:gd name="T12" fmla="*/ 0 w 94"/>
                <a:gd name="T13" fmla="*/ 27 h 32"/>
                <a:gd name="T14" fmla="*/ 0 w 94"/>
                <a:gd name="T15" fmla="*/ 32 h 32"/>
                <a:gd name="T16" fmla="*/ 94 w 94"/>
                <a:gd name="T17" fmla="*/ 32 h 32"/>
                <a:gd name="T18" fmla="*/ 94 w 94"/>
                <a:gd name="T19" fmla="*/ 27 h 32"/>
                <a:gd name="T20" fmla="*/ 86 w 94"/>
                <a:gd name="T21" fmla="*/ 22 h 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94" h="32">
                  <a:moveTo>
                    <a:pt x="86" y="22"/>
                  </a:moveTo>
                  <a:cubicBezTo>
                    <a:pt x="64" y="22"/>
                    <a:pt x="64" y="22"/>
                    <a:pt x="64" y="22"/>
                  </a:cubicBezTo>
                  <a:cubicBezTo>
                    <a:pt x="64" y="0"/>
                    <a:pt x="64" y="0"/>
                    <a:pt x="64" y="0"/>
                  </a:cubicBezTo>
                  <a:cubicBezTo>
                    <a:pt x="31" y="0"/>
                    <a:pt x="31" y="0"/>
                    <a:pt x="31" y="0"/>
                  </a:cubicBezTo>
                  <a:cubicBezTo>
                    <a:pt x="31" y="22"/>
                    <a:pt x="31" y="22"/>
                    <a:pt x="31" y="22"/>
                  </a:cubicBezTo>
                  <a:cubicBezTo>
                    <a:pt x="8" y="22"/>
                    <a:pt x="8" y="22"/>
                    <a:pt x="8" y="22"/>
                  </a:cubicBezTo>
                  <a:cubicBezTo>
                    <a:pt x="4" y="22"/>
                    <a:pt x="0" y="24"/>
                    <a:pt x="0" y="27"/>
                  </a:cubicBezTo>
                  <a:cubicBezTo>
                    <a:pt x="0" y="32"/>
                    <a:pt x="0" y="32"/>
                    <a:pt x="0" y="32"/>
                  </a:cubicBezTo>
                  <a:cubicBezTo>
                    <a:pt x="94" y="32"/>
                    <a:pt x="94" y="32"/>
                    <a:pt x="94" y="32"/>
                  </a:cubicBezTo>
                  <a:cubicBezTo>
                    <a:pt x="94" y="27"/>
                    <a:pt x="94" y="27"/>
                    <a:pt x="94" y="27"/>
                  </a:cubicBezTo>
                  <a:cubicBezTo>
                    <a:pt x="94" y="24"/>
                    <a:pt x="90" y="22"/>
                    <a:pt x="86" y="2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0000"/>
                </a:solidFill>
              </a:endParaRPr>
            </a:p>
          </p:txBody>
        </p:sp>
        <p:sp>
          <p:nvSpPr>
            <p:cNvPr id="137" name="Freeform 26"/>
            <p:cNvSpPr/>
            <p:nvPr/>
          </p:nvSpPr>
          <p:spPr bwMode="auto">
            <a:xfrm>
              <a:off x="6718647" y="5789789"/>
              <a:ext cx="66792" cy="124042"/>
            </a:xfrm>
            <a:custGeom>
              <a:avLst/>
              <a:gdLst>
                <a:gd name="T0" fmla="*/ 15 w 24"/>
                <a:gd name="T1" fmla="*/ 18 h 44"/>
                <a:gd name="T2" fmla="*/ 9 w 24"/>
                <a:gd name="T3" fmla="*/ 14 h 44"/>
                <a:gd name="T4" fmla="*/ 13 w 24"/>
                <a:gd name="T5" fmla="*/ 11 h 44"/>
                <a:gd name="T6" fmla="*/ 21 w 24"/>
                <a:gd name="T7" fmla="*/ 13 h 44"/>
                <a:gd name="T8" fmla="*/ 23 w 24"/>
                <a:gd name="T9" fmla="*/ 6 h 44"/>
                <a:gd name="T10" fmla="*/ 15 w 24"/>
                <a:gd name="T11" fmla="*/ 5 h 44"/>
                <a:gd name="T12" fmla="*/ 15 w 24"/>
                <a:gd name="T13" fmla="*/ 0 h 44"/>
                <a:gd name="T14" fmla="*/ 9 w 24"/>
                <a:gd name="T15" fmla="*/ 0 h 44"/>
                <a:gd name="T16" fmla="*/ 9 w 24"/>
                <a:gd name="T17" fmla="*/ 5 h 44"/>
                <a:gd name="T18" fmla="*/ 0 w 24"/>
                <a:gd name="T19" fmla="*/ 15 h 44"/>
                <a:gd name="T20" fmla="*/ 10 w 24"/>
                <a:gd name="T21" fmla="*/ 25 h 44"/>
                <a:gd name="T22" fmla="*/ 16 w 24"/>
                <a:gd name="T23" fmla="*/ 29 h 44"/>
                <a:gd name="T24" fmla="*/ 11 w 24"/>
                <a:gd name="T25" fmla="*/ 33 h 44"/>
                <a:gd name="T26" fmla="*/ 2 w 24"/>
                <a:gd name="T27" fmla="*/ 30 h 44"/>
                <a:gd name="T28" fmla="*/ 0 w 24"/>
                <a:gd name="T29" fmla="*/ 37 h 44"/>
                <a:gd name="T30" fmla="*/ 9 w 24"/>
                <a:gd name="T31" fmla="*/ 39 h 44"/>
                <a:gd name="T32" fmla="*/ 9 w 24"/>
                <a:gd name="T33" fmla="*/ 44 h 44"/>
                <a:gd name="T34" fmla="*/ 15 w 24"/>
                <a:gd name="T35" fmla="*/ 44 h 44"/>
                <a:gd name="T36" fmla="*/ 15 w 24"/>
                <a:gd name="T37" fmla="*/ 38 h 44"/>
                <a:gd name="T38" fmla="*/ 24 w 24"/>
                <a:gd name="T39" fmla="*/ 29 h 44"/>
                <a:gd name="T40" fmla="*/ 15 w 24"/>
                <a:gd name="T41" fmla="*/ 18 h 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24" h="44">
                  <a:moveTo>
                    <a:pt x="15" y="18"/>
                  </a:moveTo>
                  <a:cubicBezTo>
                    <a:pt x="10" y="17"/>
                    <a:pt x="9" y="15"/>
                    <a:pt x="9" y="14"/>
                  </a:cubicBezTo>
                  <a:cubicBezTo>
                    <a:pt x="9" y="12"/>
                    <a:pt x="10" y="11"/>
                    <a:pt x="13" y="11"/>
                  </a:cubicBezTo>
                  <a:cubicBezTo>
                    <a:pt x="17" y="11"/>
                    <a:pt x="20" y="12"/>
                    <a:pt x="21" y="13"/>
                  </a:cubicBezTo>
                  <a:cubicBezTo>
                    <a:pt x="23" y="6"/>
                    <a:pt x="23" y="6"/>
                    <a:pt x="23" y="6"/>
                  </a:cubicBezTo>
                  <a:cubicBezTo>
                    <a:pt x="21" y="6"/>
                    <a:pt x="18" y="5"/>
                    <a:pt x="15" y="5"/>
                  </a:cubicBezTo>
                  <a:cubicBezTo>
                    <a:pt x="15" y="0"/>
                    <a:pt x="15" y="0"/>
                    <a:pt x="15" y="0"/>
                  </a:cubicBezTo>
                  <a:cubicBezTo>
                    <a:pt x="9" y="0"/>
                    <a:pt x="9" y="0"/>
                    <a:pt x="9" y="0"/>
                  </a:cubicBezTo>
                  <a:cubicBezTo>
                    <a:pt x="9" y="5"/>
                    <a:pt x="9" y="5"/>
                    <a:pt x="9" y="5"/>
                  </a:cubicBezTo>
                  <a:cubicBezTo>
                    <a:pt x="4" y="6"/>
                    <a:pt x="0" y="10"/>
                    <a:pt x="0" y="15"/>
                  </a:cubicBezTo>
                  <a:cubicBezTo>
                    <a:pt x="0" y="20"/>
                    <a:pt x="4" y="23"/>
                    <a:pt x="10" y="25"/>
                  </a:cubicBezTo>
                  <a:cubicBezTo>
                    <a:pt x="14" y="26"/>
                    <a:pt x="16" y="27"/>
                    <a:pt x="16" y="29"/>
                  </a:cubicBezTo>
                  <a:cubicBezTo>
                    <a:pt x="16" y="31"/>
                    <a:pt x="14" y="33"/>
                    <a:pt x="11" y="33"/>
                  </a:cubicBezTo>
                  <a:cubicBezTo>
                    <a:pt x="7" y="33"/>
                    <a:pt x="4" y="32"/>
                    <a:pt x="2" y="30"/>
                  </a:cubicBezTo>
                  <a:cubicBezTo>
                    <a:pt x="0" y="37"/>
                    <a:pt x="0" y="37"/>
                    <a:pt x="0" y="37"/>
                  </a:cubicBezTo>
                  <a:cubicBezTo>
                    <a:pt x="2" y="38"/>
                    <a:pt x="6" y="39"/>
                    <a:pt x="9" y="39"/>
                  </a:cubicBezTo>
                  <a:cubicBezTo>
                    <a:pt x="9" y="44"/>
                    <a:pt x="9" y="44"/>
                    <a:pt x="9" y="44"/>
                  </a:cubicBezTo>
                  <a:cubicBezTo>
                    <a:pt x="15" y="44"/>
                    <a:pt x="15" y="44"/>
                    <a:pt x="15" y="44"/>
                  </a:cubicBezTo>
                  <a:cubicBezTo>
                    <a:pt x="15" y="38"/>
                    <a:pt x="15" y="38"/>
                    <a:pt x="15" y="38"/>
                  </a:cubicBezTo>
                  <a:cubicBezTo>
                    <a:pt x="21" y="37"/>
                    <a:pt x="24" y="33"/>
                    <a:pt x="24" y="29"/>
                  </a:cubicBezTo>
                  <a:cubicBezTo>
                    <a:pt x="24" y="24"/>
                    <a:pt x="22" y="21"/>
                    <a:pt x="15" y="1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0000"/>
                </a:solidFill>
              </a:endParaRPr>
            </a:p>
          </p:txBody>
        </p:sp>
        <p:sp>
          <p:nvSpPr>
            <p:cNvPr id="138" name="Freeform 27"/>
            <p:cNvSpPr>
              <a:spLocks noEditPoints="1"/>
            </p:cNvSpPr>
            <p:nvPr/>
          </p:nvSpPr>
          <p:spPr bwMode="auto">
            <a:xfrm>
              <a:off x="6655434" y="5758779"/>
              <a:ext cx="192027" cy="186063"/>
            </a:xfrm>
            <a:custGeom>
              <a:avLst/>
              <a:gdLst>
                <a:gd name="T0" fmla="*/ 34 w 68"/>
                <a:gd name="T1" fmla="*/ 0 h 66"/>
                <a:gd name="T2" fmla="*/ 0 w 68"/>
                <a:gd name="T3" fmla="*/ 33 h 66"/>
                <a:gd name="T4" fmla="*/ 34 w 68"/>
                <a:gd name="T5" fmla="*/ 66 h 66"/>
                <a:gd name="T6" fmla="*/ 68 w 68"/>
                <a:gd name="T7" fmla="*/ 33 h 66"/>
                <a:gd name="T8" fmla="*/ 34 w 68"/>
                <a:gd name="T9" fmla="*/ 0 h 66"/>
                <a:gd name="T10" fmla="*/ 34 w 68"/>
                <a:gd name="T11" fmla="*/ 59 h 66"/>
                <a:gd name="T12" fmla="*/ 7 w 68"/>
                <a:gd name="T13" fmla="*/ 33 h 66"/>
                <a:gd name="T14" fmla="*/ 34 w 68"/>
                <a:gd name="T15" fmla="*/ 7 h 66"/>
                <a:gd name="T16" fmla="*/ 60 w 68"/>
                <a:gd name="T17" fmla="*/ 33 h 66"/>
                <a:gd name="T18" fmla="*/ 34 w 68"/>
                <a:gd name="T19" fmla="*/ 59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8" h="66">
                  <a:moveTo>
                    <a:pt x="34" y="0"/>
                  </a:moveTo>
                  <a:cubicBezTo>
                    <a:pt x="15" y="0"/>
                    <a:pt x="0" y="15"/>
                    <a:pt x="0" y="33"/>
                  </a:cubicBezTo>
                  <a:cubicBezTo>
                    <a:pt x="0" y="51"/>
                    <a:pt x="15" y="66"/>
                    <a:pt x="34" y="66"/>
                  </a:cubicBezTo>
                  <a:cubicBezTo>
                    <a:pt x="53" y="66"/>
                    <a:pt x="68" y="51"/>
                    <a:pt x="68" y="33"/>
                  </a:cubicBezTo>
                  <a:cubicBezTo>
                    <a:pt x="68" y="15"/>
                    <a:pt x="53" y="0"/>
                    <a:pt x="34" y="0"/>
                  </a:cubicBezTo>
                  <a:close/>
                  <a:moveTo>
                    <a:pt x="34" y="59"/>
                  </a:moveTo>
                  <a:cubicBezTo>
                    <a:pt x="19" y="59"/>
                    <a:pt x="7" y="47"/>
                    <a:pt x="7" y="33"/>
                  </a:cubicBezTo>
                  <a:cubicBezTo>
                    <a:pt x="7" y="19"/>
                    <a:pt x="19" y="7"/>
                    <a:pt x="34" y="7"/>
                  </a:cubicBezTo>
                  <a:cubicBezTo>
                    <a:pt x="49" y="7"/>
                    <a:pt x="60" y="19"/>
                    <a:pt x="60" y="33"/>
                  </a:cubicBezTo>
                  <a:cubicBezTo>
                    <a:pt x="60" y="47"/>
                    <a:pt x="49" y="59"/>
                    <a:pt x="34" y="5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0000"/>
                </a:solidFill>
              </a:endParaRPr>
            </a:p>
          </p:txBody>
        </p:sp>
        <p:sp>
          <p:nvSpPr>
            <p:cNvPr id="139" name="Freeform 28"/>
            <p:cNvSpPr/>
            <p:nvPr/>
          </p:nvSpPr>
          <p:spPr bwMode="auto">
            <a:xfrm>
              <a:off x="6876085" y="5680060"/>
              <a:ext cx="53672" cy="98995"/>
            </a:xfrm>
            <a:custGeom>
              <a:avLst/>
              <a:gdLst>
                <a:gd name="T0" fmla="*/ 8 w 19"/>
                <a:gd name="T1" fmla="*/ 26 h 35"/>
                <a:gd name="T2" fmla="*/ 1 w 19"/>
                <a:gd name="T3" fmla="*/ 24 h 35"/>
                <a:gd name="T4" fmla="*/ 0 w 19"/>
                <a:gd name="T5" fmla="*/ 29 h 35"/>
                <a:gd name="T6" fmla="*/ 7 w 19"/>
                <a:gd name="T7" fmla="*/ 31 h 35"/>
                <a:gd name="T8" fmla="*/ 7 w 19"/>
                <a:gd name="T9" fmla="*/ 35 h 35"/>
                <a:gd name="T10" fmla="*/ 11 w 19"/>
                <a:gd name="T11" fmla="*/ 35 h 35"/>
                <a:gd name="T12" fmla="*/ 11 w 19"/>
                <a:gd name="T13" fmla="*/ 30 h 35"/>
                <a:gd name="T14" fmla="*/ 19 w 19"/>
                <a:gd name="T15" fmla="*/ 23 h 35"/>
                <a:gd name="T16" fmla="*/ 12 w 19"/>
                <a:gd name="T17" fmla="*/ 15 h 35"/>
                <a:gd name="T18" fmla="*/ 7 w 19"/>
                <a:gd name="T19" fmla="*/ 11 h 35"/>
                <a:gd name="T20" fmla="*/ 10 w 19"/>
                <a:gd name="T21" fmla="*/ 9 h 35"/>
                <a:gd name="T22" fmla="*/ 16 w 19"/>
                <a:gd name="T23" fmla="*/ 10 h 35"/>
                <a:gd name="T24" fmla="*/ 18 w 19"/>
                <a:gd name="T25" fmla="*/ 5 h 35"/>
                <a:gd name="T26" fmla="*/ 12 w 19"/>
                <a:gd name="T27" fmla="*/ 4 h 35"/>
                <a:gd name="T28" fmla="*/ 12 w 19"/>
                <a:gd name="T29" fmla="*/ 0 h 35"/>
                <a:gd name="T30" fmla="*/ 7 w 19"/>
                <a:gd name="T31" fmla="*/ 0 h 35"/>
                <a:gd name="T32" fmla="*/ 7 w 19"/>
                <a:gd name="T33" fmla="*/ 4 h 35"/>
                <a:gd name="T34" fmla="*/ 0 w 19"/>
                <a:gd name="T35" fmla="*/ 12 h 35"/>
                <a:gd name="T36" fmla="*/ 8 w 19"/>
                <a:gd name="T37" fmla="*/ 19 h 35"/>
                <a:gd name="T38" fmla="*/ 12 w 19"/>
                <a:gd name="T39" fmla="*/ 23 h 35"/>
                <a:gd name="T40" fmla="*/ 8 w 19"/>
                <a:gd name="T41" fmla="*/ 26 h 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9" h="35">
                  <a:moveTo>
                    <a:pt x="8" y="26"/>
                  </a:moveTo>
                  <a:cubicBezTo>
                    <a:pt x="6" y="26"/>
                    <a:pt x="3" y="25"/>
                    <a:pt x="1" y="24"/>
                  </a:cubicBezTo>
                  <a:cubicBezTo>
                    <a:pt x="0" y="29"/>
                    <a:pt x="0" y="29"/>
                    <a:pt x="0" y="29"/>
                  </a:cubicBezTo>
                  <a:cubicBezTo>
                    <a:pt x="2" y="30"/>
                    <a:pt x="4" y="31"/>
                    <a:pt x="7" y="31"/>
                  </a:cubicBezTo>
                  <a:cubicBezTo>
                    <a:pt x="7" y="35"/>
                    <a:pt x="7" y="35"/>
                    <a:pt x="7" y="35"/>
                  </a:cubicBezTo>
                  <a:cubicBezTo>
                    <a:pt x="11" y="35"/>
                    <a:pt x="11" y="35"/>
                    <a:pt x="11" y="35"/>
                  </a:cubicBezTo>
                  <a:cubicBezTo>
                    <a:pt x="11" y="30"/>
                    <a:pt x="11" y="30"/>
                    <a:pt x="11" y="30"/>
                  </a:cubicBezTo>
                  <a:cubicBezTo>
                    <a:pt x="16" y="30"/>
                    <a:pt x="19" y="26"/>
                    <a:pt x="19" y="23"/>
                  </a:cubicBezTo>
                  <a:cubicBezTo>
                    <a:pt x="19" y="19"/>
                    <a:pt x="17" y="16"/>
                    <a:pt x="12" y="15"/>
                  </a:cubicBezTo>
                  <a:cubicBezTo>
                    <a:pt x="8" y="13"/>
                    <a:pt x="7" y="12"/>
                    <a:pt x="7" y="11"/>
                  </a:cubicBezTo>
                  <a:cubicBezTo>
                    <a:pt x="7" y="10"/>
                    <a:pt x="8" y="9"/>
                    <a:pt x="10" y="9"/>
                  </a:cubicBezTo>
                  <a:cubicBezTo>
                    <a:pt x="13" y="9"/>
                    <a:pt x="15" y="10"/>
                    <a:pt x="16" y="10"/>
                  </a:cubicBezTo>
                  <a:cubicBezTo>
                    <a:pt x="18" y="5"/>
                    <a:pt x="18" y="5"/>
                    <a:pt x="18" y="5"/>
                  </a:cubicBezTo>
                  <a:cubicBezTo>
                    <a:pt x="16" y="5"/>
                    <a:pt x="14" y="4"/>
                    <a:pt x="12" y="4"/>
                  </a:cubicBezTo>
                  <a:cubicBezTo>
                    <a:pt x="12" y="0"/>
                    <a:pt x="12" y="0"/>
                    <a:pt x="12" y="0"/>
                  </a:cubicBezTo>
                  <a:cubicBezTo>
                    <a:pt x="7" y="0"/>
                    <a:pt x="7" y="0"/>
                    <a:pt x="7" y="0"/>
                  </a:cubicBezTo>
                  <a:cubicBezTo>
                    <a:pt x="7" y="4"/>
                    <a:pt x="7" y="4"/>
                    <a:pt x="7" y="4"/>
                  </a:cubicBezTo>
                  <a:cubicBezTo>
                    <a:pt x="3" y="5"/>
                    <a:pt x="0" y="8"/>
                    <a:pt x="0" y="12"/>
                  </a:cubicBezTo>
                  <a:cubicBezTo>
                    <a:pt x="0" y="16"/>
                    <a:pt x="3" y="18"/>
                    <a:pt x="8" y="19"/>
                  </a:cubicBezTo>
                  <a:cubicBezTo>
                    <a:pt x="11" y="21"/>
                    <a:pt x="12" y="22"/>
                    <a:pt x="12" y="23"/>
                  </a:cubicBezTo>
                  <a:cubicBezTo>
                    <a:pt x="12" y="25"/>
                    <a:pt x="11" y="26"/>
                    <a:pt x="8" y="2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0000"/>
                </a:solidFill>
              </a:endParaRPr>
            </a:p>
          </p:txBody>
        </p:sp>
        <p:sp>
          <p:nvSpPr>
            <p:cNvPr id="140" name="Freeform 29"/>
            <p:cNvSpPr>
              <a:spLocks noEditPoints="1"/>
            </p:cNvSpPr>
            <p:nvPr/>
          </p:nvSpPr>
          <p:spPr bwMode="auto">
            <a:xfrm>
              <a:off x="6596990" y="5700336"/>
              <a:ext cx="428184" cy="357814"/>
            </a:xfrm>
            <a:custGeom>
              <a:avLst/>
              <a:gdLst>
                <a:gd name="T0" fmla="*/ 143 w 152"/>
                <a:gd name="T1" fmla="*/ 0 h 127"/>
                <a:gd name="T2" fmla="*/ 136 w 152"/>
                <a:gd name="T3" fmla="*/ 0 h 127"/>
                <a:gd name="T4" fmla="*/ 138 w 152"/>
                <a:gd name="T5" fmla="*/ 9 h 127"/>
                <a:gd name="T6" fmla="*/ 143 w 152"/>
                <a:gd name="T7" fmla="*/ 9 h 127"/>
                <a:gd name="T8" fmla="*/ 143 w 152"/>
                <a:gd name="T9" fmla="*/ 101 h 127"/>
                <a:gd name="T10" fmla="*/ 9 w 152"/>
                <a:gd name="T11" fmla="*/ 101 h 127"/>
                <a:gd name="T12" fmla="*/ 9 w 152"/>
                <a:gd name="T13" fmla="*/ 9 h 127"/>
                <a:gd name="T14" fmla="*/ 79 w 152"/>
                <a:gd name="T15" fmla="*/ 9 h 127"/>
                <a:gd name="T16" fmla="*/ 81 w 152"/>
                <a:gd name="T17" fmla="*/ 0 h 127"/>
                <a:gd name="T18" fmla="*/ 9 w 152"/>
                <a:gd name="T19" fmla="*/ 0 h 127"/>
                <a:gd name="T20" fmla="*/ 0 w 152"/>
                <a:gd name="T21" fmla="*/ 9 h 127"/>
                <a:gd name="T22" fmla="*/ 0 w 152"/>
                <a:gd name="T23" fmla="*/ 118 h 127"/>
                <a:gd name="T24" fmla="*/ 9 w 152"/>
                <a:gd name="T25" fmla="*/ 127 h 127"/>
                <a:gd name="T26" fmla="*/ 143 w 152"/>
                <a:gd name="T27" fmla="*/ 127 h 127"/>
                <a:gd name="T28" fmla="*/ 152 w 152"/>
                <a:gd name="T29" fmla="*/ 118 h 127"/>
                <a:gd name="T30" fmla="*/ 152 w 152"/>
                <a:gd name="T31" fmla="*/ 9 h 127"/>
                <a:gd name="T32" fmla="*/ 143 w 152"/>
                <a:gd name="T33" fmla="*/ 0 h 127"/>
                <a:gd name="T34" fmla="*/ 76 w 152"/>
                <a:gd name="T35" fmla="*/ 120 h 127"/>
                <a:gd name="T36" fmla="*/ 70 w 152"/>
                <a:gd name="T37" fmla="*/ 114 h 127"/>
                <a:gd name="T38" fmla="*/ 76 w 152"/>
                <a:gd name="T39" fmla="*/ 107 h 127"/>
                <a:gd name="T40" fmla="*/ 83 w 152"/>
                <a:gd name="T41" fmla="*/ 114 h 127"/>
                <a:gd name="T42" fmla="*/ 76 w 152"/>
                <a:gd name="T43" fmla="*/ 120 h 1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52" h="127">
                  <a:moveTo>
                    <a:pt x="143" y="0"/>
                  </a:moveTo>
                  <a:cubicBezTo>
                    <a:pt x="136" y="0"/>
                    <a:pt x="136" y="0"/>
                    <a:pt x="136" y="0"/>
                  </a:cubicBezTo>
                  <a:cubicBezTo>
                    <a:pt x="137" y="3"/>
                    <a:pt x="138" y="6"/>
                    <a:pt x="138" y="9"/>
                  </a:cubicBezTo>
                  <a:cubicBezTo>
                    <a:pt x="143" y="9"/>
                    <a:pt x="143" y="9"/>
                    <a:pt x="143" y="9"/>
                  </a:cubicBezTo>
                  <a:cubicBezTo>
                    <a:pt x="143" y="101"/>
                    <a:pt x="143" y="101"/>
                    <a:pt x="143" y="101"/>
                  </a:cubicBezTo>
                  <a:cubicBezTo>
                    <a:pt x="9" y="101"/>
                    <a:pt x="9" y="101"/>
                    <a:pt x="9" y="101"/>
                  </a:cubicBezTo>
                  <a:cubicBezTo>
                    <a:pt x="9" y="9"/>
                    <a:pt x="9" y="9"/>
                    <a:pt x="9" y="9"/>
                  </a:cubicBezTo>
                  <a:cubicBezTo>
                    <a:pt x="79" y="9"/>
                    <a:pt x="79" y="9"/>
                    <a:pt x="79" y="9"/>
                  </a:cubicBezTo>
                  <a:cubicBezTo>
                    <a:pt x="79" y="6"/>
                    <a:pt x="80" y="3"/>
                    <a:pt x="81" y="0"/>
                  </a:cubicBezTo>
                  <a:cubicBezTo>
                    <a:pt x="9" y="0"/>
                    <a:pt x="9" y="0"/>
                    <a:pt x="9" y="0"/>
                  </a:cubicBezTo>
                  <a:cubicBezTo>
                    <a:pt x="4" y="0"/>
                    <a:pt x="0" y="4"/>
                    <a:pt x="0" y="9"/>
                  </a:cubicBezTo>
                  <a:cubicBezTo>
                    <a:pt x="0" y="118"/>
                    <a:pt x="0" y="118"/>
                    <a:pt x="0" y="118"/>
                  </a:cubicBezTo>
                  <a:cubicBezTo>
                    <a:pt x="0" y="123"/>
                    <a:pt x="4" y="127"/>
                    <a:pt x="9" y="127"/>
                  </a:cubicBezTo>
                  <a:cubicBezTo>
                    <a:pt x="143" y="127"/>
                    <a:pt x="143" y="127"/>
                    <a:pt x="143" y="127"/>
                  </a:cubicBezTo>
                  <a:cubicBezTo>
                    <a:pt x="148" y="127"/>
                    <a:pt x="152" y="123"/>
                    <a:pt x="152" y="118"/>
                  </a:cubicBezTo>
                  <a:cubicBezTo>
                    <a:pt x="152" y="9"/>
                    <a:pt x="152" y="9"/>
                    <a:pt x="152" y="9"/>
                  </a:cubicBezTo>
                  <a:cubicBezTo>
                    <a:pt x="152" y="4"/>
                    <a:pt x="148" y="0"/>
                    <a:pt x="143" y="0"/>
                  </a:cubicBezTo>
                  <a:close/>
                  <a:moveTo>
                    <a:pt x="76" y="120"/>
                  </a:moveTo>
                  <a:cubicBezTo>
                    <a:pt x="73" y="120"/>
                    <a:pt x="70" y="117"/>
                    <a:pt x="70" y="114"/>
                  </a:cubicBezTo>
                  <a:cubicBezTo>
                    <a:pt x="70" y="110"/>
                    <a:pt x="73" y="107"/>
                    <a:pt x="76" y="107"/>
                  </a:cubicBezTo>
                  <a:cubicBezTo>
                    <a:pt x="80" y="107"/>
                    <a:pt x="83" y="110"/>
                    <a:pt x="83" y="114"/>
                  </a:cubicBezTo>
                  <a:cubicBezTo>
                    <a:pt x="83" y="117"/>
                    <a:pt x="80" y="120"/>
                    <a:pt x="76" y="12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0000"/>
                </a:solidFill>
              </a:endParaRPr>
            </a:p>
          </p:txBody>
        </p:sp>
        <p:sp>
          <p:nvSpPr>
            <p:cNvPr id="141" name="Freeform 30"/>
            <p:cNvSpPr>
              <a:spLocks noEditPoints="1"/>
            </p:cNvSpPr>
            <p:nvPr/>
          </p:nvSpPr>
          <p:spPr bwMode="auto">
            <a:xfrm>
              <a:off x="6828377" y="5657399"/>
              <a:ext cx="149089" cy="144319"/>
            </a:xfrm>
            <a:custGeom>
              <a:avLst/>
              <a:gdLst>
                <a:gd name="T0" fmla="*/ 26 w 53"/>
                <a:gd name="T1" fmla="*/ 51 h 51"/>
                <a:gd name="T2" fmla="*/ 53 w 53"/>
                <a:gd name="T3" fmla="*/ 25 h 51"/>
                <a:gd name="T4" fmla="*/ 26 w 53"/>
                <a:gd name="T5" fmla="*/ 0 h 51"/>
                <a:gd name="T6" fmla="*/ 0 w 53"/>
                <a:gd name="T7" fmla="*/ 25 h 51"/>
                <a:gd name="T8" fmla="*/ 26 w 53"/>
                <a:gd name="T9" fmla="*/ 51 h 51"/>
                <a:gd name="T10" fmla="*/ 26 w 53"/>
                <a:gd name="T11" fmla="*/ 5 h 51"/>
                <a:gd name="T12" fmla="*/ 47 w 53"/>
                <a:gd name="T13" fmla="*/ 25 h 51"/>
                <a:gd name="T14" fmla="*/ 26 w 53"/>
                <a:gd name="T15" fmla="*/ 46 h 51"/>
                <a:gd name="T16" fmla="*/ 6 w 53"/>
                <a:gd name="T17" fmla="*/ 25 h 51"/>
                <a:gd name="T18" fmla="*/ 26 w 53"/>
                <a:gd name="T19" fmla="*/ 5 h 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3" h="51">
                  <a:moveTo>
                    <a:pt x="26" y="51"/>
                  </a:moveTo>
                  <a:cubicBezTo>
                    <a:pt x="41" y="51"/>
                    <a:pt x="53" y="40"/>
                    <a:pt x="53" y="25"/>
                  </a:cubicBezTo>
                  <a:cubicBezTo>
                    <a:pt x="53" y="11"/>
                    <a:pt x="41" y="0"/>
                    <a:pt x="26" y="0"/>
                  </a:cubicBezTo>
                  <a:cubicBezTo>
                    <a:pt x="12" y="0"/>
                    <a:pt x="0" y="11"/>
                    <a:pt x="0" y="25"/>
                  </a:cubicBezTo>
                  <a:cubicBezTo>
                    <a:pt x="0" y="40"/>
                    <a:pt x="12" y="51"/>
                    <a:pt x="26" y="51"/>
                  </a:cubicBezTo>
                  <a:close/>
                  <a:moveTo>
                    <a:pt x="26" y="5"/>
                  </a:moveTo>
                  <a:cubicBezTo>
                    <a:pt x="38" y="5"/>
                    <a:pt x="47" y="14"/>
                    <a:pt x="47" y="25"/>
                  </a:cubicBezTo>
                  <a:cubicBezTo>
                    <a:pt x="47" y="37"/>
                    <a:pt x="38" y="46"/>
                    <a:pt x="26" y="46"/>
                  </a:cubicBezTo>
                  <a:cubicBezTo>
                    <a:pt x="15" y="46"/>
                    <a:pt x="6" y="37"/>
                    <a:pt x="6" y="25"/>
                  </a:cubicBezTo>
                  <a:cubicBezTo>
                    <a:pt x="6" y="14"/>
                    <a:pt x="15" y="5"/>
                    <a:pt x="26" y="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0000"/>
                </a:solidFill>
              </a:endParaRPr>
            </a:p>
          </p:txBody>
        </p:sp>
        <p:sp>
          <p:nvSpPr>
            <p:cNvPr id="142" name="Freeform 31"/>
            <p:cNvSpPr/>
            <p:nvPr/>
          </p:nvSpPr>
          <p:spPr bwMode="auto">
            <a:xfrm>
              <a:off x="6898747" y="5855389"/>
              <a:ext cx="41745" cy="78719"/>
            </a:xfrm>
            <a:custGeom>
              <a:avLst/>
              <a:gdLst>
                <a:gd name="T0" fmla="*/ 9 w 15"/>
                <a:gd name="T1" fmla="*/ 11 h 28"/>
                <a:gd name="T2" fmla="*/ 5 w 15"/>
                <a:gd name="T3" fmla="*/ 8 h 28"/>
                <a:gd name="T4" fmla="*/ 8 w 15"/>
                <a:gd name="T5" fmla="*/ 6 h 28"/>
                <a:gd name="T6" fmla="*/ 13 w 15"/>
                <a:gd name="T7" fmla="*/ 8 h 28"/>
                <a:gd name="T8" fmla="*/ 14 w 15"/>
                <a:gd name="T9" fmla="*/ 4 h 28"/>
                <a:gd name="T10" fmla="*/ 9 w 15"/>
                <a:gd name="T11" fmla="*/ 3 h 28"/>
                <a:gd name="T12" fmla="*/ 9 w 15"/>
                <a:gd name="T13" fmla="*/ 0 h 28"/>
                <a:gd name="T14" fmla="*/ 6 w 15"/>
                <a:gd name="T15" fmla="*/ 0 h 28"/>
                <a:gd name="T16" fmla="*/ 6 w 15"/>
                <a:gd name="T17" fmla="*/ 3 h 28"/>
                <a:gd name="T18" fmla="*/ 0 w 15"/>
                <a:gd name="T19" fmla="*/ 9 h 28"/>
                <a:gd name="T20" fmla="*/ 6 w 15"/>
                <a:gd name="T21" fmla="*/ 15 h 28"/>
                <a:gd name="T22" fmla="*/ 10 w 15"/>
                <a:gd name="T23" fmla="*/ 18 h 28"/>
                <a:gd name="T24" fmla="*/ 7 w 15"/>
                <a:gd name="T25" fmla="*/ 20 h 28"/>
                <a:gd name="T26" fmla="*/ 1 w 15"/>
                <a:gd name="T27" fmla="*/ 19 h 28"/>
                <a:gd name="T28" fmla="*/ 0 w 15"/>
                <a:gd name="T29" fmla="*/ 23 h 28"/>
                <a:gd name="T30" fmla="*/ 6 w 15"/>
                <a:gd name="T31" fmla="*/ 24 h 28"/>
                <a:gd name="T32" fmla="*/ 6 w 15"/>
                <a:gd name="T33" fmla="*/ 28 h 28"/>
                <a:gd name="T34" fmla="*/ 9 w 15"/>
                <a:gd name="T35" fmla="*/ 28 h 28"/>
                <a:gd name="T36" fmla="*/ 9 w 15"/>
                <a:gd name="T37" fmla="*/ 24 h 28"/>
                <a:gd name="T38" fmla="*/ 15 w 15"/>
                <a:gd name="T39" fmla="*/ 18 h 28"/>
                <a:gd name="T40" fmla="*/ 9 w 15"/>
                <a:gd name="T41" fmla="*/ 11 h 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5" h="28">
                  <a:moveTo>
                    <a:pt x="9" y="11"/>
                  </a:moveTo>
                  <a:cubicBezTo>
                    <a:pt x="6" y="10"/>
                    <a:pt x="5" y="10"/>
                    <a:pt x="5" y="8"/>
                  </a:cubicBezTo>
                  <a:cubicBezTo>
                    <a:pt x="5" y="7"/>
                    <a:pt x="6" y="6"/>
                    <a:pt x="8" y="6"/>
                  </a:cubicBezTo>
                  <a:cubicBezTo>
                    <a:pt x="11" y="6"/>
                    <a:pt x="12" y="7"/>
                    <a:pt x="13" y="8"/>
                  </a:cubicBezTo>
                  <a:cubicBezTo>
                    <a:pt x="14" y="4"/>
                    <a:pt x="14" y="4"/>
                    <a:pt x="14" y="4"/>
                  </a:cubicBezTo>
                  <a:cubicBezTo>
                    <a:pt x="13" y="3"/>
                    <a:pt x="11" y="3"/>
                    <a:pt x="9" y="3"/>
                  </a:cubicBezTo>
                  <a:cubicBezTo>
                    <a:pt x="9" y="0"/>
                    <a:pt x="9" y="0"/>
                    <a:pt x="9" y="0"/>
                  </a:cubicBezTo>
                  <a:cubicBezTo>
                    <a:pt x="6" y="0"/>
                    <a:pt x="6" y="0"/>
                    <a:pt x="6" y="0"/>
                  </a:cubicBezTo>
                  <a:cubicBezTo>
                    <a:pt x="6" y="3"/>
                    <a:pt x="6" y="3"/>
                    <a:pt x="6" y="3"/>
                  </a:cubicBezTo>
                  <a:cubicBezTo>
                    <a:pt x="2" y="4"/>
                    <a:pt x="0" y="6"/>
                    <a:pt x="0" y="9"/>
                  </a:cubicBezTo>
                  <a:cubicBezTo>
                    <a:pt x="0" y="12"/>
                    <a:pt x="3" y="14"/>
                    <a:pt x="6" y="15"/>
                  </a:cubicBezTo>
                  <a:cubicBezTo>
                    <a:pt x="9" y="16"/>
                    <a:pt x="10" y="17"/>
                    <a:pt x="10" y="18"/>
                  </a:cubicBezTo>
                  <a:cubicBezTo>
                    <a:pt x="10" y="20"/>
                    <a:pt x="9" y="20"/>
                    <a:pt x="7" y="20"/>
                  </a:cubicBezTo>
                  <a:cubicBezTo>
                    <a:pt x="4" y="20"/>
                    <a:pt x="2" y="20"/>
                    <a:pt x="1" y="19"/>
                  </a:cubicBezTo>
                  <a:cubicBezTo>
                    <a:pt x="0" y="23"/>
                    <a:pt x="0" y="23"/>
                    <a:pt x="0" y="23"/>
                  </a:cubicBezTo>
                  <a:cubicBezTo>
                    <a:pt x="1" y="24"/>
                    <a:pt x="3" y="24"/>
                    <a:pt x="6" y="24"/>
                  </a:cubicBezTo>
                  <a:cubicBezTo>
                    <a:pt x="6" y="28"/>
                    <a:pt x="6" y="28"/>
                    <a:pt x="6" y="28"/>
                  </a:cubicBezTo>
                  <a:cubicBezTo>
                    <a:pt x="9" y="28"/>
                    <a:pt x="9" y="28"/>
                    <a:pt x="9" y="28"/>
                  </a:cubicBezTo>
                  <a:cubicBezTo>
                    <a:pt x="9" y="24"/>
                    <a:pt x="9" y="24"/>
                    <a:pt x="9" y="24"/>
                  </a:cubicBezTo>
                  <a:cubicBezTo>
                    <a:pt x="13" y="23"/>
                    <a:pt x="15" y="21"/>
                    <a:pt x="15" y="18"/>
                  </a:cubicBezTo>
                  <a:cubicBezTo>
                    <a:pt x="15" y="15"/>
                    <a:pt x="13" y="13"/>
                    <a:pt x="9" y="1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0000"/>
                </a:solidFill>
              </a:endParaRPr>
            </a:p>
          </p:txBody>
        </p:sp>
        <p:sp>
          <p:nvSpPr>
            <p:cNvPr id="143" name="Freeform 32"/>
            <p:cNvSpPr>
              <a:spLocks noEditPoints="1"/>
            </p:cNvSpPr>
            <p:nvPr/>
          </p:nvSpPr>
          <p:spPr bwMode="auto">
            <a:xfrm>
              <a:off x="6859387" y="5835112"/>
              <a:ext cx="121657" cy="118079"/>
            </a:xfrm>
            <a:custGeom>
              <a:avLst/>
              <a:gdLst>
                <a:gd name="T0" fmla="*/ 21 w 43"/>
                <a:gd name="T1" fmla="*/ 0 h 42"/>
                <a:gd name="T2" fmla="*/ 0 w 43"/>
                <a:gd name="T3" fmla="*/ 21 h 42"/>
                <a:gd name="T4" fmla="*/ 21 w 43"/>
                <a:gd name="T5" fmla="*/ 42 h 42"/>
                <a:gd name="T6" fmla="*/ 43 w 43"/>
                <a:gd name="T7" fmla="*/ 21 h 42"/>
                <a:gd name="T8" fmla="*/ 21 w 43"/>
                <a:gd name="T9" fmla="*/ 0 h 42"/>
                <a:gd name="T10" fmla="*/ 21 w 43"/>
                <a:gd name="T11" fmla="*/ 37 h 42"/>
                <a:gd name="T12" fmla="*/ 5 w 43"/>
                <a:gd name="T13" fmla="*/ 21 h 42"/>
                <a:gd name="T14" fmla="*/ 21 w 43"/>
                <a:gd name="T15" fmla="*/ 4 h 42"/>
                <a:gd name="T16" fmla="*/ 38 w 43"/>
                <a:gd name="T17" fmla="*/ 21 h 42"/>
                <a:gd name="T18" fmla="*/ 21 w 43"/>
                <a:gd name="T19" fmla="*/ 37 h 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3" h="42">
                  <a:moveTo>
                    <a:pt x="21" y="0"/>
                  </a:moveTo>
                  <a:cubicBezTo>
                    <a:pt x="10" y="0"/>
                    <a:pt x="0" y="9"/>
                    <a:pt x="0" y="21"/>
                  </a:cubicBezTo>
                  <a:cubicBezTo>
                    <a:pt x="0" y="32"/>
                    <a:pt x="10" y="42"/>
                    <a:pt x="21" y="42"/>
                  </a:cubicBezTo>
                  <a:cubicBezTo>
                    <a:pt x="33" y="42"/>
                    <a:pt x="43" y="32"/>
                    <a:pt x="43" y="21"/>
                  </a:cubicBezTo>
                  <a:cubicBezTo>
                    <a:pt x="43" y="9"/>
                    <a:pt x="33" y="0"/>
                    <a:pt x="21" y="0"/>
                  </a:cubicBezTo>
                  <a:close/>
                  <a:moveTo>
                    <a:pt x="21" y="37"/>
                  </a:moveTo>
                  <a:cubicBezTo>
                    <a:pt x="12" y="37"/>
                    <a:pt x="5" y="30"/>
                    <a:pt x="5" y="21"/>
                  </a:cubicBezTo>
                  <a:cubicBezTo>
                    <a:pt x="5" y="12"/>
                    <a:pt x="12" y="4"/>
                    <a:pt x="21" y="4"/>
                  </a:cubicBezTo>
                  <a:cubicBezTo>
                    <a:pt x="31" y="4"/>
                    <a:pt x="38" y="12"/>
                    <a:pt x="38" y="21"/>
                  </a:cubicBezTo>
                  <a:cubicBezTo>
                    <a:pt x="38" y="30"/>
                    <a:pt x="31" y="37"/>
                    <a:pt x="21" y="37"/>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0000"/>
                </a:solidFill>
              </a:endParaRPr>
            </a:p>
          </p:txBody>
        </p:sp>
      </p:grpSp>
      <p:grpSp>
        <p:nvGrpSpPr>
          <p:cNvPr id="144" name="组合 143"/>
          <p:cNvGrpSpPr/>
          <p:nvPr/>
        </p:nvGrpSpPr>
        <p:grpSpPr>
          <a:xfrm>
            <a:off x="4493064" y="4440899"/>
            <a:ext cx="280881" cy="344039"/>
            <a:chOff x="6605340" y="4486155"/>
            <a:chExt cx="403136" cy="493783"/>
          </a:xfrm>
          <a:solidFill>
            <a:schemeClr val="bg1"/>
          </a:solidFill>
        </p:grpSpPr>
        <p:sp>
          <p:nvSpPr>
            <p:cNvPr id="145" name="Freeform 115"/>
            <p:cNvSpPr/>
            <p:nvPr/>
          </p:nvSpPr>
          <p:spPr bwMode="auto">
            <a:xfrm>
              <a:off x="6743694" y="4903605"/>
              <a:ext cx="47708" cy="48902"/>
            </a:xfrm>
            <a:custGeom>
              <a:avLst/>
              <a:gdLst>
                <a:gd name="T0" fmla="*/ 12 w 17"/>
                <a:gd name="T1" fmla="*/ 0 h 17"/>
                <a:gd name="T2" fmla="*/ 12 w 17"/>
                <a:gd name="T3" fmla="*/ 4 h 17"/>
                <a:gd name="T4" fmla="*/ 15 w 17"/>
                <a:gd name="T5" fmla="*/ 9 h 17"/>
                <a:gd name="T6" fmla="*/ 8 w 17"/>
                <a:gd name="T7" fmla="*/ 14 h 17"/>
                <a:gd name="T8" fmla="*/ 3 w 17"/>
                <a:gd name="T9" fmla="*/ 7 h 17"/>
                <a:gd name="T10" fmla="*/ 5 w 17"/>
                <a:gd name="T11" fmla="*/ 4 h 17"/>
                <a:gd name="T12" fmla="*/ 5 w 17"/>
                <a:gd name="T13" fmla="*/ 1 h 17"/>
                <a:gd name="T14" fmla="*/ 0 w 17"/>
                <a:gd name="T15" fmla="*/ 8 h 17"/>
                <a:gd name="T16" fmla="*/ 9 w 17"/>
                <a:gd name="T17" fmla="*/ 17 h 17"/>
                <a:gd name="T18" fmla="*/ 17 w 17"/>
                <a:gd name="T19" fmla="*/ 8 h 17"/>
                <a:gd name="T20" fmla="*/ 12 w 17"/>
                <a:gd name="T21" fmla="*/ 0 h 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7" h="17">
                  <a:moveTo>
                    <a:pt x="12" y="0"/>
                  </a:moveTo>
                  <a:cubicBezTo>
                    <a:pt x="12" y="4"/>
                    <a:pt x="12" y="4"/>
                    <a:pt x="12" y="4"/>
                  </a:cubicBezTo>
                  <a:cubicBezTo>
                    <a:pt x="14" y="5"/>
                    <a:pt x="15" y="7"/>
                    <a:pt x="15" y="9"/>
                  </a:cubicBezTo>
                  <a:cubicBezTo>
                    <a:pt x="14" y="12"/>
                    <a:pt x="11" y="14"/>
                    <a:pt x="8" y="14"/>
                  </a:cubicBezTo>
                  <a:cubicBezTo>
                    <a:pt x="5" y="14"/>
                    <a:pt x="3" y="11"/>
                    <a:pt x="3" y="7"/>
                  </a:cubicBezTo>
                  <a:cubicBezTo>
                    <a:pt x="3" y="6"/>
                    <a:pt x="4" y="5"/>
                    <a:pt x="5" y="4"/>
                  </a:cubicBezTo>
                  <a:cubicBezTo>
                    <a:pt x="5" y="1"/>
                    <a:pt x="5" y="1"/>
                    <a:pt x="5" y="1"/>
                  </a:cubicBezTo>
                  <a:cubicBezTo>
                    <a:pt x="2" y="2"/>
                    <a:pt x="0" y="5"/>
                    <a:pt x="0" y="8"/>
                  </a:cubicBezTo>
                  <a:cubicBezTo>
                    <a:pt x="0" y="13"/>
                    <a:pt x="4" y="17"/>
                    <a:pt x="9" y="17"/>
                  </a:cubicBezTo>
                  <a:cubicBezTo>
                    <a:pt x="14" y="17"/>
                    <a:pt x="17" y="13"/>
                    <a:pt x="17" y="8"/>
                  </a:cubicBezTo>
                  <a:cubicBezTo>
                    <a:pt x="17" y="5"/>
                    <a:pt x="15" y="2"/>
                    <a:pt x="12"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0000"/>
                </a:solidFill>
              </a:endParaRPr>
            </a:p>
          </p:txBody>
        </p:sp>
        <p:sp>
          <p:nvSpPr>
            <p:cNvPr id="146" name="Rectangle 116"/>
            <p:cNvSpPr>
              <a:spLocks noChangeArrowheads="1"/>
            </p:cNvSpPr>
            <p:nvPr/>
          </p:nvSpPr>
          <p:spPr bwMode="auto">
            <a:xfrm>
              <a:off x="6762778" y="4895255"/>
              <a:ext cx="8349" cy="34589"/>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solidFill>
                  <a:srgbClr val="000000"/>
                </a:solidFill>
              </a:endParaRPr>
            </a:p>
          </p:txBody>
        </p:sp>
        <p:sp>
          <p:nvSpPr>
            <p:cNvPr id="147" name="Freeform 117"/>
            <p:cNvSpPr/>
            <p:nvPr/>
          </p:nvSpPr>
          <p:spPr bwMode="auto">
            <a:xfrm>
              <a:off x="6754428" y="4684146"/>
              <a:ext cx="51287" cy="134777"/>
            </a:xfrm>
            <a:custGeom>
              <a:avLst/>
              <a:gdLst>
                <a:gd name="T0" fmla="*/ 22 w 43"/>
                <a:gd name="T1" fmla="*/ 0 h 113"/>
                <a:gd name="T2" fmla="*/ 0 w 43"/>
                <a:gd name="T3" fmla="*/ 16 h 113"/>
                <a:gd name="T4" fmla="*/ 0 w 43"/>
                <a:gd name="T5" fmla="*/ 113 h 113"/>
                <a:gd name="T6" fmla="*/ 43 w 43"/>
                <a:gd name="T7" fmla="*/ 113 h 113"/>
                <a:gd name="T8" fmla="*/ 43 w 43"/>
                <a:gd name="T9" fmla="*/ 19 h 113"/>
                <a:gd name="T10" fmla="*/ 22 w 43"/>
                <a:gd name="T11" fmla="*/ 0 h 113"/>
              </a:gdLst>
              <a:ahLst/>
              <a:cxnLst>
                <a:cxn ang="0">
                  <a:pos x="T0" y="T1"/>
                </a:cxn>
                <a:cxn ang="0">
                  <a:pos x="T2" y="T3"/>
                </a:cxn>
                <a:cxn ang="0">
                  <a:pos x="T4" y="T5"/>
                </a:cxn>
                <a:cxn ang="0">
                  <a:pos x="T6" y="T7"/>
                </a:cxn>
                <a:cxn ang="0">
                  <a:pos x="T8" y="T9"/>
                </a:cxn>
                <a:cxn ang="0">
                  <a:pos x="T10" y="T11"/>
                </a:cxn>
              </a:cxnLst>
              <a:rect l="0" t="0" r="r" b="b"/>
              <a:pathLst>
                <a:path w="43" h="113">
                  <a:moveTo>
                    <a:pt x="22" y="0"/>
                  </a:moveTo>
                  <a:lnTo>
                    <a:pt x="0" y="16"/>
                  </a:lnTo>
                  <a:lnTo>
                    <a:pt x="0" y="113"/>
                  </a:lnTo>
                  <a:lnTo>
                    <a:pt x="43" y="113"/>
                  </a:lnTo>
                  <a:lnTo>
                    <a:pt x="43" y="19"/>
                  </a:lnTo>
                  <a:lnTo>
                    <a:pt x="22"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0000"/>
                </a:solidFill>
              </a:endParaRPr>
            </a:p>
          </p:txBody>
        </p:sp>
        <p:sp>
          <p:nvSpPr>
            <p:cNvPr id="148" name="Freeform 118"/>
            <p:cNvSpPr/>
            <p:nvPr/>
          </p:nvSpPr>
          <p:spPr bwMode="auto">
            <a:xfrm>
              <a:off x="6839111" y="4709192"/>
              <a:ext cx="51287" cy="109730"/>
            </a:xfrm>
            <a:custGeom>
              <a:avLst/>
              <a:gdLst>
                <a:gd name="T0" fmla="*/ 10 w 43"/>
                <a:gd name="T1" fmla="*/ 29 h 92"/>
                <a:gd name="T2" fmla="*/ 0 w 43"/>
                <a:gd name="T3" fmla="*/ 21 h 92"/>
                <a:gd name="T4" fmla="*/ 0 w 43"/>
                <a:gd name="T5" fmla="*/ 92 h 92"/>
                <a:gd name="T6" fmla="*/ 43 w 43"/>
                <a:gd name="T7" fmla="*/ 92 h 92"/>
                <a:gd name="T8" fmla="*/ 43 w 43"/>
                <a:gd name="T9" fmla="*/ 0 h 92"/>
                <a:gd name="T10" fmla="*/ 10 w 43"/>
                <a:gd name="T11" fmla="*/ 29 h 92"/>
              </a:gdLst>
              <a:ahLst/>
              <a:cxnLst>
                <a:cxn ang="0">
                  <a:pos x="T0" y="T1"/>
                </a:cxn>
                <a:cxn ang="0">
                  <a:pos x="T2" y="T3"/>
                </a:cxn>
                <a:cxn ang="0">
                  <a:pos x="T4" y="T5"/>
                </a:cxn>
                <a:cxn ang="0">
                  <a:pos x="T6" y="T7"/>
                </a:cxn>
                <a:cxn ang="0">
                  <a:pos x="T8" y="T9"/>
                </a:cxn>
                <a:cxn ang="0">
                  <a:pos x="T10" y="T11"/>
                </a:cxn>
              </a:cxnLst>
              <a:rect l="0" t="0" r="r" b="b"/>
              <a:pathLst>
                <a:path w="43" h="92">
                  <a:moveTo>
                    <a:pt x="10" y="29"/>
                  </a:moveTo>
                  <a:lnTo>
                    <a:pt x="0" y="21"/>
                  </a:lnTo>
                  <a:lnTo>
                    <a:pt x="0" y="92"/>
                  </a:lnTo>
                  <a:lnTo>
                    <a:pt x="43" y="92"/>
                  </a:lnTo>
                  <a:lnTo>
                    <a:pt x="43" y="0"/>
                  </a:lnTo>
                  <a:lnTo>
                    <a:pt x="10" y="29"/>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0000"/>
                </a:solidFill>
              </a:endParaRPr>
            </a:p>
          </p:txBody>
        </p:sp>
        <p:sp>
          <p:nvSpPr>
            <p:cNvPr id="149" name="Freeform 119"/>
            <p:cNvSpPr/>
            <p:nvPr/>
          </p:nvSpPr>
          <p:spPr bwMode="auto">
            <a:xfrm>
              <a:off x="6669746" y="4731854"/>
              <a:ext cx="51287" cy="87068"/>
            </a:xfrm>
            <a:custGeom>
              <a:avLst/>
              <a:gdLst>
                <a:gd name="T0" fmla="*/ 0 w 43"/>
                <a:gd name="T1" fmla="*/ 36 h 73"/>
                <a:gd name="T2" fmla="*/ 0 w 43"/>
                <a:gd name="T3" fmla="*/ 73 h 73"/>
                <a:gd name="T4" fmla="*/ 43 w 43"/>
                <a:gd name="T5" fmla="*/ 73 h 73"/>
                <a:gd name="T6" fmla="*/ 43 w 43"/>
                <a:gd name="T7" fmla="*/ 0 h 73"/>
                <a:gd name="T8" fmla="*/ 0 w 43"/>
                <a:gd name="T9" fmla="*/ 36 h 73"/>
              </a:gdLst>
              <a:ahLst/>
              <a:cxnLst>
                <a:cxn ang="0">
                  <a:pos x="T0" y="T1"/>
                </a:cxn>
                <a:cxn ang="0">
                  <a:pos x="T2" y="T3"/>
                </a:cxn>
                <a:cxn ang="0">
                  <a:pos x="T4" y="T5"/>
                </a:cxn>
                <a:cxn ang="0">
                  <a:pos x="T6" y="T7"/>
                </a:cxn>
                <a:cxn ang="0">
                  <a:pos x="T8" y="T9"/>
                </a:cxn>
              </a:cxnLst>
              <a:rect l="0" t="0" r="r" b="b"/>
              <a:pathLst>
                <a:path w="43" h="73">
                  <a:moveTo>
                    <a:pt x="0" y="36"/>
                  </a:moveTo>
                  <a:lnTo>
                    <a:pt x="0" y="73"/>
                  </a:lnTo>
                  <a:lnTo>
                    <a:pt x="43" y="73"/>
                  </a:lnTo>
                  <a:lnTo>
                    <a:pt x="43" y="0"/>
                  </a:lnTo>
                  <a:lnTo>
                    <a:pt x="0" y="36"/>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0000"/>
                </a:solidFill>
              </a:endParaRPr>
            </a:p>
          </p:txBody>
        </p:sp>
        <p:sp>
          <p:nvSpPr>
            <p:cNvPr id="150" name="Freeform 120"/>
            <p:cNvSpPr/>
            <p:nvPr/>
          </p:nvSpPr>
          <p:spPr bwMode="auto">
            <a:xfrm>
              <a:off x="6927372" y="4636437"/>
              <a:ext cx="50094" cy="182485"/>
            </a:xfrm>
            <a:custGeom>
              <a:avLst/>
              <a:gdLst>
                <a:gd name="T0" fmla="*/ 0 w 42"/>
                <a:gd name="T1" fmla="*/ 153 h 153"/>
                <a:gd name="T2" fmla="*/ 42 w 42"/>
                <a:gd name="T3" fmla="*/ 153 h 153"/>
                <a:gd name="T4" fmla="*/ 42 w 42"/>
                <a:gd name="T5" fmla="*/ 0 h 153"/>
                <a:gd name="T6" fmla="*/ 0 w 42"/>
                <a:gd name="T7" fmla="*/ 35 h 153"/>
                <a:gd name="T8" fmla="*/ 0 w 42"/>
                <a:gd name="T9" fmla="*/ 153 h 153"/>
              </a:gdLst>
              <a:ahLst/>
              <a:cxnLst>
                <a:cxn ang="0">
                  <a:pos x="T0" y="T1"/>
                </a:cxn>
                <a:cxn ang="0">
                  <a:pos x="T2" y="T3"/>
                </a:cxn>
                <a:cxn ang="0">
                  <a:pos x="T4" y="T5"/>
                </a:cxn>
                <a:cxn ang="0">
                  <a:pos x="T6" y="T7"/>
                </a:cxn>
                <a:cxn ang="0">
                  <a:pos x="T8" y="T9"/>
                </a:cxn>
              </a:cxnLst>
              <a:rect l="0" t="0" r="r" b="b"/>
              <a:pathLst>
                <a:path w="42" h="153">
                  <a:moveTo>
                    <a:pt x="0" y="153"/>
                  </a:moveTo>
                  <a:lnTo>
                    <a:pt x="42" y="153"/>
                  </a:lnTo>
                  <a:lnTo>
                    <a:pt x="42" y="0"/>
                  </a:lnTo>
                  <a:lnTo>
                    <a:pt x="0" y="35"/>
                  </a:lnTo>
                  <a:lnTo>
                    <a:pt x="0" y="153"/>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0000"/>
                </a:solidFill>
              </a:endParaRPr>
            </a:p>
          </p:txBody>
        </p:sp>
        <p:sp>
          <p:nvSpPr>
            <p:cNvPr id="151" name="Freeform 121"/>
            <p:cNvSpPr/>
            <p:nvPr/>
          </p:nvSpPr>
          <p:spPr bwMode="auto">
            <a:xfrm>
              <a:off x="6904710" y="4556525"/>
              <a:ext cx="25047" cy="51287"/>
            </a:xfrm>
            <a:custGeom>
              <a:avLst/>
              <a:gdLst>
                <a:gd name="T0" fmla="*/ 21 w 21"/>
                <a:gd name="T1" fmla="*/ 22 h 43"/>
                <a:gd name="T2" fmla="*/ 0 w 21"/>
                <a:gd name="T3" fmla="*/ 0 h 43"/>
                <a:gd name="T4" fmla="*/ 0 w 21"/>
                <a:gd name="T5" fmla="*/ 43 h 43"/>
                <a:gd name="T6" fmla="*/ 21 w 21"/>
                <a:gd name="T7" fmla="*/ 22 h 43"/>
              </a:gdLst>
              <a:ahLst/>
              <a:cxnLst>
                <a:cxn ang="0">
                  <a:pos x="T0" y="T1"/>
                </a:cxn>
                <a:cxn ang="0">
                  <a:pos x="T2" y="T3"/>
                </a:cxn>
                <a:cxn ang="0">
                  <a:pos x="T4" y="T5"/>
                </a:cxn>
                <a:cxn ang="0">
                  <a:pos x="T6" y="T7"/>
                </a:cxn>
              </a:cxnLst>
              <a:rect l="0" t="0" r="r" b="b"/>
              <a:pathLst>
                <a:path w="21" h="43">
                  <a:moveTo>
                    <a:pt x="21" y="22"/>
                  </a:moveTo>
                  <a:lnTo>
                    <a:pt x="0" y="0"/>
                  </a:lnTo>
                  <a:lnTo>
                    <a:pt x="0" y="43"/>
                  </a:lnTo>
                  <a:lnTo>
                    <a:pt x="21" y="22"/>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0000"/>
                </a:solidFill>
              </a:endParaRPr>
            </a:p>
          </p:txBody>
        </p:sp>
        <p:sp>
          <p:nvSpPr>
            <p:cNvPr id="152" name="Freeform 122"/>
            <p:cNvSpPr>
              <a:spLocks noEditPoints="1"/>
            </p:cNvSpPr>
            <p:nvPr/>
          </p:nvSpPr>
          <p:spPr bwMode="auto">
            <a:xfrm>
              <a:off x="6605340" y="4486155"/>
              <a:ext cx="332767" cy="493783"/>
            </a:xfrm>
            <a:custGeom>
              <a:avLst/>
              <a:gdLst>
                <a:gd name="T0" fmla="*/ 108 w 118"/>
                <a:gd name="T1" fmla="*/ 69 h 175"/>
                <a:gd name="T2" fmla="*/ 107 w 118"/>
                <a:gd name="T3" fmla="*/ 70 h 175"/>
                <a:gd name="T4" fmla="*/ 107 w 118"/>
                <a:gd name="T5" fmla="*/ 123 h 175"/>
                <a:gd name="T6" fmla="*/ 106 w 118"/>
                <a:gd name="T7" fmla="*/ 123 h 175"/>
                <a:gd name="T8" fmla="*/ 106 w 118"/>
                <a:gd name="T9" fmla="*/ 136 h 175"/>
                <a:gd name="T10" fmla="*/ 12 w 118"/>
                <a:gd name="T11" fmla="*/ 136 h 175"/>
                <a:gd name="T12" fmla="*/ 12 w 118"/>
                <a:gd name="T13" fmla="*/ 12 h 175"/>
                <a:gd name="T14" fmla="*/ 106 w 118"/>
                <a:gd name="T15" fmla="*/ 12 h 175"/>
                <a:gd name="T16" fmla="*/ 106 w 118"/>
                <a:gd name="T17" fmla="*/ 15 h 175"/>
                <a:gd name="T18" fmla="*/ 118 w 118"/>
                <a:gd name="T19" fmla="*/ 15 h 175"/>
                <a:gd name="T20" fmla="*/ 118 w 118"/>
                <a:gd name="T21" fmla="*/ 10 h 175"/>
                <a:gd name="T22" fmla="*/ 108 w 118"/>
                <a:gd name="T23" fmla="*/ 0 h 175"/>
                <a:gd name="T24" fmla="*/ 9 w 118"/>
                <a:gd name="T25" fmla="*/ 0 h 175"/>
                <a:gd name="T26" fmla="*/ 0 w 118"/>
                <a:gd name="T27" fmla="*/ 10 h 175"/>
                <a:gd name="T28" fmla="*/ 0 w 118"/>
                <a:gd name="T29" fmla="*/ 165 h 175"/>
                <a:gd name="T30" fmla="*/ 9 w 118"/>
                <a:gd name="T31" fmla="*/ 175 h 175"/>
                <a:gd name="T32" fmla="*/ 108 w 118"/>
                <a:gd name="T33" fmla="*/ 175 h 175"/>
                <a:gd name="T34" fmla="*/ 118 w 118"/>
                <a:gd name="T35" fmla="*/ 165 h 175"/>
                <a:gd name="T36" fmla="*/ 118 w 118"/>
                <a:gd name="T37" fmla="*/ 123 h 175"/>
                <a:gd name="T38" fmla="*/ 108 w 118"/>
                <a:gd name="T39" fmla="*/ 123 h 175"/>
                <a:gd name="T40" fmla="*/ 108 w 118"/>
                <a:gd name="T41" fmla="*/ 69 h 175"/>
                <a:gd name="T42" fmla="*/ 58 w 118"/>
                <a:gd name="T43" fmla="*/ 170 h 175"/>
                <a:gd name="T44" fmla="*/ 43 w 118"/>
                <a:gd name="T45" fmla="*/ 155 h 175"/>
                <a:gd name="T46" fmla="*/ 58 w 118"/>
                <a:gd name="T47" fmla="*/ 140 h 175"/>
                <a:gd name="T48" fmla="*/ 73 w 118"/>
                <a:gd name="T49" fmla="*/ 155 h 175"/>
                <a:gd name="T50" fmla="*/ 58 w 118"/>
                <a:gd name="T51" fmla="*/ 170 h 1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18" h="175">
                  <a:moveTo>
                    <a:pt x="108" y="69"/>
                  </a:moveTo>
                  <a:cubicBezTo>
                    <a:pt x="107" y="70"/>
                    <a:pt x="107" y="70"/>
                    <a:pt x="107" y="70"/>
                  </a:cubicBezTo>
                  <a:cubicBezTo>
                    <a:pt x="107" y="123"/>
                    <a:pt x="107" y="123"/>
                    <a:pt x="107" y="123"/>
                  </a:cubicBezTo>
                  <a:cubicBezTo>
                    <a:pt x="106" y="123"/>
                    <a:pt x="106" y="123"/>
                    <a:pt x="106" y="123"/>
                  </a:cubicBezTo>
                  <a:cubicBezTo>
                    <a:pt x="106" y="136"/>
                    <a:pt x="106" y="136"/>
                    <a:pt x="106" y="136"/>
                  </a:cubicBezTo>
                  <a:cubicBezTo>
                    <a:pt x="12" y="136"/>
                    <a:pt x="12" y="136"/>
                    <a:pt x="12" y="136"/>
                  </a:cubicBezTo>
                  <a:cubicBezTo>
                    <a:pt x="12" y="12"/>
                    <a:pt x="12" y="12"/>
                    <a:pt x="12" y="12"/>
                  </a:cubicBezTo>
                  <a:cubicBezTo>
                    <a:pt x="106" y="12"/>
                    <a:pt x="106" y="12"/>
                    <a:pt x="106" y="12"/>
                  </a:cubicBezTo>
                  <a:cubicBezTo>
                    <a:pt x="106" y="15"/>
                    <a:pt x="106" y="15"/>
                    <a:pt x="106" y="15"/>
                  </a:cubicBezTo>
                  <a:cubicBezTo>
                    <a:pt x="118" y="15"/>
                    <a:pt x="118" y="15"/>
                    <a:pt x="118" y="15"/>
                  </a:cubicBezTo>
                  <a:cubicBezTo>
                    <a:pt x="118" y="10"/>
                    <a:pt x="118" y="10"/>
                    <a:pt x="118" y="10"/>
                  </a:cubicBezTo>
                  <a:cubicBezTo>
                    <a:pt x="118" y="4"/>
                    <a:pt x="114" y="0"/>
                    <a:pt x="108" y="0"/>
                  </a:cubicBezTo>
                  <a:cubicBezTo>
                    <a:pt x="9" y="0"/>
                    <a:pt x="9" y="0"/>
                    <a:pt x="9" y="0"/>
                  </a:cubicBezTo>
                  <a:cubicBezTo>
                    <a:pt x="4" y="0"/>
                    <a:pt x="0" y="4"/>
                    <a:pt x="0" y="10"/>
                  </a:cubicBezTo>
                  <a:cubicBezTo>
                    <a:pt x="0" y="165"/>
                    <a:pt x="0" y="165"/>
                    <a:pt x="0" y="165"/>
                  </a:cubicBezTo>
                  <a:cubicBezTo>
                    <a:pt x="0" y="171"/>
                    <a:pt x="4" y="175"/>
                    <a:pt x="9" y="175"/>
                  </a:cubicBezTo>
                  <a:cubicBezTo>
                    <a:pt x="108" y="175"/>
                    <a:pt x="108" y="175"/>
                    <a:pt x="108" y="175"/>
                  </a:cubicBezTo>
                  <a:cubicBezTo>
                    <a:pt x="114" y="175"/>
                    <a:pt x="118" y="171"/>
                    <a:pt x="118" y="165"/>
                  </a:cubicBezTo>
                  <a:cubicBezTo>
                    <a:pt x="118" y="123"/>
                    <a:pt x="118" y="123"/>
                    <a:pt x="118" y="123"/>
                  </a:cubicBezTo>
                  <a:cubicBezTo>
                    <a:pt x="108" y="123"/>
                    <a:pt x="108" y="123"/>
                    <a:pt x="108" y="123"/>
                  </a:cubicBezTo>
                  <a:lnTo>
                    <a:pt x="108" y="69"/>
                  </a:lnTo>
                  <a:close/>
                  <a:moveTo>
                    <a:pt x="58" y="170"/>
                  </a:moveTo>
                  <a:cubicBezTo>
                    <a:pt x="50" y="170"/>
                    <a:pt x="43" y="163"/>
                    <a:pt x="43" y="155"/>
                  </a:cubicBezTo>
                  <a:cubicBezTo>
                    <a:pt x="43" y="147"/>
                    <a:pt x="50" y="140"/>
                    <a:pt x="58" y="140"/>
                  </a:cubicBezTo>
                  <a:cubicBezTo>
                    <a:pt x="66" y="140"/>
                    <a:pt x="73" y="147"/>
                    <a:pt x="73" y="155"/>
                  </a:cubicBezTo>
                  <a:cubicBezTo>
                    <a:pt x="73" y="163"/>
                    <a:pt x="66" y="170"/>
                    <a:pt x="58" y="17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0000"/>
                </a:solidFill>
              </a:endParaRPr>
            </a:p>
          </p:txBody>
        </p:sp>
        <p:sp>
          <p:nvSpPr>
            <p:cNvPr id="153" name="Freeform 123"/>
            <p:cNvSpPr/>
            <p:nvPr/>
          </p:nvSpPr>
          <p:spPr bwMode="auto">
            <a:xfrm>
              <a:off x="6669746" y="4543406"/>
              <a:ext cx="338730" cy="200376"/>
            </a:xfrm>
            <a:custGeom>
              <a:avLst/>
              <a:gdLst>
                <a:gd name="T0" fmla="*/ 204 w 284"/>
                <a:gd name="T1" fmla="*/ 0 h 168"/>
                <a:gd name="T2" fmla="*/ 239 w 284"/>
                <a:gd name="T3" fmla="*/ 35 h 168"/>
                <a:gd name="T4" fmla="*/ 152 w 284"/>
                <a:gd name="T5" fmla="*/ 108 h 168"/>
                <a:gd name="T6" fmla="*/ 93 w 284"/>
                <a:gd name="T7" fmla="*/ 59 h 168"/>
                <a:gd name="T8" fmla="*/ 0 w 284"/>
                <a:gd name="T9" fmla="*/ 134 h 168"/>
                <a:gd name="T10" fmla="*/ 0 w 284"/>
                <a:gd name="T11" fmla="*/ 168 h 168"/>
                <a:gd name="T12" fmla="*/ 93 w 284"/>
                <a:gd name="T13" fmla="*/ 92 h 168"/>
                <a:gd name="T14" fmla="*/ 152 w 284"/>
                <a:gd name="T15" fmla="*/ 142 h 168"/>
                <a:gd name="T16" fmla="*/ 256 w 284"/>
                <a:gd name="T17" fmla="*/ 52 h 168"/>
                <a:gd name="T18" fmla="*/ 284 w 284"/>
                <a:gd name="T19" fmla="*/ 80 h 168"/>
                <a:gd name="T20" fmla="*/ 284 w 284"/>
                <a:gd name="T21" fmla="*/ 0 h 168"/>
                <a:gd name="T22" fmla="*/ 204 w 284"/>
                <a:gd name="T23" fmla="*/ 0 h 1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4" h="168">
                  <a:moveTo>
                    <a:pt x="204" y="0"/>
                  </a:moveTo>
                  <a:lnTo>
                    <a:pt x="239" y="35"/>
                  </a:lnTo>
                  <a:lnTo>
                    <a:pt x="152" y="108"/>
                  </a:lnTo>
                  <a:lnTo>
                    <a:pt x="93" y="59"/>
                  </a:lnTo>
                  <a:lnTo>
                    <a:pt x="0" y="134"/>
                  </a:lnTo>
                  <a:lnTo>
                    <a:pt x="0" y="168"/>
                  </a:lnTo>
                  <a:lnTo>
                    <a:pt x="93" y="92"/>
                  </a:lnTo>
                  <a:lnTo>
                    <a:pt x="152" y="142"/>
                  </a:lnTo>
                  <a:lnTo>
                    <a:pt x="256" y="52"/>
                  </a:lnTo>
                  <a:lnTo>
                    <a:pt x="284" y="80"/>
                  </a:lnTo>
                  <a:lnTo>
                    <a:pt x="284" y="0"/>
                  </a:lnTo>
                  <a:lnTo>
                    <a:pt x="204"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0000"/>
                </a:solidFill>
              </a:endParaRPr>
            </a:p>
          </p:txBody>
        </p:sp>
      </p:grpSp>
      <p:grpSp>
        <p:nvGrpSpPr>
          <p:cNvPr id="154" name="组合 153"/>
          <p:cNvGrpSpPr/>
          <p:nvPr/>
        </p:nvGrpSpPr>
        <p:grpSpPr>
          <a:xfrm>
            <a:off x="5778523" y="3151591"/>
            <a:ext cx="364366" cy="342888"/>
            <a:chOff x="5067933" y="4413400"/>
            <a:chExt cx="586815" cy="552226"/>
          </a:xfrm>
          <a:solidFill>
            <a:schemeClr val="bg1"/>
          </a:solidFill>
        </p:grpSpPr>
        <p:sp>
          <p:nvSpPr>
            <p:cNvPr id="155" name="Freeform 124"/>
            <p:cNvSpPr>
              <a:spLocks noEditPoints="1"/>
            </p:cNvSpPr>
            <p:nvPr/>
          </p:nvSpPr>
          <p:spPr bwMode="auto">
            <a:xfrm>
              <a:off x="5121606" y="4413400"/>
              <a:ext cx="242121" cy="304142"/>
            </a:xfrm>
            <a:custGeom>
              <a:avLst/>
              <a:gdLst>
                <a:gd name="T0" fmla="*/ 6 w 86"/>
                <a:gd name="T1" fmla="*/ 68 h 108"/>
                <a:gd name="T2" fmla="*/ 14 w 86"/>
                <a:gd name="T3" fmla="*/ 77 h 108"/>
                <a:gd name="T4" fmla="*/ 45 w 86"/>
                <a:gd name="T5" fmla="*/ 108 h 108"/>
                <a:gd name="T6" fmla="*/ 76 w 86"/>
                <a:gd name="T7" fmla="*/ 77 h 108"/>
                <a:gd name="T8" fmla="*/ 76 w 86"/>
                <a:gd name="T9" fmla="*/ 77 h 108"/>
                <a:gd name="T10" fmla="*/ 84 w 86"/>
                <a:gd name="T11" fmla="*/ 68 h 108"/>
                <a:gd name="T12" fmla="*/ 78 w 86"/>
                <a:gd name="T13" fmla="*/ 59 h 108"/>
                <a:gd name="T14" fmla="*/ 78 w 86"/>
                <a:gd name="T15" fmla="*/ 59 h 108"/>
                <a:gd name="T16" fmla="*/ 68 w 86"/>
                <a:gd name="T17" fmla="*/ 24 h 108"/>
                <a:gd name="T18" fmla="*/ 22 w 86"/>
                <a:gd name="T19" fmla="*/ 19 h 108"/>
                <a:gd name="T20" fmla="*/ 11 w 86"/>
                <a:gd name="T21" fmla="*/ 59 h 108"/>
                <a:gd name="T22" fmla="*/ 11 w 86"/>
                <a:gd name="T23" fmla="*/ 59 h 108"/>
                <a:gd name="T24" fmla="*/ 6 w 86"/>
                <a:gd name="T25" fmla="*/ 68 h 108"/>
                <a:gd name="T26" fmla="*/ 14 w 86"/>
                <a:gd name="T27" fmla="*/ 60 h 108"/>
                <a:gd name="T28" fmla="*/ 14 w 86"/>
                <a:gd name="T29" fmla="*/ 60 h 108"/>
                <a:gd name="T30" fmla="*/ 15 w 86"/>
                <a:gd name="T31" fmla="*/ 60 h 108"/>
                <a:gd name="T32" fmla="*/ 15 w 86"/>
                <a:gd name="T33" fmla="*/ 58 h 108"/>
                <a:gd name="T34" fmla="*/ 17 w 86"/>
                <a:gd name="T35" fmla="*/ 46 h 108"/>
                <a:gd name="T36" fmla="*/ 20 w 86"/>
                <a:gd name="T37" fmla="*/ 42 h 108"/>
                <a:gd name="T38" fmla="*/ 56 w 86"/>
                <a:gd name="T39" fmla="*/ 34 h 108"/>
                <a:gd name="T40" fmla="*/ 73 w 86"/>
                <a:gd name="T41" fmla="*/ 61 h 108"/>
                <a:gd name="T42" fmla="*/ 74 w 86"/>
                <a:gd name="T43" fmla="*/ 61 h 108"/>
                <a:gd name="T44" fmla="*/ 75 w 86"/>
                <a:gd name="T45" fmla="*/ 61 h 108"/>
                <a:gd name="T46" fmla="*/ 76 w 86"/>
                <a:gd name="T47" fmla="*/ 60 h 108"/>
                <a:gd name="T48" fmla="*/ 80 w 86"/>
                <a:gd name="T49" fmla="*/ 62 h 108"/>
                <a:gd name="T50" fmla="*/ 82 w 86"/>
                <a:gd name="T51" fmla="*/ 68 h 108"/>
                <a:gd name="T52" fmla="*/ 80 w 86"/>
                <a:gd name="T53" fmla="*/ 73 h 108"/>
                <a:gd name="T54" fmla="*/ 76 w 86"/>
                <a:gd name="T55" fmla="*/ 75 h 108"/>
                <a:gd name="T56" fmla="*/ 76 w 86"/>
                <a:gd name="T57" fmla="*/ 75 h 108"/>
                <a:gd name="T58" fmla="*/ 74 w 86"/>
                <a:gd name="T59" fmla="*/ 75 h 108"/>
                <a:gd name="T60" fmla="*/ 74 w 86"/>
                <a:gd name="T61" fmla="*/ 77 h 108"/>
                <a:gd name="T62" fmla="*/ 63 w 86"/>
                <a:gd name="T63" fmla="*/ 98 h 108"/>
                <a:gd name="T64" fmla="*/ 55 w 86"/>
                <a:gd name="T65" fmla="*/ 104 h 108"/>
                <a:gd name="T66" fmla="*/ 45 w 86"/>
                <a:gd name="T67" fmla="*/ 106 h 108"/>
                <a:gd name="T68" fmla="*/ 35 w 86"/>
                <a:gd name="T69" fmla="*/ 104 h 108"/>
                <a:gd name="T70" fmla="*/ 26 w 86"/>
                <a:gd name="T71" fmla="*/ 98 h 108"/>
                <a:gd name="T72" fmla="*/ 16 w 86"/>
                <a:gd name="T73" fmla="*/ 77 h 108"/>
                <a:gd name="T74" fmla="*/ 15 w 86"/>
                <a:gd name="T75" fmla="*/ 75 h 108"/>
                <a:gd name="T76" fmla="*/ 14 w 86"/>
                <a:gd name="T77" fmla="*/ 75 h 108"/>
                <a:gd name="T78" fmla="*/ 8 w 86"/>
                <a:gd name="T79" fmla="*/ 68 h 108"/>
                <a:gd name="T80" fmla="*/ 10 w 86"/>
                <a:gd name="T81" fmla="*/ 62 h 108"/>
                <a:gd name="T82" fmla="*/ 14 w 86"/>
                <a:gd name="T83" fmla="*/ 60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86" h="108">
                  <a:moveTo>
                    <a:pt x="6" y="68"/>
                  </a:moveTo>
                  <a:cubicBezTo>
                    <a:pt x="6" y="73"/>
                    <a:pt x="9" y="77"/>
                    <a:pt x="14" y="77"/>
                  </a:cubicBezTo>
                  <a:cubicBezTo>
                    <a:pt x="17" y="95"/>
                    <a:pt x="29" y="108"/>
                    <a:pt x="45" y="108"/>
                  </a:cubicBezTo>
                  <a:cubicBezTo>
                    <a:pt x="60" y="108"/>
                    <a:pt x="73" y="95"/>
                    <a:pt x="76" y="77"/>
                  </a:cubicBezTo>
                  <a:cubicBezTo>
                    <a:pt x="76" y="77"/>
                    <a:pt x="76" y="77"/>
                    <a:pt x="76" y="77"/>
                  </a:cubicBezTo>
                  <a:cubicBezTo>
                    <a:pt x="81" y="77"/>
                    <a:pt x="84" y="73"/>
                    <a:pt x="84" y="68"/>
                  </a:cubicBezTo>
                  <a:cubicBezTo>
                    <a:pt x="84" y="63"/>
                    <a:pt x="81" y="59"/>
                    <a:pt x="78" y="59"/>
                  </a:cubicBezTo>
                  <a:cubicBezTo>
                    <a:pt x="78" y="59"/>
                    <a:pt x="78" y="59"/>
                    <a:pt x="78" y="59"/>
                  </a:cubicBezTo>
                  <a:cubicBezTo>
                    <a:pt x="78" y="59"/>
                    <a:pt x="86" y="31"/>
                    <a:pt x="68" y="24"/>
                  </a:cubicBezTo>
                  <a:cubicBezTo>
                    <a:pt x="66" y="0"/>
                    <a:pt x="22" y="19"/>
                    <a:pt x="22" y="19"/>
                  </a:cubicBezTo>
                  <a:cubicBezTo>
                    <a:pt x="0" y="30"/>
                    <a:pt x="11" y="59"/>
                    <a:pt x="11" y="59"/>
                  </a:cubicBezTo>
                  <a:cubicBezTo>
                    <a:pt x="11" y="59"/>
                    <a:pt x="11" y="59"/>
                    <a:pt x="11" y="59"/>
                  </a:cubicBezTo>
                  <a:cubicBezTo>
                    <a:pt x="8" y="61"/>
                    <a:pt x="6" y="64"/>
                    <a:pt x="6" y="68"/>
                  </a:cubicBezTo>
                  <a:close/>
                  <a:moveTo>
                    <a:pt x="14" y="60"/>
                  </a:moveTo>
                  <a:cubicBezTo>
                    <a:pt x="14" y="60"/>
                    <a:pt x="14" y="60"/>
                    <a:pt x="14" y="60"/>
                  </a:cubicBezTo>
                  <a:cubicBezTo>
                    <a:pt x="15" y="60"/>
                    <a:pt x="15" y="60"/>
                    <a:pt x="15" y="60"/>
                  </a:cubicBezTo>
                  <a:cubicBezTo>
                    <a:pt x="15" y="58"/>
                    <a:pt x="15" y="58"/>
                    <a:pt x="15" y="58"/>
                  </a:cubicBezTo>
                  <a:cubicBezTo>
                    <a:pt x="17" y="46"/>
                    <a:pt x="17" y="46"/>
                    <a:pt x="17" y="46"/>
                  </a:cubicBezTo>
                  <a:cubicBezTo>
                    <a:pt x="19" y="44"/>
                    <a:pt x="20" y="42"/>
                    <a:pt x="20" y="42"/>
                  </a:cubicBezTo>
                  <a:cubicBezTo>
                    <a:pt x="40" y="43"/>
                    <a:pt x="56" y="34"/>
                    <a:pt x="56" y="34"/>
                  </a:cubicBezTo>
                  <a:cubicBezTo>
                    <a:pt x="69" y="24"/>
                    <a:pt x="73" y="61"/>
                    <a:pt x="73" y="61"/>
                  </a:cubicBezTo>
                  <a:cubicBezTo>
                    <a:pt x="74" y="61"/>
                    <a:pt x="74" y="61"/>
                    <a:pt x="74" y="61"/>
                  </a:cubicBezTo>
                  <a:cubicBezTo>
                    <a:pt x="75" y="61"/>
                    <a:pt x="75" y="61"/>
                    <a:pt x="75" y="61"/>
                  </a:cubicBezTo>
                  <a:cubicBezTo>
                    <a:pt x="76" y="60"/>
                    <a:pt x="76" y="60"/>
                    <a:pt x="76" y="60"/>
                  </a:cubicBezTo>
                  <a:cubicBezTo>
                    <a:pt x="78" y="60"/>
                    <a:pt x="79" y="61"/>
                    <a:pt x="80" y="62"/>
                  </a:cubicBezTo>
                  <a:cubicBezTo>
                    <a:pt x="81" y="64"/>
                    <a:pt x="82" y="66"/>
                    <a:pt x="82" y="68"/>
                  </a:cubicBezTo>
                  <a:cubicBezTo>
                    <a:pt x="82" y="70"/>
                    <a:pt x="81" y="72"/>
                    <a:pt x="80" y="73"/>
                  </a:cubicBezTo>
                  <a:cubicBezTo>
                    <a:pt x="79" y="75"/>
                    <a:pt x="78" y="75"/>
                    <a:pt x="76" y="75"/>
                  </a:cubicBezTo>
                  <a:cubicBezTo>
                    <a:pt x="76" y="75"/>
                    <a:pt x="76" y="75"/>
                    <a:pt x="76" y="75"/>
                  </a:cubicBezTo>
                  <a:cubicBezTo>
                    <a:pt x="74" y="75"/>
                    <a:pt x="74" y="75"/>
                    <a:pt x="74" y="75"/>
                  </a:cubicBezTo>
                  <a:cubicBezTo>
                    <a:pt x="74" y="77"/>
                    <a:pt x="74" y="77"/>
                    <a:pt x="74" y="77"/>
                  </a:cubicBezTo>
                  <a:cubicBezTo>
                    <a:pt x="72" y="85"/>
                    <a:pt x="69" y="92"/>
                    <a:pt x="63" y="98"/>
                  </a:cubicBezTo>
                  <a:cubicBezTo>
                    <a:pt x="61" y="100"/>
                    <a:pt x="58" y="102"/>
                    <a:pt x="55" y="104"/>
                  </a:cubicBezTo>
                  <a:cubicBezTo>
                    <a:pt x="51" y="105"/>
                    <a:pt x="48" y="106"/>
                    <a:pt x="45" y="106"/>
                  </a:cubicBezTo>
                  <a:cubicBezTo>
                    <a:pt x="41" y="106"/>
                    <a:pt x="38" y="105"/>
                    <a:pt x="35" y="104"/>
                  </a:cubicBezTo>
                  <a:cubicBezTo>
                    <a:pt x="32" y="102"/>
                    <a:pt x="29" y="100"/>
                    <a:pt x="26" y="98"/>
                  </a:cubicBezTo>
                  <a:cubicBezTo>
                    <a:pt x="21" y="93"/>
                    <a:pt x="17" y="85"/>
                    <a:pt x="16" y="77"/>
                  </a:cubicBezTo>
                  <a:cubicBezTo>
                    <a:pt x="15" y="75"/>
                    <a:pt x="15" y="75"/>
                    <a:pt x="15" y="75"/>
                  </a:cubicBezTo>
                  <a:cubicBezTo>
                    <a:pt x="14" y="75"/>
                    <a:pt x="14" y="75"/>
                    <a:pt x="14" y="75"/>
                  </a:cubicBezTo>
                  <a:cubicBezTo>
                    <a:pt x="11" y="75"/>
                    <a:pt x="8" y="72"/>
                    <a:pt x="8" y="68"/>
                  </a:cubicBezTo>
                  <a:cubicBezTo>
                    <a:pt x="8" y="66"/>
                    <a:pt x="9" y="64"/>
                    <a:pt x="10" y="62"/>
                  </a:cubicBezTo>
                  <a:cubicBezTo>
                    <a:pt x="11" y="61"/>
                    <a:pt x="13" y="60"/>
                    <a:pt x="14" y="6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0000"/>
                </a:solidFill>
              </a:endParaRPr>
            </a:p>
          </p:txBody>
        </p:sp>
        <p:sp>
          <p:nvSpPr>
            <p:cNvPr id="156" name="Freeform 125"/>
            <p:cNvSpPr/>
            <p:nvPr/>
          </p:nvSpPr>
          <p:spPr bwMode="auto">
            <a:xfrm>
              <a:off x="5067933" y="4717542"/>
              <a:ext cx="361392" cy="248084"/>
            </a:xfrm>
            <a:custGeom>
              <a:avLst/>
              <a:gdLst>
                <a:gd name="T0" fmla="*/ 126 w 128"/>
                <a:gd name="T1" fmla="*/ 61 h 88"/>
                <a:gd name="T2" fmla="*/ 113 w 128"/>
                <a:gd name="T3" fmla="*/ 64 h 88"/>
                <a:gd name="T4" fmla="*/ 99 w 128"/>
                <a:gd name="T5" fmla="*/ 70 h 88"/>
                <a:gd name="T6" fmla="*/ 83 w 128"/>
                <a:gd name="T7" fmla="*/ 33 h 88"/>
                <a:gd name="T8" fmla="*/ 94 w 128"/>
                <a:gd name="T9" fmla="*/ 28 h 88"/>
                <a:gd name="T10" fmla="*/ 119 w 128"/>
                <a:gd name="T11" fmla="*/ 12 h 88"/>
                <a:gd name="T12" fmla="*/ 99 w 128"/>
                <a:gd name="T13" fmla="*/ 0 h 88"/>
                <a:gd name="T14" fmla="*/ 72 w 128"/>
                <a:gd name="T15" fmla="*/ 43 h 88"/>
                <a:gd name="T16" fmla="*/ 68 w 128"/>
                <a:gd name="T17" fmla="*/ 23 h 88"/>
                <a:gd name="T18" fmla="*/ 72 w 128"/>
                <a:gd name="T19" fmla="*/ 17 h 88"/>
                <a:gd name="T20" fmla="*/ 64 w 128"/>
                <a:gd name="T21" fmla="*/ 10 h 88"/>
                <a:gd name="T22" fmla="*/ 56 w 128"/>
                <a:gd name="T23" fmla="*/ 17 h 88"/>
                <a:gd name="T24" fmla="*/ 60 w 128"/>
                <a:gd name="T25" fmla="*/ 23 h 88"/>
                <a:gd name="T26" fmla="*/ 57 w 128"/>
                <a:gd name="T27" fmla="*/ 43 h 88"/>
                <a:gd name="T28" fmla="*/ 29 w 128"/>
                <a:gd name="T29" fmla="*/ 0 h 88"/>
                <a:gd name="T30" fmla="*/ 0 w 128"/>
                <a:gd name="T31" fmla="*/ 28 h 88"/>
                <a:gd name="T32" fmla="*/ 0 w 128"/>
                <a:gd name="T33" fmla="*/ 82 h 88"/>
                <a:gd name="T34" fmla="*/ 64 w 128"/>
                <a:gd name="T35" fmla="*/ 88 h 88"/>
                <a:gd name="T36" fmla="*/ 128 w 128"/>
                <a:gd name="T37" fmla="*/ 82 h 88"/>
                <a:gd name="T38" fmla="*/ 128 w 128"/>
                <a:gd name="T39" fmla="*/ 65 h 88"/>
                <a:gd name="T40" fmla="*/ 126 w 128"/>
                <a:gd name="T41" fmla="*/ 61 h 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28" h="88">
                  <a:moveTo>
                    <a:pt x="126" y="61"/>
                  </a:moveTo>
                  <a:cubicBezTo>
                    <a:pt x="113" y="64"/>
                    <a:pt x="113" y="64"/>
                    <a:pt x="113" y="64"/>
                  </a:cubicBezTo>
                  <a:cubicBezTo>
                    <a:pt x="99" y="70"/>
                    <a:pt x="99" y="70"/>
                    <a:pt x="99" y="70"/>
                  </a:cubicBezTo>
                  <a:cubicBezTo>
                    <a:pt x="83" y="33"/>
                    <a:pt x="83" y="33"/>
                    <a:pt x="83" y="33"/>
                  </a:cubicBezTo>
                  <a:cubicBezTo>
                    <a:pt x="94" y="28"/>
                    <a:pt x="94" y="28"/>
                    <a:pt x="94" y="28"/>
                  </a:cubicBezTo>
                  <a:cubicBezTo>
                    <a:pt x="119" y="12"/>
                    <a:pt x="119" y="12"/>
                    <a:pt x="119" y="12"/>
                  </a:cubicBezTo>
                  <a:cubicBezTo>
                    <a:pt x="114" y="7"/>
                    <a:pt x="107" y="3"/>
                    <a:pt x="99" y="0"/>
                  </a:cubicBezTo>
                  <a:cubicBezTo>
                    <a:pt x="72" y="43"/>
                    <a:pt x="72" y="43"/>
                    <a:pt x="72" y="43"/>
                  </a:cubicBezTo>
                  <a:cubicBezTo>
                    <a:pt x="68" y="23"/>
                    <a:pt x="68" y="23"/>
                    <a:pt x="68" y="23"/>
                  </a:cubicBezTo>
                  <a:cubicBezTo>
                    <a:pt x="70" y="22"/>
                    <a:pt x="72" y="20"/>
                    <a:pt x="72" y="17"/>
                  </a:cubicBezTo>
                  <a:cubicBezTo>
                    <a:pt x="72" y="13"/>
                    <a:pt x="68" y="10"/>
                    <a:pt x="64" y="10"/>
                  </a:cubicBezTo>
                  <a:cubicBezTo>
                    <a:pt x="60" y="10"/>
                    <a:pt x="56" y="13"/>
                    <a:pt x="56" y="17"/>
                  </a:cubicBezTo>
                  <a:cubicBezTo>
                    <a:pt x="56" y="20"/>
                    <a:pt x="58" y="22"/>
                    <a:pt x="60" y="23"/>
                  </a:cubicBezTo>
                  <a:cubicBezTo>
                    <a:pt x="57" y="43"/>
                    <a:pt x="57" y="43"/>
                    <a:pt x="57" y="43"/>
                  </a:cubicBezTo>
                  <a:cubicBezTo>
                    <a:pt x="29" y="0"/>
                    <a:pt x="29" y="0"/>
                    <a:pt x="29" y="0"/>
                  </a:cubicBezTo>
                  <a:cubicBezTo>
                    <a:pt x="14" y="6"/>
                    <a:pt x="3" y="16"/>
                    <a:pt x="0" y="28"/>
                  </a:cubicBezTo>
                  <a:cubicBezTo>
                    <a:pt x="0" y="82"/>
                    <a:pt x="0" y="82"/>
                    <a:pt x="0" y="82"/>
                  </a:cubicBezTo>
                  <a:cubicBezTo>
                    <a:pt x="0" y="82"/>
                    <a:pt x="33" y="88"/>
                    <a:pt x="64" y="88"/>
                  </a:cubicBezTo>
                  <a:cubicBezTo>
                    <a:pt x="95" y="88"/>
                    <a:pt x="128" y="82"/>
                    <a:pt x="128" y="82"/>
                  </a:cubicBezTo>
                  <a:cubicBezTo>
                    <a:pt x="128" y="65"/>
                    <a:pt x="128" y="65"/>
                    <a:pt x="128" y="65"/>
                  </a:cubicBezTo>
                  <a:cubicBezTo>
                    <a:pt x="127" y="64"/>
                    <a:pt x="126" y="62"/>
                    <a:pt x="126" y="6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0000"/>
                </a:solidFill>
              </a:endParaRPr>
            </a:p>
          </p:txBody>
        </p:sp>
        <p:sp>
          <p:nvSpPr>
            <p:cNvPr id="157" name="Freeform 126"/>
            <p:cNvSpPr>
              <a:spLocks noEditPoints="1"/>
            </p:cNvSpPr>
            <p:nvPr/>
          </p:nvSpPr>
          <p:spPr bwMode="auto">
            <a:xfrm>
              <a:off x="5321981" y="4644786"/>
              <a:ext cx="332767" cy="273131"/>
            </a:xfrm>
            <a:custGeom>
              <a:avLst/>
              <a:gdLst>
                <a:gd name="T0" fmla="*/ 117 w 118"/>
                <a:gd name="T1" fmla="*/ 60 h 97"/>
                <a:gd name="T2" fmla="*/ 93 w 118"/>
                <a:gd name="T3" fmla="*/ 4 h 97"/>
                <a:gd name="T4" fmla="*/ 87 w 118"/>
                <a:gd name="T5" fmla="*/ 1 h 97"/>
                <a:gd name="T6" fmla="*/ 84 w 118"/>
                <a:gd name="T7" fmla="*/ 7 h 97"/>
                <a:gd name="T8" fmla="*/ 6 w 118"/>
                <a:gd name="T9" fmla="*/ 59 h 97"/>
                <a:gd name="T10" fmla="*/ 0 w 118"/>
                <a:gd name="T11" fmla="*/ 61 h 97"/>
                <a:gd name="T12" fmla="*/ 11 w 118"/>
                <a:gd name="T13" fmla="*/ 89 h 97"/>
                <a:gd name="T14" fmla="*/ 17 w 118"/>
                <a:gd name="T15" fmla="*/ 86 h 97"/>
                <a:gd name="T16" fmla="*/ 13 w 118"/>
                <a:gd name="T17" fmla="*/ 76 h 97"/>
                <a:gd name="T18" fmla="*/ 15 w 118"/>
                <a:gd name="T19" fmla="*/ 75 h 97"/>
                <a:gd name="T20" fmla="*/ 19 w 118"/>
                <a:gd name="T21" fmla="*/ 85 h 97"/>
                <a:gd name="T22" fmla="*/ 39 w 118"/>
                <a:gd name="T23" fmla="*/ 81 h 97"/>
                <a:gd name="T24" fmla="*/ 40 w 118"/>
                <a:gd name="T25" fmla="*/ 84 h 97"/>
                <a:gd name="T26" fmla="*/ 62 w 118"/>
                <a:gd name="T27" fmla="*/ 94 h 97"/>
                <a:gd name="T28" fmla="*/ 71 w 118"/>
                <a:gd name="T29" fmla="*/ 74 h 97"/>
                <a:gd name="T30" fmla="*/ 108 w 118"/>
                <a:gd name="T31" fmla="*/ 65 h 97"/>
                <a:gd name="T32" fmla="*/ 89 w 118"/>
                <a:gd name="T33" fmla="*/ 23 h 97"/>
                <a:gd name="T34" fmla="*/ 91 w 118"/>
                <a:gd name="T35" fmla="*/ 22 h 97"/>
                <a:gd name="T36" fmla="*/ 110 w 118"/>
                <a:gd name="T37" fmla="*/ 66 h 97"/>
                <a:gd name="T38" fmla="*/ 114 w 118"/>
                <a:gd name="T39" fmla="*/ 66 h 97"/>
                <a:gd name="T40" fmla="*/ 117 w 118"/>
                <a:gd name="T41" fmla="*/ 60 h 97"/>
                <a:gd name="T42" fmla="*/ 59 w 118"/>
                <a:gd name="T43" fmla="*/ 87 h 97"/>
                <a:gd name="T44" fmla="*/ 46 w 118"/>
                <a:gd name="T45" fmla="*/ 82 h 97"/>
                <a:gd name="T46" fmla="*/ 46 w 118"/>
                <a:gd name="T47" fmla="*/ 79 h 97"/>
                <a:gd name="T48" fmla="*/ 64 w 118"/>
                <a:gd name="T49" fmla="*/ 75 h 97"/>
                <a:gd name="T50" fmla="*/ 59 w 118"/>
                <a:gd name="T51" fmla="*/ 87 h 97"/>
                <a:gd name="T52" fmla="*/ 79 w 118"/>
                <a:gd name="T53" fmla="*/ 23 h 97"/>
                <a:gd name="T54" fmla="*/ 18 w 118"/>
                <a:gd name="T55" fmla="*/ 64 h 97"/>
                <a:gd name="T56" fmla="*/ 13 w 118"/>
                <a:gd name="T57" fmla="*/ 63 h 97"/>
                <a:gd name="T58" fmla="*/ 14 w 118"/>
                <a:gd name="T59" fmla="*/ 58 h 97"/>
                <a:gd name="T60" fmla="*/ 75 w 118"/>
                <a:gd name="T61" fmla="*/ 17 h 97"/>
                <a:gd name="T62" fmla="*/ 80 w 118"/>
                <a:gd name="T63" fmla="*/ 18 h 97"/>
                <a:gd name="T64" fmla="*/ 79 w 118"/>
                <a:gd name="T65" fmla="*/ 23 h 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18" h="97">
                  <a:moveTo>
                    <a:pt x="117" y="60"/>
                  </a:moveTo>
                  <a:cubicBezTo>
                    <a:pt x="93" y="4"/>
                    <a:pt x="93" y="4"/>
                    <a:pt x="93" y="4"/>
                  </a:cubicBezTo>
                  <a:cubicBezTo>
                    <a:pt x="92" y="1"/>
                    <a:pt x="89" y="0"/>
                    <a:pt x="87" y="1"/>
                  </a:cubicBezTo>
                  <a:cubicBezTo>
                    <a:pt x="85" y="2"/>
                    <a:pt x="83" y="5"/>
                    <a:pt x="84" y="7"/>
                  </a:cubicBezTo>
                  <a:cubicBezTo>
                    <a:pt x="6" y="59"/>
                    <a:pt x="6" y="59"/>
                    <a:pt x="6" y="59"/>
                  </a:cubicBezTo>
                  <a:cubicBezTo>
                    <a:pt x="0" y="61"/>
                    <a:pt x="0" y="61"/>
                    <a:pt x="0" y="61"/>
                  </a:cubicBezTo>
                  <a:cubicBezTo>
                    <a:pt x="11" y="89"/>
                    <a:pt x="11" y="89"/>
                    <a:pt x="11" y="89"/>
                  </a:cubicBezTo>
                  <a:cubicBezTo>
                    <a:pt x="17" y="86"/>
                    <a:pt x="17" y="86"/>
                    <a:pt x="17" y="86"/>
                  </a:cubicBezTo>
                  <a:cubicBezTo>
                    <a:pt x="13" y="76"/>
                    <a:pt x="13" y="76"/>
                    <a:pt x="13" y="76"/>
                  </a:cubicBezTo>
                  <a:cubicBezTo>
                    <a:pt x="15" y="75"/>
                    <a:pt x="15" y="75"/>
                    <a:pt x="15" y="75"/>
                  </a:cubicBezTo>
                  <a:cubicBezTo>
                    <a:pt x="19" y="85"/>
                    <a:pt x="19" y="85"/>
                    <a:pt x="19" y="85"/>
                  </a:cubicBezTo>
                  <a:cubicBezTo>
                    <a:pt x="39" y="81"/>
                    <a:pt x="39" y="81"/>
                    <a:pt x="39" y="81"/>
                  </a:cubicBezTo>
                  <a:cubicBezTo>
                    <a:pt x="39" y="82"/>
                    <a:pt x="40" y="83"/>
                    <a:pt x="40" y="84"/>
                  </a:cubicBezTo>
                  <a:cubicBezTo>
                    <a:pt x="44" y="93"/>
                    <a:pt x="54" y="97"/>
                    <a:pt x="62" y="94"/>
                  </a:cubicBezTo>
                  <a:cubicBezTo>
                    <a:pt x="69" y="90"/>
                    <a:pt x="73" y="82"/>
                    <a:pt x="71" y="74"/>
                  </a:cubicBezTo>
                  <a:cubicBezTo>
                    <a:pt x="108" y="65"/>
                    <a:pt x="108" y="65"/>
                    <a:pt x="108" y="65"/>
                  </a:cubicBezTo>
                  <a:cubicBezTo>
                    <a:pt x="89" y="23"/>
                    <a:pt x="89" y="23"/>
                    <a:pt x="89" y="23"/>
                  </a:cubicBezTo>
                  <a:cubicBezTo>
                    <a:pt x="91" y="22"/>
                    <a:pt x="91" y="22"/>
                    <a:pt x="91" y="22"/>
                  </a:cubicBezTo>
                  <a:cubicBezTo>
                    <a:pt x="110" y="66"/>
                    <a:pt x="110" y="66"/>
                    <a:pt x="110" y="66"/>
                  </a:cubicBezTo>
                  <a:cubicBezTo>
                    <a:pt x="111" y="67"/>
                    <a:pt x="113" y="67"/>
                    <a:pt x="114" y="66"/>
                  </a:cubicBezTo>
                  <a:cubicBezTo>
                    <a:pt x="117" y="65"/>
                    <a:pt x="118" y="63"/>
                    <a:pt x="117" y="60"/>
                  </a:cubicBezTo>
                  <a:close/>
                  <a:moveTo>
                    <a:pt x="59" y="87"/>
                  </a:moveTo>
                  <a:cubicBezTo>
                    <a:pt x="54" y="89"/>
                    <a:pt x="48" y="87"/>
                    <a:pt x="46" y="82"/>
                  </a:cubicBezTo>
                  <a:cubicBezTo>
                    <a:pt x="46" y="81"/>
                    <a:pt x="46" y="80"/>
                    <a:pt x="46" y="79"/>
                  </a:cubicBezTo>
                  <a:cubicBezTo>
                    <a:pt x="64" y="75"/>
                    <a:pt x="64" y="75"/>
                    <a:pt x="64" y="75"/>
                  </a:cubicBezTo>
                  <a:cubicBezTo>
                    <a:pt x="65" y="80"/>
                    <a:pt x="63" y="85"/>
                    <a:pt x="59" y="87"/>
                  </a:cubicBezTo>
                  <a:close/>
                  <a:moveTo>
                    <a:pt x="79" y="23"/>
                  </a:moveTo>
                  <a:cubicBezTo>
                    <a:pt x="18" y="64"/>
                    <a:pt x="18" y="64"/>
                    <a:pt x="18" y="64"/>
                  </a:cubicBezTo>
                  <a:cubicBezTo>
                    <a:pt x="17" y="66"/>
                    <a:pt x="14" y="65"/>
                    <a:pt x="13" y="63"/>
                  </a:cubicBezTo>
                  <a:cubicBezTo>
                    <a:pt x="12" y="62"/>
                    <a:pt x="12" y="59"/>
                    <a:pt x="14" y="58"/>
                  </a:cubicBezTo>
                  <a:cubicBezTo>
                    <a:pt x="75" y="17"/>
                    <a:pt x="75" y="17"/>
                    <a:pt x="75" y="17"/>
                  </a:cubicBezTo>
                  <a:cubicBezTo>
                    <a:pt x="77" y="15"/>
                    <a:pt x="79" y="16"/>
                    <a:pt x="80" y="18"/>
                  </a:cubicBezTo>
                  <a:cubicBezTo>
                    <a:pt x="81" y="19"/>
                    <a:pt x="81" y="22"/>
                    <a:pt x="79" y="2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0000"/>
                </a:solidFill>
              </a:endParaRPr>
            </a:p>
          </p:txBody>
        </p:sp>
      </p:grpSp>
      <p:grpSp>
        <p:nvGrpSpPr>
          <p:cNvPr id="158" name="组合 157"/>
          <p:cNvGrpSpPr/>
          <p:nvPr/>
        </p:nvGrpSpPr>
        <p:grpSpPr>
          <a:xfrm>
            <a:off x="4046973" y="1445507"/>
            <a:ext cx="352516" cy="331040"/>
            <a:chOff x="3411256" y="4486155"/>
            <a:chExt cx="567731" cy="533142"/>
          </a:xfrm>
          <a:solidFill>
            <a:schemeClr val="bg1"/>
          </a:solidFill>
        </p:grpSpPr>
        <p:sp>
          <p:nvSpPr>
            <p:cNvPr id="159" name="Freeform 156"/>
            <p:cNvSpPr/>
            <p:nvPr/>
          </p:nvSpPr>
          <p:spPr bwMode="auto">
            <a:xfrm>
              <a:off x="3411256" y="4486155"/>
              <a:ext cx="363778" cy="435340"/>
            </a:xfrm>
            <a:custGeom>
              <a:avLst/>
              <a:gdLst>
                <a:gd name="T0" fmla="*/ 11 w 129"/>
                <a:gd name="T1" fmla="*/ 12 h 154"/>
                <a:gd name="T2" fmla="*/ 118 w 129"/>
                <a:gd name="T3" fmla="*/ 12 h 154"/>
                <a:gd name="T4" fmla="*/ 118 w 129"/>
                <a:gd name="T5" fmla="*/ 31 h 154"/>
                <a:gd name="T6" fmla="*/ 129 w 129"/>
                <a:gd name="T7" fmla="*/ 31 h 154"/>
                <a:gd name="T8" fmla="*/ 129 w 129"/>
                <a:gd name="T9" fmla="*/ 10 h 154"/>
                <a:gd name="T10" fmla="*/ 120 w 129"/>
                <a:gd name="T11" fmla="*/ 0 h 154"/>
                <a:gd name="T12" fmla="*/ 10 w 129"/>
                <a:gd name="T13" fmla="*/ 0 h 154"/>
                <a:gd name="T14" fmla="*/ 0 w 129"/>
                <a:gd name="T15" fmla="*/ 10 h 154"/>
                <a:gd name="T16" fmla="*/ 0 w 129"/>
                <a:gd name="T17" fmla="*/ 144 h 154"/>
                <a:gd name="T18" fmla="*/ 10 w 129"/>
                <a:gd name="T19" fmla="*/ 154 h 154"/>
                <a:gd name="T20" fmla="*/ 69 w 129"/>
                <a:gd name="T21" fmla="*/ 154 h 154"/>
                <a:gd name="T22" fmla="*/ 69 w 129"/>
                <a:gd name="T23" fmla="*/ 143 h 154"/>
                <a:gd name="T24" fmla="*/ 11 w 129"/>
                <a:gd name="T25" fmla="*/ 143 h 154"/>
                <a:gd name="T26" fmla="*/ 11 w 129"/>
                <a:gd name="T27" fmla="*/ 12 h 1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29" h="154">
                  <a:moveTo>
                    <a:pt x="11" y="12"/>
                  </a:moveTo>
                  <a:cubicBezTo>
                    <a:pt x="118" y="12"/>
                    <a:pt x="118" y="12"/>
                    <a:pt x="118" y="12"/>
                  </a:cubicBezTo>
                  <a:cubicBezTo>
                    <a:pt x="118" y="31"/>
                    <a:pt x="118" y="31"/>
                    <a:pt x="118" y="31"/>
                  </a:cubicBezTo>
                  <a:cubicBezTo>
                    <a:pt x="129" y="31"/>
                    <a:pt x="129" y="31"/>
                    <a:pt x="129" y="31"/>
                  </a:cubicBezTo>
                  <a:cubicBezTo>
                    <a:pt x="129" y="10"/>
                    <a:pt x="129" y="10"/>
                    <a:pt x="129" y="10"/>
                  </a:cubicBezTo>
                  <a:cubicBezTo>
                    <a:pt x="129" y="5"/>
                    <a:pt x="125" y="0"/>
                    <a:pt x="120" y="0"/>
                  </a:cubicBezTo>
                  <a:cubicBezTo>
                    <a:pt x="10" y="0"/>
                    <a:pt x="10" y="0"/>
                    <a:pt x="10" y="0"/>
                  </a:cubicBezTo>
                  <a:cubicBezTo>
                    <a:pt x="5" y="0"/>
                    <a:pt x="0" y="5"/>
                    <a:pt x="0" y="10"/>
                  </a:cubicBezTo>
                  <a:cubicBezTo>
                    <a:pt x="0" y="144"/>
                    <a:pt x="0" y="144"/>
                    <a:pt x="0" y="144"/>
                  </a:cubicBezTo>
                  <a:cubicBezTo>
                    <a:pt x="0" y="150"/>
                    <a:pt x="5" y="154"/>
                    <a:pt x="10" y="154"/>
                  </a:cubicBezTo>
                  <a:cubicBezTo>
                    <a:pt x="69" y="154"/>
                    <a:pt x="69" y="154"/>
                    <a:pt x="69" y="154"/>
                  </a:cubicBezTo>
                  <a:cubicBezTo>
                    <a:pt x="69" y="143"/>
                    <a:pt x="69" y="143"/>
                    <a:pt x="69" y="143"/>
                  </a:cubicBezTo>
                  <a:cubicBezTo>
                    <a:pt x="11" y="143"/>
                    <a:pt x="11" y="143"/>
                    <a:pt x="11" y="143"/>
                  </a:cubicBezTo>
                  <a:lnTo>
                    <a:pt x="11" y="12"/>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0000"/>
                </a:solidFill>
              </a:endParaRPr>
            </a:p>
          </p:txBody>
        </p:sp>
        <p:sp>
          <p:nvSpPr>
            <p:cNvPr id="160" name="Freeform 157"/>
            <p:cNvSpPr>
              <a:spLocks noEditPoints="1"/>
            </p:cNvSpPr>
            <p:nvPr/>
          </p:nvSpPr>
          <p:spPr bwMode="auto">
            <a:xfrm>
              <a:off x="3617595" y="4585150"/>
              <a:ext cx="361392" cy="434147"/>
            </a:xfrm>
            <a:custGeom>
              <a:avLst/>
              <a:gdLst>
                <a:gd name="T0" fmla="*/ 119 w 128"/>
                <a:gd name="T1" fmla="*/ 0 h 154"/>
                <a:gd name="T2" fmla="*/ 9 w 128"/>
                <a:gd name="T3" fmla="*/ 0 h 154"/>
                <a:gd name="T4" fmla="*/ 0 w 128"/>
                <a:gd name="T5" fmla="*/ 10 h 154"/>
                <a:gd name="T6" fmla="*/ 0 w 128"/>
                <a:gd name="T7" fmla="*/ 144 h 154"/>
                <a:gd name="T8" fmla="*/ 9 w 128"/>
                <a:gd name="T9" fmla="*/ 154 h 154"/>
                <a:gd name="T10" fmla="*/ 119 w 128"/>
                <a:gd name="T11" fmla="*/ 154 h 154"/>
                <a:gd name="T12" fmla="*/ 128 w 128"/>
                <a:gd name="T13" fmla="*/ 144 h 154"/>
                <a:gd name="T14" fmla="*/ 128 w 128"/>
                <a:gd name="T15" fmla="*/ 10 h 154"/>
                <a:gd name="T16" fmla="*/ 119 w 128"/>
                <a:gd name="T17" fmla="*/ 0 h 154"/>
                <a:gd name="T18" fmla="*/ 117 w 128"/>
                <a:gd name="T19" fmla="*/ 142 h 154"/>
                <a:gd name="T20" fmla="*/ 10 w 128"/>
                <a:gd name="T21" fmla="*/ 142 h 154"/>
                <a:gd name="T22" fmla="*/ 10 w 128"/>
                <a:gd name="T23" fmla="*/ 12 h 154"/>
                <a:gd name="T24" fmla="*/ 117 w 128"/>
                <a:gd name="T25" fmla="*/ 12 h 154"/>
                <a:gd name="T26" fmla="*/ 117 w 128"/>
                <a:gd name="T27" fmla="*/ 142 h 1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28" h="154">
                  <a:moveTo>
                    <a:pt x="119" y="0"/>
                  </a:moveTo>
                  <a:cubicBezTo>
                    <a:pt x="9" y="0"/>
                    <a:pt x="9" y="0"/>
                    <a:pt x="9" y="0"/>
                  </a:cubicBezTo>
                  <a:cubicBezTo>
                    <a:pt x="4" y="0"/>
                    <a:pt x="0" y="5"/>
                    <a:pt x="0" y="10"/>
                  </a:cubicBezTo>
                  <a:cubicBezTo>
                    <a:pt x="0" y="144"/>
                    <a:pt x="0" y="144"/>
                    <a:pt x="0" y="144"/>
                  </a:cubicBezTo>
                  <a:cubicBezTo>
                    <a:pt x="0" y="150"/>
                    <a:pt x="4" y="154"/>
                    <a:pt x="9" y="154"/>
                  </a:cubicBezTo>
                  <a:cubicBezTo>
                    <a:pt x="119" y="154"/>
                    <a:pt x="119" y="154"/>
                    <a:pt x="119" y="154"/>
                  </a:cubicBezTo>
                  <a:cubicBezTo>
                    <a:pt x="124" y="154"/>
                    <a:pt x="128" y="150"/>
                    <a:pt x="128" y="144"/>
                  </a:cubicBezTo>
                  <a:cubicBezTo>
                    <a:pt x="128" y="10"/>
                    <a:pt x="128" y="10"/>
                    <a:pt x="128" y="10"/>
                  </a:cubicBezTo>
                  <a:cubicBezTo>
                    <a:pt x="128" y="5"/>
                    <a:pt x="124" y="0"/>
                    <a:pt x="119" y="0"/>
                  </a:cubicBezTo>
                  <a:close/>
                  <a:moveTo>
                    <a:pt x="117" y="142"/>
                  </a:moveTo>
                  <a:cubicBezTo>
                    <a:pt x="10" y="142"/>
                    <a:pt x="10" y="142"/>
                    <a:pt x="10" y="142"/>
                  </a:cubicBezTo>
                  <a:cubicBezTo>
                    <a:pt x="10" y="12"/>
                    <a:pt x="10" y="12"/>
                    <a:pt x="10" y="12"/>
                  </a:cubicBezTo>
                  <a:cubicBezTo>
                    <a:pt x="117" y="12"/>
                    <a:pt x="117" y="12"/>
                    <a:pt x="117" y="12"/>
                  </a:cubicBezTo>
                  <a:lnTo>
                    <a:pt x="117" y="142"/>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0000"/>
                </a:solidFill>
              </a:endParaRPr>
            </a:p>
          </p:txBody>
        </p:sp>
        <p:sp>
          <p:nvSpPr>
            <p:cNvPr id="161" name="Rectangle 158"/>
            <p:cNvSpPr>
              <a:spLocks noChangeArrowheads="1"/>
            </p:cNvSpPr>
            <p:nvPr/>
          </p:nvSpPr>
          <p:spPr bwMode="auto">
            <a:xfrm>
              <a:off x="3671267" y="4692494"/>
              <a:ext cx="256434" cy="25047"/>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solidFill>
                  <a:srgbClr val="000000"/>
                </a:solidFill>
              </a:endParaRPr>
            </a:p>
          </p:txBody>
        </p:sp>
        <p:sp>
          <p:nvSpPr>
            <p:cNvPr id="162" name="Rectangle 159"/>
            <p:cNvSpPr>
              <a:spLocks noChangeArrowheads="1"/>
            </p:cNvSpPr>
            <p:nvPr/>
          </p:nvSpPr>
          <p:spPr bwMode="auto">
            <a:xfrm>
              <a:off x="3671267" y="4760479"/>
              <a:ext cx="256434" cy="25047"/>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solidFill>
                  <a:srgbClr val="000000"/>
                </a:solidFill>
              </a:endParaRPr>
            </a:p>
          </p:txBody>
        </p:sp>
        <p:sp>
          <p:nvSpPr>
            <p:cNvPr id="163" name="Rectangle 160"/>
            <p:cNvSpPr>
              <a:spLocks noChangeArrowheads="1"/>
            </p:cNvSpPr>
            <p:nvPr/>
          </p:nvSpPr>
          <p:spPr bwMode="auto">
            <a:xfrm>
              <a:off x="3671267" y="4828463"/>
              <a:ext cx="256434" cy="21469"/>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solidFill>
                  <a:srgbClr val="000000"/>
                </a:solidFill>
              </a:endParaRPr>
            </a:p>
          </p:txBody>
        </p:sp>
        <p:sp>
          <p:nvSpPr>
            <p:cNvPr id="164" name="Rectangle 161"/>
            <p:cNvSpPr>
              <a:spLocks noChangeArrowheads="1"/>
            </p:cNvSpPr>
            <p:nvPr/>
          </p:nvSpPr>
          <p:spPr bwMode="auto">
            <a:xfrm>
              <a:off x="3671267" y="4895255"/>
              <a:ext cx="256434" cy="22662"/>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solidFill>
                  <a:srgbClr val="000000"/>
                </a:solidFill>
              </a:endParaRPr>
            </a:p>
          </p:txBody>
        </p:sp>
        <p:sp>
          <p:nvSpPr>
            <p:cNvPr id="165" name="Freeform 162"/>
            <p:cNvSpPr/>
            <p:nvPr/>
          </p:nvSpPr>
          <p:spPr bwMode="auto">
            <a:xfrm>
              <a:off x="3468506" y="4597077"/>
              <a:ext cx="132391" cy="273131"/>
            </a:xfrm>
            <a:custGeom>
              <a:avLst/>
              <a:gdLst>
                <a:gd name="T0" fmla="*/ 47 w 47"/>
                <a:gd name="T1" fmla="*/ 97 h 97"/>
                <a:gd name="T2" fmla="*/ 47 w 47"/>
                <a:gd name="T3" fmla="*/ 78 h 97"/>
                <a:gd name="T4" fmla="*/ 47 w 47"/>
                <a:gd name="T5" fmla="*/ 78 h 97"/>
                <a:gd name="T6" fmla="*/ 17 w 47"/>
                <a:gd name="T7" fmla="*/ 48 h 97"/>
                <a:gd name="T8" fmla="*/ 47 w 47"/>
                <a:gd name="T9" fmla="*/ 19 h 97"/>
                <a:gd name="T10" fmla="*/ 47 w 47"/>
                <a:gd name="T11" fmla="*/ 19 h 97"/>
                <a:gd name="T12" fmla="*/ 47 w 47"/>
                <a:gd name="T13" fmla="*/ 0 h 97"/>
                <a:gd name="T14" fmla="*/ 38 w 47"/>
                <a:gd name="T15" fmla="*/ 0 h 97"/>
                <a:gd name="T16" fmla="*/ 38 w 47"/>
                <a:gd name="T17" fmla="*/ 8 h 97"/>
                <a:gd name="T18" fmla="*/ 24 w 47"/>
                <a:gd name="T19" fmla="*/ 14 h 97"/>
                <a:gd name="T20" fmla="*/ 19 w 47"/>
                <a:gd name="T21" fmla="*/ 8 h 97"/>
                <a:gd name="T22" fmla="*/ 6 w 47"/>
                <a:gd name="T23" fmla="*/ 20 h 97"/>
                <a:gd name="T24" fmla="*/ 12 w 47"/>
                <a:gd name="T25" fmla="*/ 26 h 97"/>
                <a:gd name="T26" fmla="*/ 6 w 47"/>
                <a:gd name="T27" fmla="*/ 40 h 97"/>
                <a:gd name="T28" fmla="*/ 0 w 47"/>
                <a:gd name="T29" fmla="*/ 40 h 97"/>
                <a:gd name="T30" fmla="*/ 0 w 47"/>
                <a:gd name="T31" fmla="*/ 57 h 97"/>
                <a:gd name="T32" fmla="*/ 6 w 47"/>
                <a:gd name="T33" fmla="*/ 57 h 97"/>
                <a:gd name="T34" fmla="*/ 12 w 47"/>
                <a:gd name="T35" fmla="*/ 71 h 97"/>
                <a:gd name="T36" fmla="*/ 6 w 47"/>
                <a:gd name="T37" fmla="*/ 77 h 97"/>
                <a:gd name="T38" fmla="*/ 18 w 47"/>
                <a:gd name="T39" fmla="*/ 89 h 97"/>
                <a:gd name="T40" fmla="*/ 24 w 47"/>
                <a:gd name="T41" fmla="*/ 83 h 97"/>
                <a:gd name="T42" fmla="*/ 38 w 47"/>
                <a:gd name="T43" fmla="*/ 89 h 97"/>
                <a:gd name="T44" fmla="*/ 38 w 47"/>
                <a:gd name="T45" fmla="*/ 97 h 97"/>
                <a:gd name="T46" fmla="*/ 47 w 47"/>
                <a:gd name="T47" fmla="*/ 97 h 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47" h="97">
                  <a:moveTo>
                    <a:pt x="47" y="97"/>
                  </a:moveTo>
                  <a:cubicBezTo>
                    <a:pt x="47" y="78"/>
                    <a:pt x="47" y="78"/>
                    <a:pt x="47" y="78"/>
                  </a:cubicBezTo>
                  <a:cubicBezTo>
                    <a:pt x="47" y="78"/>
                    <a:pt x="47" y="78"/>
                    <a:pt x="47" y="78"/>
                  </a:cubicBezTo>
                  <a:cubicBezTo>
                    <a:pt x="30" y="78"/>
                    <a:pt x="17" y="64"/>
                    <a:pt x="17" y="48"/>
                  </a:cubicBezTo>
                  <a:cubicBezTo>
                    <a:pt x="17" y="32"/>
                    <a:pt x="30" y="19"/>
                    <a:pt x="47" y="19"/>
                  </a:cubicBezTo>
                  <a:cubicBezTo>
                    <a:pt x="47" y="19"/>
                    <a:pt x="47" y="19"/>
                    <a:pt x="47" y="19"/>
                  </a:cubicBezTo>
                  <a:cubicBezTo>
                    <a:pt x="47" y="0"/>
                    <a:pt x="47" y="0"/>
                    <a:pt x="47" y="0"/>
                  </a:cubicBezTo>
                  <a:cubicBezTo>
                    <a:pt x="38" y="0"/>
                    <a:pt x="38" y="0"/>
                    <a:pt x="38" y="0"/>
                  </a:cubicBezTo>
                  <a:cubicBezTo>
                    <a:pt x="38" y="8"/>
                    <a:pt x="38" y="8"/>
                    <a:pt x="38" y="8"/>
                  </a:cubicBezTo>
                  <a:cubicBezTo>
                    <a:pt x="33" y="9"/>
                    <a:pt x="28" y="11"/>
                    <a:pt x="24" y="14"/>
                  </a:cubicBezTo>
                  <a:cubicBezTo>
                    <a:pt x="19" y="8"/>
                    <a:pt x="19" y="8"/>
                    <a:pt x="19" y="8"/>
                  </a:cubicBezTo>
                  <a:cubicBezTo>
                    <a:pt x="6" y="20"/>
                    <a:pt x="6" y="20"/>
                    <a:pt x="6" y="20"/>
                  </a:cubicBezTo>
                  <a:cubicBezTo>
                    <a:pt x="12" y="26"/>
                    <a:pt x="12" y="26"/>
                    <a:pt x="12" y="26"/>
                  </a:cubicBezTo>
                  <a:cubicBezTo>
                    <a:pt x="9" y="30"/>
                    <a:pt x="7" y="35"/>
                    <a:pt x="6" y="40"/>
                  </a:cubicBezTo>
                  <a:cubicBezTo>
                    <a:pt x="0" y="40"/>
                    <a:pt x="0" y="40"/>
                    <a:pt x="0" y="40"/>
                  </a:cubicBezTo>
                  <a:cubicBezTo>
                    <a:pt x="0" y="57"/>
                    <a:pt x="0" y="57"/>
                    <a:pt x="0" y="57"/>
                  </a:cubicBezTo>
                  <a:cubicBezTo>
                    <a:pt x="6" y="57"/>
                    <a:pt x="6" y="57"/>
                    <a:pt x="6" y="57"/>
                  </a:cubicBezTo>
                  <a:cubicBezTo>
                    <a:pt x="7" y="62"/>
                    <a:pt x="9" y="67"/>
                    <a:pt x="12" y="71"/>
                  </a:cubicBezTo>
                  <a:cubicBezTo>
                    <a:pt x="6" y="77"/>
                    <a:pt x="6" y="77"/>
                    <a:pt x="6" y="77"/>
                  </a:cubicBezTo>
                  <a:cubicBezTo>
                    <a:pt x="18" y="89"/>
                    <a:pt x="18" y="89"/>
                    <a:pt x="18" y="89"/>
                  </a:cubicBezTo>
                  <a:cubicBezTo>
                    <a:pt x="24" y="83"/>
                    <a:pt x="24" y="83"/>
                    <a:pt x="24" y="83"/>
                  </a:cubicBezTo>
                  <a:cubicBezTo>
                    <a:pt x="28" y="86"/>
                    <a:pt x="33" y="88"/>
                    <a:pt x="38" y="89"/>
                  </a:cubicBezTo>
                  <a:cubicBezTo>
                    <a:pt x="38" y="97"/>
                    <a:pt x="38" y="97"/>
                    <a:pt x="38" y="97"/>
                  </a:cubicBezTo>
                  <a:lnTo>
                    <a:pt x="47" y="97"/>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0000"/>
                </a:solidFill>
              </a:endParaRPr>
            </a:p>
          </p:txBody>
        </p:sp>
        <p:sp>
          <p:nvSpPr>
            <p:cNvPr id="166" name="Freeform 163"/>
            <p:cNvSpPr/>
            <p:nvPr/>
          </p:nvSpPr>
          <p:spPr bwMode="auto">
            <a:xfrm>
              <a:off x="3538876" y="4669833"/>
              <a:ext cx="62021" cy="127621"/>
            </a:xfrm>
            <a:custGeom>
              <a:avLst/>
              <a:gdLst>
                <a:gd name="T0" fmla="*/ 22 w 22"/>
                <a:gd name="T1" fmla="*/ 7 h 45"/>
                <a:gd name="T2" fmla="*/ 22 w 22"/>
                <a:gd name="T3" fmla="*/ 0 h 45"/>
                <a:gd name="T4" fmla="*/ 22 w 22"/>
                <a:gd name="T5" fmla="*/ 0 h 45"/>
                <a:gd name="T6" fmla="*/ 0 w 22"/>
                <a:gd name="T7" fmla="*/ 22 h 45"/>
                <a:gd name="T8" fmla="*/ 22 w 22"/>
                <a:gd name="T9" fmla="*/ 45 h 45"/>
                <a:gd name="T10" fmla="*/ 22 w 22"/>
                <a:gd name="T11" fmla="*/ 45 h 45"/>
                <a:gd name="T12" fmla="*/ 22 w 22"/>
                <a:gd name="T13" fmla="*/ 38 h 45"/>
                <a:gd name="T14" fmla="*/ 22 w 22"/>
                <a:gd name="T15" fmla="*/ 38 h 45"/>
                <a:gd name="T16" fmla="*/ 7 w 22"/>
                <a:gd name="T17" fmla="*/ 22 h 45"/>
                <a:gd name="T18" fmla="*/ 22 w 22"/>
                <a:gd name="T19" fmla="*/ 7 h 45"/>
                <a:gd name="T20" fmla="*/ 22 w 22"/>
                <a:gd name="T21" fmla="*/ 7 h 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2" h="45">
                  <a:moveTo>
                    <a:pt x="22" y="7"/>
                  </a:moveTo>
                  <a:cubicBezTo>
                    <a:pt x="22" y="0"/>
                    <a:pt x="22" y="0"/>
                    <a:pt x="22" y="0"/>
                  </a:cubicBezTo>
                  <a:cubicBezTo>
                    <a:pt x="22" y="0"/>
                    <a:pt x="22" y="0"/>
                    <a:pt x="22" y="0"/>
                  </a:cubicBezTo>
                  <a:cubicBezTo>
                    <a:pt x="9" y="0"/>
                    <a:pt x="0" y="10"/>
                    <a:pt x="0" y="22"/>
                  </a:cubicBezTo>
                  <a:cubicBezTo>
                    <a:pt x="0" y="35"/>
                    <a:pt x="9" y="45"/>
                    <a:pt x="22" y="45"/>
                  </a:cubicBezTo>
                  <a:cubicBezTo>
                    <a:pt x="22" y="45"/>
                    <a:pt x="22" y="45"/>
                    <a:pt x="22" y="45"/>
                  </a:cubicBezTo>
                  <a:cubicBezTo>
                    <a:pt x="22" y="38"/>
                    <a:pt x="22" y="38"/>
                    <a:pt x="22" y="38"/>
                  </a:cubicBezTo>
                  <a:cubicBezTo>
                    <a:pt x="22" y="38"/>
                    <a:pt x="22" y="38"/>
                    <a:pt x="22" y="38"/>
                  </a:cubicBezTo>
                  <a:cubicBezTo>
                    <a:pt x="13" y="38"/>
                    <a:pt x="7" y="31"/>
                    <a:pt x="7" y="22"/>
                  </a:cubicBezTo>
                  <a:cubicBezTo>
                    <a:pt x="7" y="14"/>
                    <a:pt x="13" y="7"/>
                    <a:pt x="22" y="7"/>
                  </a:cubicBezTo>
                  <a:cubicBezTo>
                    <a:pt x="22" y="7"/>
                    <a:pt x="22" y="7"/>
                    <a:pt x="22" y="7"/>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0000"/>
                </a:solidFill>
              </a:endParaRPr>
            </a:p>
          </p:txBody>
        </p:sp>
        <p:sp>
          <p:nvSpPr>
            <p:cNvPr id="167" name="Freeform 164"/>
            <p:cNvSpPr/>
            <p:nvPr/>
          </p:nvSpPr>
          <p:spPr bwMode="auto">
            <a:xfrm>
              <a:off x="3578236" y="4709192"/>
              <a:ext cx="22662" cy="45323"/>
            </a:xfrm>
            <a:custGeom>
              <a:avLst/>
              <a:gdLst>
                <a:gd name="T0" fmla="*/ 8 w 8"/>
                <a:gd name="T1" fmla="*/ 16 h 16"/>
                <a:gd name="T2" fmla="*/ 8 w 8"/>
                <a:gd name="T3" fmla="*/ 0 h 16"/>
                <a:gd name="T4" fmla="*/ 0 w 8"/>
                <a:gd name="T5" fmla="*/ 8 h 16"/>
                <a:gd name="T6" fmla="*/ 8 w 8"/>
                <a:gd name="T7" fmla="*/ 16 h 16"/>
              </a:gdLst>
              <a:ahLst/>
              <a:cxnLst>
                <a:cxn ang="0">
                  <a:pos x="T0" y="T1"/>
                </a:cxn>
                <a:cxn ang="0">
                  <a:pos x="T2" y="T3"/>
                </a:cxn>
                <a:cxn ang="0">
                  <a:pos x="T4" y="T5"/>
                </a:cxn>
                <a:cxn ang="0">
                  <a:pos x="T6" y="T7"/>
                </a:cxn>
              </a:cxnLst>
              <a:rect l="0" t="0" r="r" b="b"/>
              <a:pathLst>
                <a:path w="8" h="16">
                  <a:moveTo>
                    <a:pt x="8" y="16"/>
                  </a:moveTo>
                  <a:cubicBezTo>
                    <a:pt x="8" y="0"/>
                    <a:pt x="8" y="0"/>
                    <a:pt x="8" y="0"/>
                  </a:cubicBezTo>
                  <a:cubicBezTo>
                    <a:pt x="3" y="0"/>
                    <a:pt x="0" y="4"/>
                    <a:pt x="0" y="8"/>
                  </a:cubicBezTo>
                  <a:cubicBezTo>
                    <a:pt x="0" y="13"/>
                    <a:pt x="3" y="16"/>
                    <a:pt x="8" y="1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0000"/>
                </a:solidFill>
              </a:endParaRPr>
            </a:p>
          </p:txBody>
        </p:sp>
      </p:grpSp>
      <p:sp>
        <p:nvSpPr>
          <p:cNvPr id="98" name="椭圆 97"/>
          <p:cNvSpPr/>
          <p:nvPr/>
        </p:nvSpPr>
        <p:spPr>
          <a:xfrm>
            <a:off x="709696" y="497792"/>
            <a:ext cx="4015519" cy="466634"/>
          </a:xfrm>
          <a:prstGeom prst="ellipse">
            <a:avLst/>
          </a:prstGeom>
          <a:gradFill flip="none" rotWithShape="1">
            <a:gsLst>
              <a:gs pos="100000">
                <a:srgbClr val="C9C9C9">
                  <a:alpha val="0"/>
                </a:srgbClr>
              </a:gs>
              <a:gs pos="20000">
                <a:schemeClr val="bg1">
                  <a:lumMod val="50000"/>
                </a:schemeClr>
              </a:gs>
            </a:gsLst>
            <a:path path="shap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99" name="组合 98"/>
          <p:cNvGrpSpPr/>
          <p:nvPr/>
        </p:nvGrpSpPr>
        <p:grpSpPr>
          <a:xfrm>
            <a:off x="640284" y="184024"/>
            <a:ext cx="4021131" cy="613991"/>
            <a:chOff x="3418293" y="305852"/>
            <a:chExt cx="4844075" cy="872774"/>
          </a:xfrm>
        </p:grpSpPr>
        <p:sp>
          <p:nvSpPr>
            <p:cNvPr id="101" name="椭圆 100"/>
            <p:cNvSpPr/>
            <p:nvPr/>
          </p:nvSpPr>
          <p:spPr>
            <a:xfrm>
              <a:off x="3418293" y="305852"/>
              <a:ext cx="4844075" cy="466634"/>
            </a:xfrm>
            <a:prstGeom prst="ellipse">
              <a:avLst/>
            </a:prstGeom>
            <a:gradFill flip="none" rotWithShape="1">
              <a:gsLst>
                <a:gs pos="100000">
                  <a:srgbClr val="C9C9C9">
                    <a:alpha val="0"/>
                  </a:srgbClr>
                </a:gs>
                <a:gs pos="20000">
                  <a:schemeClr val="bg1">
                    <a:lumMod val="50000"/>
                  </a:schemeClr>
                </a:gs>
              </a:gsLst>
              <a:path path="shap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4" name="矩形 133"/>
            <p:cNvSpPr/>
            <p:nvPr/>
          </p:nvSpPr>
          <p:spPr>
            <a:xfrm>
              <a:off x="3502027" y="470122"/>
              <a:ext cx="4499303" cy="708504"/>
            </a:xfrm>
            <a:prstGeom prst="rect">
              <a:avLst/>
            </a:prstGeom>
            <a:gradFill>
              <a:gsLst>
                <a:gs pos="0">
                  <a:schemeClr val="bg1"/>
                </a:gs>
                <a:gs pos="100000">
                  <a:schemeClr val="bg1">
                    <a:lumMod val="95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168" name="组合 167"/>
          <p:cNvGrpSpPr/>
          <p:nvPr/>
        </p:nvGrpSpPr>
        <p:grpSpPr>
          <a:xfrm>
            <a:off x="574288" y="185585"/>
            <a:ext cx="970204" cy="1019136"/>
            <a:chOff x="1003288" y="1798087"/>
            <a:chExt cx="3398850" cy="3383513"/>
          </a:xfrm>
        </p:grpSpPr>
        <p:sp>
          <p:nvSpPr>
            <p:cNvPr id="169" name="AutoShape 3"/>
            <p:cNvSpPr>
              <a:spLocks noChangeAspect="1" noChangeArrowheads="1" noTextEdit="1"/>
            </p:cNvSpPr>
            <p:nvPr/>
          </p:nvSpPr>
          <p:spPr bwMode="auto">
            <a:xfrm>
              <a:off x="1566863" y="1863725"/>
              <a:ext cx="2835275" cy="3317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170" name="AutoShape 11"/>
            <p:cNvSpPr>
              <a:spLocks noChangeAspect="1" noChangeArrowheads="1" noTextEdit="1"/>
            </p:cNvSpPr>
            <p:nvPr/>
          </p:nvSpPr>
          <p:spPr bwMode="auto">
            <a:xfrm>
              <a:off x="1028024" y="1798087"/>
              <a:ext cx="2896276" cy="19966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grpSp>
          <p:nvGrpSpPr>
            <p:cNvPr id="171" name="组合 170"/>
            <p:cNvGrpSpPr/>
            <p:nvPr/>
          </p:nvGrpSpPr>
          <p:grpSpPr>
            <a:xfrm>
              <a:off x="1003288" y="1856944"/>
              <a:ext cx="3119221" cy="1919931"/>
              <a:chOff x="1028026" y="1617975"/>
              <a:chExt cx="3119221" cy="1919931"/>
            </a:xfrm>
          </p:grpSpPr>
          <p:sp>
            <p:nvSpPr>
              <p:cNvPr id="172" name="Freeform 13"/>
              <p:cNvSpPr/>
              <p:nvPr/>
            </p:nvSpPr>
            <p:spPr bwMode="auto">
              <a:xfrm>
                <a:off x="1028026" y="1617975"/>
                <a:ext cx="3119221" cy="1832376"/>
              </a:xfrm>
              <a:custGeom>
                <a:avLst/>
                <a:gdLst>
                  <a:gd name="T0" fmla="*/ 264 w 306"/>
                  <a:gd name="T1" fmla="*/ 91 h 210"/>
                  <a:gd name="T2" fmla="*/ 266 w 306"/>
                  <a:gd name="T3" fmla="*/ 73 h 210"/>
                  <a:gd name="T4" fmla="*/ 194 w 306"/>
                  <a:gd name="T5" fmla="*/ 0 h 210"/>
                  <a:gd name="T6" fmla="*/ 127 w 306"/>
                  <a:gd name="T7" fmla="*/ 43 h 210"/>
                  <a:gd name="T8" fmla="*/ 90 w 306"/>
                  <a:gd name="T9" fmla="*/ 27 h 210"/>
                  <a:gd name="T10" fmla="*/ 37 w 306"/>
                  <a:gd name="T11" fmla="*/ 80 h 210"/>
                  <a:gd name="T12" fmla="*/ 39 w 306"/>
                  <a:gd name="T13" fmla="*/ 92 h 210"/>
                  <a:gd name="T14" fmla="*/ 0 w 306"/>
                  <a:gd name="T15" fmla="*/ 149 h 210"/>
                  <a:gd name="T16" fmla="*/ 61 w 306"/>
                  <a:gd name="T17" fmla="*/ 210 h 210"/>
                  <a:gd name="T18" fmla="*/ 245 w 306"/>
                  <a:gd name="T19" fmla="*/ 210 h 210"/>
                  <a:gd name="T20" fmla="*/ 306 w 306"/>
                  <a:gd name="T21" fmla="*/ 149 h 210"/>
                  <a:gd name="T22" fmla="*/ 264 w 306"/>
                  <a:gd name="T23" fmla="*/ 91 h 2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06" h="210">
                    <a:moveTo>
                      <a:pt x="264" y="91"/>
                    </a:moveTo>
                    <a:cubicBezTo>
                      <a:pt x="265" y="85"/>
                      <a:pt x="266" y="79"/>
                      <a:pt x="266" y="73"/>
                    </a:cubicBezTo>
                    <a:cubicBezTo>
                      <a:pt x="266" y="33"/>
                      <a:pt x="234" y="0"/>
                      <a:pt x="194" y="0"/>
                    </a:cubicBezTo>
                    <a:cubicBezTo>
                      <a:pt x="164" y="0"/>
                      <a:pt x="139" y="18"/>
                      <a:pt x="127" y="43"/>
                    </a:cubicBezTo>
                    <a:cubicBezTo>
                      <a:pt x="118" y="33"/>
                      <a:pt x="104" y="27"/>
                      <a:pt x="90" y="27"/>
                    </a:cubicBezTo>
                    <a:cubicBezTo>
                      <a:pt x="61" y="27"/>
                      <a:pt x="37" y="50"/>
                      <a:pt x="37" y="80"/>
                    </a:cubicBezTo>
                    <a:cubicBezTo>
                      <a:pt x="37" y="84"/>
                      <a:pt x="38" y="88"/>
                      <a:pt x="39" y="92"/>
                    </a:cubicBezTo>
                    <a:cubicBezTo>
                      <a:pt x="16" y="101"/>
                      <a:pt x="0" y="123"/>
                      <a:pt x="0" y="149"/>
                    </a:cubicBezTo>
                    <a:cubicBezTo>
                      <a:pt x="0" y="183"/>
                      <a:pt x="28" y="210"/>
                      <a:pt x="61" y="210"/>
                    </a:cubicBezTo>
                    <a:cubicBezTo>
                      <a:pt x="245" y="210"/>
                      <a:pt x="245" y="210"/>
                      <a:pt x="245" y="210"/>
                    </a:cubicBezTo>
                    <a:cubicBezTo>
                      <a:pt x="278" y="210"/>
                      <a:pt x="306" y="183"/>
                      <a:pt x="306" y="149"/>
                    </a:cubicBezTo>
                    <a:cubicBezTo>
                      <a:pt x="306" y="122"/>
                      <a:pt x="288" y="99"/>
                      <a:pt x="264" y="91"/>
                    </a:cubicBezTo>
                    <a:close/>
                  </a:path>
                </a:pathLst>
              </a:custGeom>
              <a:gradFill flip="none" rotWithShape="1">
                <a:gsLst>
                  <a:gs pos="0">
                    <a:srgbClr val="9CCCC9"/>
                  </a:gs>
                  <a:gs pos="87000">
                    <a:srgbClr val="68B0AB"/>
                  </a:gs>
                </a:gsLst>
                <a:lin ang="0" scaled="0"/>
                <a:tileRect/>
              </a:gradFill>
              <a:ln w="101600">
                <a:gradFill>
                  <a:gsLst>
                    <a:gs pos="0">
                      <a:srgbClr val="81BDB9"/>
                    </a:gs>
                    <a:gs pos="100000">
                      <a:srgbClr val="9CCCC9"/>
                    </a:gs>
                  </a:gsLst>
                  <a:lin ang="0" scaled="0"/>
                </a:gradFill>
              </a:ln>
              <a:effectLst>
                <a:outerShdw blurRad="127000" dist="63500" dir="8100000" algn="tr" rotWithShape="0">
                  <a:prstClr val="black">
                    <a:alpha val="30000"/>
                  </a:prstClr>
                </a:outerShdw>
              </a:effectLst>
            </p:spPr>
            <p:txBody>
              <a:bodyPr vert="horz" wrap="square" lIns="91440" tIns="45720" rIns="91440" bIns="45720" numCol="1" anchor="t" anchorCtr="0" compatLnSpc="1"/>
              <a:lstStyle/>
              <a:p>
                <a:endParaRPr lang="zh-CN" altLang="en-US"/>
              </a:p>
            </p:txBody>
          </p:sp>
          <p:sp>
            <p:nvSpPr>
              <p:cNvPr id="173" name="Freeform 13"/>
              <p:cNvSpPr/>
              <p:nvPr/>
            </p:nvSpPr>
            <p:spPr bwMode="auto">
              <a:xfrm>
                <a:off x="1441600" y="1876870"/>
                <a:ext cx="2507439" cy="1661036"/>
              </a:xfrm>
              <a:custGeom>
                <a:avLst/>
                <a:gdLst>
                  <a:gd name="T0" fmla="*/ 264 w 306"/>
                  <a:gd name="T1" fmla="*/ 91 h 210"/>
                  <a:gd name="T2" fmla="*/ 266 w 306"/>
                  <a:gd name="T3" fmla="*/ 73 h 210"/>
                  <a:gd name="T4" fmla="*/ 194 w 306"/>
                  <a:gd name="T5" fmla="*/ 0 h 210"/>
                  <a:gd name="T6" fmla="*/ 127 w 306"/>
                  <a:gd name="T7" fmla="*/ 43 h 210"/>
                  <a:gd name="T8" fmla="*/ 90 w 306"/>
                  <a:gd name="T9" fmla="*/ 27 h 210"/>
                  <a:gd name="T10" fmla="*/ 37 w 306"/>
                  <a:gd name="T11" fmla="*/ 80 h 210"/>
                  <a:gd name="T12" fmla="*/ 39 w 306"/>
                  <a:gd name="T13" fmla="*/ 92 h 210"/>
                  <a:gd name="T14" fmla="*/ 0 w 306"/>
                  <a:gd name="T15" fmla="*/ 149 h 210"/>
                  <a:gd name="T16" fmla="*/ 61 w 306"/>
                  <a:gd name="T17" fmla="*/ 210 h 210"/>
                  <a:gd name="T18" fmla="*/ 245 w 306"/>
                  <a:gd name="T19" fmla="*/ 210 h 210"/>
                  <a:gd name="T20" fmla="*/ 306 w 306"/>
                  <a:gd name="T21" fmla="*/ 149 h 210"/>
                  <a:gd name="T22" fmla="*/ 264 w 306"/>
                  <a:gd name="T23" fmla="*/ 91 h 2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06" h="210">
                    <a:moveTo>
                      <a:pt x="264" y="91"/>
                    </a:moveTo>
                    <a:cubicBezTo>
                      <a:pt x="265" y="85"/>
                      <a:pt x="266" y="79"/>
                      <a:pt x="266" y="73"/>
                    </a:cubicBezTo>
                    <a:cubicBezTo>
                      <a:pt x="266" y="33"/>
                      <a:pt x="234" y="0"/>
                      <a:pt x="194" y="0"/>
                    </a:cubicBezTo>
                    <a:cubicBezTo>
                      <a:pt x="164" y="0"/>
                      <a:pt x="139" y="18"/>
                      <a:pt x="127" y="43"/>
                    </a:cubicBezTo>
                    <a:cubicBezTo>
                      <a:pt x="118" y="33"/>
                      <a:pt x="104" y="27"/>
                      <a:pt x="90" y="27"/>
                    </a:cubicBezTo>
                    <a:cubicBezTo>
                      <a:pt x="61" y="27"/>
                      <a:pt x="37" y="50"/>
                      <a:pt x="37" y="80"/>
                    </a:cubicBezTo>
                    <a:cubicBezTo>
                      <a:pt x="37" y="84"/>
                      <a:pt x="38" y="88"/>
                      <a:pt x="39" y="92"/>
                    </a:cubicBezTo>
                    <a:cubicBezTo>
                      <a:pt x="16" y="101"/>
                      <a:pt x="0" y="123"/>
                      <a:pt x="0" y="149"/>
                    </a:cubicBezTo>
                    <a:cubicBezTo>
                      <a:pt x="0" y="183"/>
                      <a:pt x="28" y="210"/>
                      <a:pt x="61" y="210"/>
                    </a:cubicBezTo>
                    <a:cubicBezTo>
                      <a:pt x="245" y="210"/>
                      <a:pt x="245" y="210"/>
                      <a:pt x="245" y="210"/>
                    </a:cubicBezTo>
                    <a:cubicBezTo>
                      <a:pt x="278" y="210"/>
                      <a:pt x="306" y="183"/>
                      <a:pt x="306" y="149"/>
                    </a:cubicBezTo>
                    <a:cubicBezTo>
                      <a:pt x="306" y="122"/>
                      <a:pt x="288" y="99"/>
                      <a:pt x="264" y="91"/>
                    </a:cubicBezTo>
                    <a:close/>
                  </a:path>
                </a:pathLst>
              </a:custGeom>
              <a:gradFill flip="none" rotWithShape="1">
                <a:gsLst>
                  <a:gs pos="0">
                    <a:schemeClr val="bg1"/>
                  </a:gs>
                  <a:gs pos="87000">
                    <a:schemeClr val="bg1">
                      <a:lumMod val="85000"/>
                    </a:schemeClr>
                  </a:gs>
                </a:gsLst>
                <a:lin ang="0" scaled="0"/>
                <a:tileRect/>
              </a:gradFill>
              <a:ln w="63500">
                <a:gradFill>
                  <a:gsLst>
                    <a:gs pos="0">
                      <a:schemeClr val="bg1">
                        <a:lumMod val="85000"/>
                      </a:schemeClr>
                    </a:gs>
                    <a:gs pos="100000">
                      <a:schemeClr val="bg1"/>
                    </a:gs>
                  </a:gsLst>
                  <a:lin ang="5400000" scaled="1"/>
                </a:gradFill>
              </a:ln>
              <a:effectLst>
                <a:outerShdw blurRad="127000" dist="63500" dir="8100000" algn="tr" rotWithShape="0">
                  <a:prstClr val="black">
                    <a:alpha val="30000"/>
                  </a:prstClr>
                </a:outerShdw>
              </a:effectLst>
            </p:spPr>
            <p:txBody>
              <a:bodyPr vert="horz" wrap="square" lIns="91440" tIns="45720" rIns="91440" bIns="45720" numCol="1" anchor="t" anchorCtr="0" compatLnSpc="1"/>
              <a:lstStyle/>
              <a:p>
                <a:endParaRPr lang="zh-CN" altLang="en-US"/>
              </a:p>
            </p:txBody>
          </p:sp>
        </p:grpSp>
      </p:grpSp>
      <p:sp>
        <p:nvSpPr>
          <p:cNvPr id="174" name="文本框 173"/>
          <p:cNvSpPr txBox="1"/>
          <p:nvPr/>
        </p:nvSpPr>
        <p:spPr>
          <a:xfrm>
            <a:off x="1723411" y="299043"/>
            <a:ext cx="2645285" cy="461665"/>
          </a:xfrm>
          <a:prstGeom prst="rect">
            <a:avLst/>
          </a:prstGeom>
          <a:noFill/>
        </p:spPr>
        <p:txBody>
          <a:bodyPr wrap="square" rtlCol="0">
            <a:spAutoFit/>
          </a:bodyPr>
          <a:lstStyle/>
          <a:p>
            <a:r>
              <a:rPr lang="zh-CN" altLang="en-US" sz="2400" b="1" dirty="0">
                <a:solidFill>
                  <a:srgbClr val="3A6461"/>
                </a:solidFill>
                <a:latin typeface="微软雅黑" panose="020B0503020204020204" pitchFamily="34" charset="-122"/>
                <a:ea typeface="微软雅黑" panose="020B0503020204020204" pitchFamily="34" charset="-122"/>
              </a:rPr>
              <a:t>并列关系图表</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任意多边形 15"/>
          <p:cNvSpPr/>
          <p:nvPr/>
        </p:nvSpPr>
        <p:spPr>
          <a:xfrm>
            <a:off x="2094014" y="4564106"/>
            <a:ext cx="3816629" cy="836624"/>
          </a:xfrm>
          <a:custGeom>
            <a:avLst/>
            <a:gdLst>
              <a:gd name="connsiteX0" fmla="*/ 3779520 w 3779520"/>
              <a:gd name="connsiteY0" fmla="*/ 0 h 853440"/>
              <a:gd name="connsiteX1" fmla="*/ 3169920 w 3779520"/>
              <a:gd name="connsiteY1" fmla="*/ 853440 h 853440"/>
              <a:gd name="connsiteX2" fmla="*/ 0 w 3779520"/>
              <a:gd name="connsiteY2" fmla="*/ 853440 h 853440"/>
            </a:gdLst>
            <a:ahLst/>
            <a:cxnLst>
              <a:cxn ang="0">
                <a:pos x="connsiteX0" y="connsiteY0"/>
              </a:cxn>
              <a:cxn ang="0">
                <a:pos x="connsiteX1" y="connsiteY1"/>
              </a:cxn>
              <a:cxn ang="0">
                <a:pos x="connsiteX2" y="connsiteY2"/>
              </a:cxn>
            </a:cxnLst>
            <a:rect l="l" t="t" r="r" b="b"/>
            <a:pathLst>
              <a:path w="3779520" h="853440">
                <a:moveTo>
                  <a:pt x="3779520" y="0"/>
                </a:moveTo>
                <a:lnTo>
                  <a:pt x="3169920" y="853440"/>
                </a:lnTo>
                <a:lnTo>
                  <a:pt x="0" y="853440"/>
                </a:lnTo>
              </a:path>
            </a:pathLst>
          </a:cu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Calibri" panose="020F0502020204030204"/>
              <a:ea typeface="宋体" panose="02010600030101010101" pitchFamily="2" charset="-122"/>
              <a:cs typeface="+mn-cs"/>
            </a:endParaRPr>
          </a:p>
        </p:txBody>
      </p:sp>
      <p:sp>
        <p:nvSpPr>
          <p:cNvPr id="68" name="任意多边形 67"/>
          <p:cNvSpPr/>
          <p:nvPr/>
        </p:nvSpPr>
        <p:spPr>
          <a:xfrm flipH="1">
            <a:off x="6669920" y="4550458"/>
            <a:ext cx="3392092" cy="836624"/>
          </a:xfrm>
          <a:custGeom>
            <a:avLst/>
            <a:gdLst>
              <a:gd name="connsiteX0" fmla="*/ 3779520 w 3779520"/>
              <a:gd name="connsiteY0" fmla="*/ 0 h 853440"/>
              <a:gd name="connsiteX1" fmla="*/ 3169920 w 3779520"/>
              <a:gd name="connsiteY1" fmla="*/ 853440 h 853440"/>
              <a:gd name="connsiteX2" fmla="*/ 0 w 3779520"/>
              <a:gd name="connsiteY2" fmla="*/ 853440 h 853440"/>
            </a:gdLst>
            <a:ahLst/>
            <a:cxnLst>
              <a:cxn ang="0">
                <a:pos x="connsiteX0" y="connsiteY0"/>
              </a:cxn>
              <a:cxn ang="0">
                <a:pos x="connsiteX1" y="connsiteY1"/>
              </a:cxn>
              <a:cxn ang="0">
                <a:pos x="connsiteX2" y="connsiteY2"/>
              </a:cxn>
            </a:cxnLst>
            <a:rect l="l" t="t" r="r" b="b"/>
            <a:pathLst>
              <a:path w="3779520" h="853440">
                <a:moveTo>
                  <a:pt x="3779520" y="0"/>
                </a:moveTo>
                <a:lnTo>
                  <a:pt x="3169920" y="853440"/>
                </a:lnTo>
                <a:lnTo>
                  <a:pt x="0" y="853440"/>
                </a:lnTo>
              </a:path>
            </a:pathLst>
          </a:cu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Calibri" panose="020F0502020204030204"/>
              <a:ea typeface="宋体" panose="02010600030101010101" pitchFamily="2" charset="-122"/>
              <a:cs typeface="+mn-cs"/>
            </a:endParaRPr>
          </a:p>
        </p:txBody>
      </p:sp>
      <p:sp>
        <p:nvSpPr>
          <p:cNvPr id="67" name="任意多边形 66"/>
          <p:cNvSpPr/>
          <p:nvPr/>
        </p:nvSpPr>
        <p:spPr>
          <a:xfrm flipH="1">
            <a:off x="2055311" y="2118254"/>
            <a:ext cx="3015051" cy="475125"/>
          </a:xfrm>
          <a:custGeom>
            <a:avLst/>
            <a:gdLst>
              <a:gd name="connsiteX0" fmla="*/ 0 w 2838450"/>
              <a:gd name="connsiteY0" fmla="*/ 638175 h 638175"/>
              <a:gd name="connsiteX1" fmla="*/ 638175 w 2838450"/>
              <a:gd name="connsiteY1" fmla="*/ 0 h 638175"/>
              <a:gd name="connsiteX2" fmla="*/ 2838450 w 2838450"/>
              <a:gd name="connsiteY2" fmla="*/ 0 h 638175"/>
            </a:gdLst>
            <a:ahLst/>
            <a:cxnLst>
              <a:cxn ang="0">
                <a:pos x="connsiteX0" y="connsiteY0"/>
              </a:cxn>
              <a:cxn ang="0">
                <a:pos x="connsiteX1" y="connsiteY1"/>
              </a:cxn>
              <a:cxn ang="0">
                <a:pos x="connsiteX2" y="connsiteY2"/>
              </a:cxn>
            </a:cxnLst>
            <a:rect l="l" t="t" r="r" b="b"/>
            <a:pathLst>
              <a:path w="2838450" h="638175">
                <a:moveTo>
                  <a:pt x="0" y="638175"/>
                </a:moveTo>
                <a:lnTo>
                  <a:pt x="638175" y="0"/>
                </a:lnTo>
                <a:lnTo>
                  <a:pt x="2838450" y="0"/>
                </a:lnTo>
              </a:path>
            </a:pathLst>
          </a:custGeom>
          <a:no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Calibri" panose="020F0502020204030204"/>
              <a:ea typeface="宋体" panose="02010600030101010101" pitchFamily="2" charset="-122"/>
              <a:cs typeface="+mn-cs"/>
            </a:endParaRPr>
          </a:p>
        </p:txBody>
      </p:sp>
      <p:sp>
        <p:nvSpPr>
          <p:cNvPr id="15" name="任意多边形 14"/>
          <p:cNvSpPr/>
          <p:nvPr/>
        </p:nvSpPr>
        <p:spPr>
          <a:xfrm>
            <a:off x="7279492" y="2118254"/>
            <a:ext cx="2956255" cy="625600"/>
          </a:xfrm>
          <a:custGeom>
            <a:avLst/>
            <a:gdLst>
              <a:gd name="connsiteX0" fmla="*/ 0 w 2838450"/>
              <a:gd name="connsiteY0" fmla="*/ 638175 h 638175"/>
              <a:gd name="connsiteX1" fmla="*/ 638175 w 2838450"/>
              <a:gd name="connsiteY1" fmla="*/ 0 h 638175"/>
              <a:gd name="connsiteX2" fmla="*/ 2838450 w 2838450"/>
              <a:gd name="connsiteY2" fmla="*/ 0 h 638175"/>
            </a:gdLst>
            <a:ahLst/>
            <a:cxnLst>
              <a:cxn ang="0">
                <a:pos x="connsiteX0" y="connsiteY0"/>
              </a:cxn>
              <a:cxn ang="0">
                <a:pos x="connsiteX1" y="connsiteY1"/>
              </a:cxn>
              <a:cxn ang="0">
                <a:pos x="connsiteX2" y="connsiteY2"/>
              </a:cxn>
            </a:cxnLst>
            <a:rect l="l" t="t" r="r" b="b"/>
            <a:pathLst>
              <a:path w="2838450" h="638175">
                <a:moveTo>
                  <a:pt x="0" y="638175"/>
                </a:moveTo>
                <a:lnTo>
                  <a:pt x="638175" y="0"/>
                </a:lnTo>
                <a:lnTo>
                  <a:pt x="2838450" y="0"/>
                </a:lnTo>
              </a:path>
            </a:pathLst>
          </a:cu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Calibri" panose="020F0502020204030204"/>
              <a:ea typeface="宋体" panose="02010600030101010101" pitchFamily="2" charset="-122"/>
              <a:cs typeface="+mn-cs"/>
            </a:endParaRPr>
          </a:p>
        </p:txBody>
      </p:sp>
      <p:grpSp>
        <p:nvGrpSpPr>
          <p:cNvPr id="5" name="组合 4"/>
          <p:cNvGrpSpPr/>
          <p:nvPr/>
        </p:nvGrpSpPr>
        <p:grpSpPr>
          <a:xfrm>
            <a:off x="2512348" y="2310943"/>
            <a:ext cx="7752732" cy="2743442"/>
            <a:chOff x="1898630" y="2037855"/>
            <a:chExt cx="8699418" cy="3078442"/>
          </a:xfrm>
        </p:grpSpPr>
        <p:sp>
          <p:nvSpPr>
            <p:cNvPr id="3" name="椭圆 2"/>
            <p:cNvSpPr/>
            <p:nvPr/>
          </p:nvSpPr>
          <p:spPr>
            <a:xfrm>
              <a:off x="1898630" y="4635810"/>
              <a:ext cx="4836311" cy="480487"/>
            </a:xfrm>
            <a:prstGeom prst="ellipse">
              <a:avLst/>
            </a:prstGeom>
            <a:gradFill flip="none" rotWithShape="1">
              <a:gsLst>
                <a:gs pos="0">
                  <a:schemeClr val="tx1">
                    <a:lumMod val="65000"/>
                    <a:lumOff val="35000"/>
                  </a:schemeClr>
                </a:gs>
                <a:gs pos="100000">
                  <a:srgbClr val="FAFAFC">
                    <a:alpha val="0"/>
                  </a:srgbClr>
                </a:gs>
              </a:gsLst>
              <a:path path="shap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Calibri" panose="020F0502020204030204"/>
                <a:ea typeface="宋体" panose="02010600030101010101" pitchFamily="2" charset="-122"/>
                <a:cs typeface="+mn-cs"/>
              </a:endParaRPr>
            </a:p>
          </p:txBody>
        </p:sp>
        <p:sp>
          <p:nvSpPr>
            <p:cNvPr id="63" name="椭圆 62"/>
            <p:cNvSpPr/>
            <p:nvPr/>
          </p:nvSpPr>
          <p:spPr>
            <a:xfrm>
              <a:off x="5761737" y="4635810"/>
              <a:ext cx="4836311" cy="480487"/>
            </a:xfrm>
            <a:prstGeom prst="ellipse">
              <a:avLst/>
            </a:prstGeom>
            <a:gradFill flip="none" rotWithShape="1">
              <a:gsLst>
                <a:gs pos="0">
                  <a:schemeClr val="tx1">
                    <a:lumMod val="65000"/>
                    <a:lumOff val="35000"/>
                  </a:schemeClr>
                </a:gs>
                <a:gs pos="100000">
                  <a:srgbClr val="FAFAFC">
                    <a:alpha val="0"/>
                  </a:srgbClr>
                </a:gs>
              </a:gsLst>
              <a:path path="shap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Calibri" panose="020F0502020204030204"/>
                <a:ea typeface="宋体" panose="02010600030101010101" pitchFamily="2" charset="-122"/>
                <a:cs typeface="+mn-cs"/>
              </a:endParaRPr>
            </a:p>
          </p:txBody>
        </p:sp>
        <p:sp>
          <p:nvSpPr>
            <p:cNvPr id="60" name="任意多边形 59"/>
            <p:cNvSpPr/>
            <p:nvPr/>
          </p:nvSpPr>
          <p:spPr>
            <a:xfrm>
              <a:off x="2563824" y="3069793"/>
              <a:ext cx="3532178" cy="1522902"/>
            </a:xfrm>
            <a:custGeom>
              <a:avLst/>
              <a:gdLst>
                <a:gd name="connsiteX0" fmla="*/ 975163 w 3532178"/>
                <a:gd name="connsiteY0" fmla="*/ 0 h 1522903"/>
                <a:gd name="connsiteX1" fmla="*/ 1211918 w 3532178"/>
                <a:gd name="connsiteY1" fmla="*/ 236755 h 1522903"/>
                <a:gd name="connsiteX2" fmla="*/ 1193313 w 3532178"/>
                <a:gd name="connsiteY2" fmla="*/ 328911 h 1522903"/>
                <a:gd name="connsiteX3" fmla="*/ 1160961 w 3532178"/>
                <a:gd name="connsiteY3" fmla="*/ 376895 h 1522903"/>
                <a:gd name="connsiteX4" fmla="*/ 2633756 w 3532178"/>
                <a:gd name="connsiteY4" fmla="*/ 376895 h 1522903"/>
                <a:gd name="connsiteX5" fmla="*/ 2613489 w 3532178"/>
                <a:gd name="connsiteY5" fmla="*/ 477281 h 1522903"/>
                <a:gd name="connsiteX6" fmla="*/ 2878043 w 3532178"/>
                <a:gd name="connsiteY6" fmla="*/ 741835 h 1522903"/>
                <a:gd name="connsiteX7" fmla="*/ 3142597 w 3532178"/>
                <a:gd name="connsiteY7" fmla="*/ 477281 h 1522903"/>
                <a:gd name="connsiteX8" fmla="*/ 3122330 w 3532178"/>
                <a:gd name="connsiteY8" fmla="*/ 376895 h 1522903"/>
                <a:gd name="connsiteX9" fmla="*/ 3532178 w 3532178"/>
                <a:gd name="connsiteY9" fmla="*/ 376895 h 1522903"/>
                <a:gd name="connsiteX10" fmla="*/ 3532178 w 3532178"/>
                <a:gd name="connsiteY10" fmla="*/ 1522903 h 1522903"/>
                <a:gd name="connsiteX11" fmla="*/ 717113 w 3532178"/>
                <a:gd name="connsiteY11" fmla="*/ 1522903 h 1522903"/>
                <a:gd name="connsiteX12" fmla="*/ 151959 w 3532178"/>
                <a:gd name="connsiteY12" fmla="*/ 1299468 h 1522903"/>
                <a:gd name="connsiteX13" fmla="*/ 141278 w 3532178"/>
                <a:gd name="connsiteY13" fmla="*/ 552880 h 1522903"/>
                <a:gd name="connsiteX14" fmla="*/ 151959 w 3532178"/>
                <a:gd name="connsiteY14" fmla="*/ 376895 h 1522903"/>
                <a:gd name="connsiteX15" fmla="*/ 789366 w 3532178"/>
                <a:gd name="connsiteY15" fmla="*/ 376895 h 1522903"/>
                <a:gd name="connsiteX16" fmla="*/ 757014 w 3532178"/>
                <a:gd name="connsiteY16" fmla="*/ 328911 h 1522903"/>
                <a:gd name="connsiteX17" fmla="*/ 738408 w 3532178"/>
                <a:gd name="connsiteY17" fmla="*/ 236755 h 1522903"/>
                <a:gd name="connsiteX18" fmla="*/ 975163 w 3532178"/>
                <a:gd name="connsiteY18" fmla="*/ 0 h 15229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3532178" h="1522903">
                  <a:moveTo>
                    <a:pt x="975163" y="0"/>
                  </a:moveTo>
                  <a:cubicBezTo>
                    <a:pt x="1105919" y="0"/>
                    <a:pt x="1211918" y="105999"/>
                    <a:pt x="1211918" y="236755"/>
                  </a:cubicBezTo>
                  <a:cubicBezTo>
                    <a:pt x="1211918" y="269444"/>
                    <a:pt x="1205293" y="300586"/>
                    <a:pt x="1193313" y="328911"/>
                  </a:cubicBezTo>
                  <a:lnTo>
                    <a:pt x="1160961" y="376895"/>
                  </a:lnTo>
                  <a:lnTo>
                    <a:pt x="2633756" y="376895"/>
                  </a:lnTo>
                  <a:lnTo>
                    <a:pt x="2613489" y="477281"/>
                  </a:lnTo>
                  <a:cubicBezTo>
                    <a:pt x="2613489" y="623390"/>
                    <a:pt x="2731934" y="741835"/>
                    <a:pt x="2878043" y="741835"/>
                  </a:cubicBezTo>
                  <a:cubicBezTo>
                    <a:pt x="3024152" y="741835"/>
                    <a:pt x="3142597" y="623390"/>
                    <a:pt x="3142597" y="477281"/>
                  </a:cubicBezTo>
                  <a:lnTo>
                    <a:pt x="3122330" y="376895"/>
                  </a:lnTo>
                  <a:lnTo>
                    <a:pt x="3532178" y="376895"/>
                  </a:lnTo>
                  <a:lnTo>
                    <a:pt x="3532178" y="1522903"/>
                  </a:lnTo>
                  <a:lnTo>
                    <a:pt x="717113" y="1522903"/>
                  </a:lnTo>
                  <a:lnTo>
                    <a:pt x="151959" y="1299468"/>
                  </a:lnTo>
                  <a:cubicBezTo>
                    <a:pt x="-134176" y="774380"/>
                    <a:pt x="55938" y="677918"/>
                    <a:pt x="141278" y="552880"/>
                  </a:cubicBezTo>
                  <a:cubicBezTo>
                    <a:pt x="141663" y="475168"/>
                    <a:pt x="151574" y="454607"/>
                    <a:pt x="151959" y="376895"/>
                  </a:cubicBezTo>
                  <a:lnTo>
                    <a:pt x="789366" y="376895"/>
                  </a:lnTo>
                  <a:lnTo>
                    <a:pt x="757014" y="328911"/>
                  </a:lnTo>
                  <a:cubicBezTo>
                    <a:pt x="745033" y="300586"/>
                    <a:pt x="738408" y="269444"/>
                    <a:pt x="738408" y="236755"/>
                  </a:cubicBezTo>
                  <a:cubicBezTo>
                    <a:pt x="738408" y="105999"/>
                    <a:pt x="844407" y="0"/>
                    <a:pt x="975163" y="0"/>
                  </a:cubicBezTo>
                  <a:close/>
                </a:path>
              </a:pathLst>
            </a:cu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Calibri" panose="020F0502020204030204"/>
                <a:ea typeface="宋体" panose="02010600030101010101" pitchFamily="2" charset="-122"/>
                <a:cs typeface="+mn-cs"/>
              </a:endParaRPr>
            </a:p>
          </p:txBody>
        </p:sp>
        <p:grpSp>
          <p:nvGrpSpPr>
            <p:cNvPr id="24" name="组合 23"/>
            <p:cNvGrpSpPr/>
            <p:nvPr/>
          </p:nvGrpSpPr>
          <p:grpSpPr>
            <a:xfrm>
              <a:off x="3660787" y="3675866"/>
              <a:ext cx="1312001" cy="1184878"/>
              <a:chOff x="1475561" y="2391775"/>
              <a:chExt cx="724620" cy="654410"/>
            </a:xfrm>
          </p:grpSpPr>
          <p:sp>
            <p:nvSpPr>
              <p:cNvPr id="23" name="任意多边形 22"/>
              <p:cNvSpPr/>
              <p:nvPr/>
            </p:nvSpPr>
            <p:spPr>
              <a:xfrm>
                <a:off x="1475561" y="2391775"/>
                <a:ext cx="724620" cy="509118"/>
              </a:xfrm>
              <a:custGeom>
                <a:avLst/>
                <a:gdLst>
                  <a:gd name="connsiteX0" fmla="*/ 362310 w 724620"/>
                  <a:gd name="connsiteY0" fmla="*/ 0 h 509118"/>
                  <a:gd name="connsiteX1" fmla="*/ 724620 w 724620"/>
                  <a:gd name="connsiteY1" fmla="*/ 362310 h 509118"/>
                  <a:gd name="connsiteX2" fmla="*/ 696148 w 724620"/>
                  <a:gd name="connsiteY2" fmla="*/ 503337 h 509118"/>
                  <a:gd name="connsiteX3" fmla="*/ 693010 w 724620"/>
                  <a:gd name="connsiteY3" fmla="*/ 509118 h 509118"/>
                  <a:gd name="connsiteX4" fmla="*/ 31610 w 724620"/>
                  <a:gd name="connsiteY4" fmla="*/ 509118 h 509118"/>
                  <a:gd name="connsiteX5" fmla="*/ 28472 w 724620"/>
                  <a:gd name="connsiteY5" fmla="*/ 503337 h 509118"/>
                  <a:gd name="connsiteX6" fmla="*/ 0 w 724620"/>
                  <a:gd name="connsiteY6" fmla="*/ 362310 h 509118"/>
                  <a:gd name="connsiteX7" fmla="*/ 362310 w 724620"/>
                  <a:gd name="connsiteY7" fmla="*/ 0 h 5091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24620" h="509118">
                    <a:moveTo>
                      <a:pt x="362310" y="0"/>
                    </a:moveTo>
                    <a:cubicBezTo>
                      <a:pt x="562408" y="0"/>
                      <a:pt x="724620" y="162212"/>
                      <a:pt x="724620" y="362310"/>
                    </a:cubicBezTo>
                    <a:cubicBezTo>
                      <a:pt x="724620" y="412335"/>
                      <a:pt x="714482" y="459991"/>
                      <a:pt x="696148" y="503337"/>
                    </a:cubicBezTo>
                    <a:lnTo>
                      <a:pt x="693010" y="509118"/>
                    </a:lnTo>
                    <a:lnTo>
                      <a:pt x="31610" y="509118"/>
                    </a:lnTo>
                    <a:lnTo>
                      <a:pt x="28472" y="503337"/>
                    </a:lnTo>
                    <a:cubicBezTo>
                      <a:pt x="10139" y="459991"/>
                      <a:pt x="0" y="412335"/>
                      <a:pt x="0" y="362310"/>
                    </a:cubicBezTo>
                    <a:cubicBezTo>
                      <a:pt x="0" y="162212"/>
                      <a:pt x="162212" y="0"/>
                      <a:pt x="362310" y="0"/>
                    </a:cubicBezTo>
                    <a:close/>
                  </a:path>
                </a:pathLst>
              </a:custGeom>
              <a:solidFill>
                <a:srgbClr val="383C3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Calibri" panose="020F0502020204030204"/>
                  <a:ea typeface="宋体" panose="02010600030101010101" pitchFamily="2" charset="-122"/>
                  <a:cs typeface="+mn-cs"/>
                </a:endParaRPr>
              </a:p>
            </p:txBody>
          </p:sp>
          <p:sp>
            <p:nvSpPr>
              <p:cNvPr id="6" name="椭圆 5"/>
              <p:cNvSpPr/>
              <p:nvPr/>
            </p:nvSpPr>
            <p:spPr>
              <a:xfrm>
                <a:off x="1545771" y="2461985"/>
                <a:ext cx="584200" cy="584200"/>
              </a:xfrm>
              <a:prstGeom prst="ellipse">
                <a:avLst/>
              </a:prstGeom>
              <a:gradFill flip="none" rotWithShape="1">
                <a:gsLst>
                  <a:gs pos="84000">
                    <a:schemeClr val="tx1">
                      <a:lumMod val="75000"/>
                      <a:lumOff val="25000"/>
                    </a:schemeClr>
                  </a:gs>
                  <a:gs pos="47000">
                    <a:schemeClr val="tx1">
                      <a:lumMod val="65000"/>
                      <a:lumOff val="35000"/>
                    </a:schemeClr>
                  </a:gs>
                  <a:gs pos="62000">
                    <a:srgbClr val="777777"/>
                  </a:gs>
                  <a:gs pos="73000">
                    <a:srgbClr val="5C5C5C"/>
                  </a:gs>
                  <a:gs pos="0">
                    <a:schemeClr val="tx1">
                      <a:lumMod val="65000"/>
                      <a:lumOff val="35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Calibri" panose="020F0502020204030204"/>
                  <a:ea typeface="宋体" panose="02010600030101010101" pitchFamily="2" charset="-122"/>
                  <a:cs typeface="+mn-cs"/>
                </a:endParaRPr>
              </a:p>
            </p:txBody>
          </p:sp>
          <p:sp>
            <p:nvSpPr>
              <p:cNvPr id="8" name="椭圆 7"/>
              <p:cNvSpPr/>
              <p:nvPr/>
            </p:nvSpPr>
            <p:spPr>
              <a:xfrm>
                <a:off x="1634671" y="2550885"/>
                <a:ext cx="406400" cy="406400"/>
              </a:xfrm>
              <a:prstGeom prst="ellipse">
                <a:avLst/>
              </a:prstGeom>
              <a:solidFill>
                <a:srgbClr val="E4E4E4"/>
              </a:solidFill>
              <a:ln>
                <a:noFill/>
              </a:ln>
              <a:effectLst>
                <a:outerShdw blurRad="25400" dist="25400" dir="2700000" algn="tl" rotWithShape="0">
                  <a:prstClr val="black">
                    <a:alpha val="40000"/>
                  </a:prstClr>
                </a:outerShdw>
              </a:effectLst>
              <a:scene3d>
                <a:camera prst="orthographicFront"/>
                <a:lightRig rig="threePt" dir="t"/>
              </a:scene3d>
              <a:sp3d>
                <a:bevelT w="25400" h="190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Calibri" panose="020F0502020204030204"/>
                  <a:ea typeface="宋体" panose="02010600030101010101" pitchFamily="2" charset="-122"/>
                  <a:cs typeface="+mn-cs"/>
                </a:endParaRPr>
              </a:p>
            </p:txBody>
          </p:sp>
          <p:sp>
            <p:nvSpPr>
              <p:cNvPr id="9" name="椭圆 8"/>
              <p:cNvSpPr/>
              <p:nvPr/>
            </p:nvSpPr>
            <p:spPr>
              <a:xfrm>
                <a:off x="1802152" y="2718366"/>
                <a:ext cx="71438" cy="71438"/>
              </a:xfrm>
              <a:prstGeom prst="ellipse">
                <a:avLst/>
              </a:prstGeom>
              <a:solidFill>
                <a:schemeClr val="tx1">
                  <a:lumMod val="50000"/>
                  <a:lumOff val="50000"/>
                </a:schemeClr>
              </a:solidFill>
              <a:ln>
                <a:noFill/>
              </a:ln>
              <a:effectLst>
                <a:innerShdw blurRad="88900" dist="635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Calibri" panose="020F0502020204030204"/>
                  <a:ea typeface="宋体" panose="02010600030101010101" pitchFamily="2" charset="-122"/>
                  <a:cs typeface="+mn-cs"/>
                </a:endParaRPr>
              </a:p>
            </p:txBody>
          </p:sp>
          <p:sp>
            <p:nvSpPr>
              <p:cNvPr id="10" name="梯形 9"/>
              <p:cNvSpPr/>
              <p:nvPr/>
            </p:nvSpPr>
            <p:spPr>
              <a:xfrm flipV="1">
                <a:off x="1812296" y="2593941"/>
                <a:ext cx="53228" cy="103993"/>
              </a:xfrm>
              <a:prstGeom prst="trapezoid">
                <a:avLst/>
              </a:prstGeom>
              <a:solidFill>
                <a:schemeClr val="tx1">
                  <a:lumMod val="65000"/>
                  <a:lumOff val="35000"/>
                </a:schemeClr>
              </a:solidFill>
              <a:ln>
                <a:noFill/>
              </a:ln>
              <a:effectLst>
                <a:innerShdw blurRad="63500" dist="508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Calibri" panose="020F0502020204030204"/>
                  <a:ea typeface="宋体" panose="02010600030101010101" pitchFamily="2" charset="-122"/>
                  <a:cs typeface="+mn-cs"/>
                </a:endParaRPr>
              </a:p>
            </p:txBody>
          </p:sp>
          <p:sp>
            <p:nvSpPr>
              <p:cNvPr id="11" name="梯形 10"/>
              <p:cNvSpPr/>
              <p:nvPr/>
            </p:nvSpPr>
            <p:spPr>
              <a:xfrm rot="4320000" flipV="1">
                <a:off x="1921002" y="2672920"/>
                <a:ext cx="53228" cy="103993"/>
              </a:xfrm>
              <a:prstGeom prst="trapezoid">
                <a:avLst/>
              </a:prstGeom>
              <a:solidFill>
                <a:schemeClr val="tx1">
                  <a:lumMod val="65000"/>
                  <a:lumOff val="35000"/>
                </a:schemeClr>
              </a:solidFill>
              <a:ln>
                <a:noFill/>
              </a:ln>
              <a:effectLst>
                <a:innerShdw blurRad="63500" dist="508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Calibri" panose="020F0502020204030204"/>
                  <a:ea typeface="宋体" panose="02010600030101010101" pitchFamily="2" charset="-122"/>
                  <a:cs typeface="+mn-cs"/>
                </a:endParaRPr>
              </a:p>
            </p:txBody>
          </p:sp>
          <p:sp>
            <p:nvSpPr>
              <p:cNvPr id="12" name="梯形 11"/>
              <p:cNvSpPr/>
              <p:nvPr/>
            </p:nvSpPr>
            <p:spPr>
              <a:xfrm rot="8640000" flipV="1">
                <a:off x="1879480" y="2800711"/>
                <a:ext cx="53228" cy="103993"/>
              </a:xfrm>
              <a:prstGeom prst="trapezoid">
                <a:avLst/>
              </a:prstGeom>
              <a:solidFill>
                <a:schemeClr val="tx1">
                  <a:lumMod val="65000"/>
                  <a:lumOff val="35000"/>
                </a:schemeClr>
              </a:solidFill>
              <a:ln>
                <a:noFill/>
              </a:ln>
              <a:effectLst>
                <a:innerShdw blurRad="63500" dist="508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Calibri" panose="020F0502020204030204"/>
                  <a:ea typeface="宋体" panose="02010600030101010101" pitchFamily="2" charset="-122"/>
                  <a:cs typeface="+mn-cs"/>
                </a:endParaRPr>
              </a:p>
            </p:txBody>
          </p:sp>
          <p:sp>
            <p:nvSpPr>
              <p:cNvPr id="13" name="梯形 12"/>
              <p:cNvSpPr/>
              <p:nvPr/>
            </p:nvSpPr>
            <p:spPr>
              <a:xfrm rot="12960000" flipV="1">
                <a:off x="1745112" y="2800711"/>
                <a:ext cx="53228" cy="103993"/>
              </a:xfrm>
              <a:prstGeom prst="trapezoid">
                <a:avLst/>
              </a:prstGeom>
              <a:solidFill>
                <a:schemeClr val="tx1">
                  <a:lumMod val="65000"/>
                  <a:lumOff val="35000"/>
                </a:schemeClr>
              </a:solidFill>
              <a:ln>
                <a:noFill/>
              </a:ln>
              <a:effectLst>
                <a:innerShdw blurRad="63500" dist="508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Calibri" panose="020F0502020204030204"/>
                  <a:ea typeface="宋体" panose="02010600030101010101" pitchFamily="2" charset="-122"/>
                  <a:cs typeface="+mn-cs"/>
                </a:endParaRPr>
              </a:p>
            </p:txBody>
          </p:sp>
          <p:sp>
            <p:nvSpPr>
              <p:cNvPr id="14" name="梯形 13"/>
              <p:cNvSpPr/>
              <p:nvPr/>
            </p:nvSpPr>
            <p:spPr>
              <a:xfrm rot="17280000" flipV="1">
                <a:off x="1703590" y="2672920"/>
                <a:ext cx="53228" cy="103993"/>
              </a:xfrm>
              <a:prstGeom prst="trapezoid">
                <a:avLst/>
              </a:prstGeom>
              <a:solidFill>
                <a:schemeClr val="tx1">
                  <a:lumMod val="65000"/>
                  <a:lumOff val="35000"/>
                </a:schemeClr>
              </a:solidFill>
              <a:ln>
                <a:noFill/>
              </a:ln>
              <a:effectLst>
                <a:innerShdw blurRad="63500" dist="508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Calibri" panose="020F0502020204030204"/>
                  <a:ea typeface="宋体" panose="02010600030101010101" pitchFamily="2" charset="-122"/>
                  <a:cs typeface="+mn-cs"/>
                </a:endParaRPr>
              </a:p>
            </p:txBody>
          </p:sp>
          <p:sp>
            <p:nvSpPr>
              <p:cNvPr id="20" name="任意多边形 19"/>
              <p:cNvSpPr/>
              <p:nvPr/>
            </p:nvSpPr>
            <p:spPr>
              <a:xfrm>
                <a:off x="1475561" y="2394268"/>
                <a:ext cx="724620" cy="503337"/>
              </a:xfrm>
              <a:custGeom>
                <a:avLst/>
                <a:gdLst>
                  <a:gd name="connsiteX0" fmla="*/ 362310 w 724620"/>
                  <a:gd name="connsiteY0" fmla="*/ 0 h 518642"/>
                  <a:gd name="connsiteX1" fmla="*/ 724620 w 724620"/>
                  <a:gd name="connsiteY1" fmla="*/ 362310 h 518642"/>
                  <a:gd name="connsiteX2" fmla="*/ 696148 w 724620"/>
                  <a:gd name="connsiteY2" fmla="*/ 503337 h 518642"/>
                  <a:gd name="connsiteX3" fmla="*/ 687841 w 724620"/>
                  <a:gd name="connsiteY3" fmla="*/ 518642 h 518642"/>
                  <a:gd name="connsiteX4" fmla="*/ 36780 w 724620"/>
                  <a:gd name="connsiteY4" fmla="*/ 518642 h 518642"/>
                  <a:gd name="connsiteX5" fmla="*/ 28472 w 724620"/>
                  <a:gd name="connsiteY5" fmla="*/ 503337 h 518642"/>
                  <a:gd name="connsiteX6" fmla="*/ 0 w 724620"/>
                  <a:gd name="connsiteY6" fmla="*/ 362310 h 518642"/>
                  <a:gd name="connsiteX7" fmla="*/ 362310 w 724620"/>
                  <a:gd name="connsiteY7" fmla="*/ 0 h 518642"/>
                  <a:gd name="connsiteX0-1" fmla="*/ 687841 w 779281"/>
                  <a:gd name="connsiteY0-2" fmla="*/ 518642 h 610082"/>
                  <a:gd name="connsiteX1-3" fmla="*/ 36780 w 779281"/>
                  <a:gd name="connsiteY1-4" fmla="*/ 518642 h 610082"/>
                  <a:gd name="connsiteX2-5" fmla="*/ 28472 w 779281"/>
                  <a:gd name="connsiteY2-6" fmla="*/ 503337 h 610082"/>
                  <a:gd name="connsiteX3-7" fmla="*/ 0 w 779281"/>
                  <a:gd name="connsiteY3-8" fmla="*/ 362310 h 610082"/>
                  <a:gd name="connsiteX4-9" fmla="*/ 362310 w 779281"/>
                  <a:gd name="connsiteY4-10" fmla="*/ 0 h 610082"/>
                  <a:gd name="connsiteX5-11" fmla="*/ 724620 w 779281"/>
                  <a:gd name="connsiteY5-12" fmla="*/ 362310 h 610082"/>
                  <a:gd name="connsiteX6-13" fmla="*/ 696148 w 779281"/>
                  <a:gd name="connsiteY6-14" fmla="*/ 503337 h 610082"/>
                  <a:gd name="connsiteX7-15" fmla="*/ 779281 w 779281"/>
                  <a:gd name="connsiteY7-16" fmla="*/ 610082 h 610082"/>
                  <a:gd name="connsiteX0-17" fmla="*/ 36780 w 779281"/>
                  <a:gd name="connsiteY0-18" fmla="*/ 518642 h 610082"/>
                  <a:gd name="connsiteX1-19" fmla="*/ 28472 w 779281"/>
                  <a:gd name="connsiteY1-20" fmla="*/ 503337 h 610082"/>
                  <a:gd name="connsiteX2-21" fmla="*/ 0 w 779281"/>
                  <a:gd name="connsiteY2-22" fmla="*/ 362310 h 610082"/>
                  <a:gd name="connsiteX3-23" fmla="*/ 362310 w 779281"/>
                  <a:gd name="connsiteY3-24" fmla="*/ 0 h 610082"/>
                  <a:gd name="connsiteX4-25" fmla="*/ 724620 w 779281"/>
                  <a:gd name="connsiteY4-26" fmla="*/ 362310 h 610082"/>
                  <a:gd name="connsiteX5-27" fmla="*/ 696148 w 779281"/>
                  <a:gd name="connsiteY5-28" fmla="*/ 503337 h 610082"/>
                  <a:gd name="connsiteX6-29" fmla="*/ 779281 w 779281"/>
                  <a:gd name="connsiteY6-30" fmla="*/ 610082 h 610082"/>
                  <a:gd name="connsiteX0-31" fmla="*/ 36780 w 724620"/>
                  <a:gd name="connsiteY0-32" fmla="*/ 518642 h 518642"/>
                  <a:gd name="connsiteX1-33" fmla="*/ 28472 w 724620"/>
                  <a:gd name="connsiteY1-34" fmla="*/ 503337 h 518642"/>
                  <a:gd name="connsiteX2-35" fmla="*/ 0 w 724620"/>
                  <a:gd name="connsiteY2-36" fmla="*/ 362310 h 518642"/>
                  <a:gd name="connsiteX3-37" fmla="*/ 362310 w 724620"/>
                  <a:gd name="connsiteY3-38" fmla="*/ 0 h 518642"/>
                  <a:gd name="connsiteX4-39" fmla="*/ 724620 w 724620"/>
                  <a:gd name="connsiteY4-40" fmla="*/ 362310 h 518642"/>
                  <a:gd name="connsiteX5-41" fmla="*/ 696148 w 724620"/>
                  <a:gd name="connsiteY5-42" fmla="*/ 503337 h 518642"/>
                  <a:gd name="connsiteX0-43" fmla="*/ 28472 w 724620"/>
                  <a:gd name="connsiteY0-44" fmla="*/ 503337 h 503337"/>
                  <a:gd name="connsiteX1-45" fmla="*/ 0 w 724620"/>
                  <a:gd name="connsiteY1-46" fmla="*/ 362310 h 503337"/>
                  <a:gd name="connsiteX2-47" fmla="*/ 362310 w 724620"/>
                  <a:gd name="connsiteY2-48" fmla="*/ 0 h 503337"/>
                  <a:gd name="connsiteX3-49" fmla="*/ 724620 w 724620"/>
                  <a:gd name="connsiteY3-50" fmla="*/ 362310 h 503337"/>
                  <a:gd name="connsiteX4-51" fmla="*/ 696148 w 724620"/>
                  <a:gd name="connsiteY4-52" fmla="*/ 503337 h 503337"/>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724620" h="503337">
                    <a:moveTo>
                      <a:pt x="28472" y="503337"/>
                    </a:moveTo>
                    <a:cubicBezTo>
                      <a:pt x="10139" y="459991"/>
                      <a:pt x="0" y="412335"/>
                      <a:pt x="0" y="362310"/>
                    </a:cubicBezTo>
                    <a:cubicBezTo>
                      <a:pt x="0" y="162212"/>
                      <a:pt x="162212" y="0"/>
                      <a:pt x="362310" y="0"/>
                    </a:cubicBezTo>
                    <a:cubicBezTo>
                      <a:pt x="562408" y="0"/>
                      <a:pt x="724620" y="162212"/>
                      <a:pt x="724620" y="362310"/>
                    </a:cubicBezTo>
                    <a:cubicBezTo>
                      <a:pt x="724620" y="412335"/>
                      <a:pt x="714482" y="459991"/>
                      <a:pt x="696148" y="503337"/>
                    </a:cubicBezTo>
                  </a:path>
                </a:pathLst>
              </a:custGeom>
              <a:noFill/>
              <a:ln w="222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Calibri" panose="020F0502020204030204"/>
                  <a:ea typeface="宋体" panose="02010600030101010101" pitchFamily="2" charset="-122"/>
                  <a:cs typeface="+mn-cs"/>
                </a:endParaRPr>
              </a:p>
            </p:txBody>
          </p:sp>
        </p:grpSp>
        <p:sp>
          <p:nvSpPr>
            <p:cNvPr id="58" name="任意多边形 57"/>
            <p:cNvSpPr/>
            <p:nvPr/>
          </p:nvSpPr>
          <p:spPr>
            <a:xfrm>
              <a:off x="2715782" y="2037855"/>
              <a:ext cx="3380219" cy="1746958"/>
            </a:xfrm>
            <a:custGeom>
              <a:avLst/>
              <a:gdLst>
                <a:gd name="connsiteX0" fmla="*/ 3058081 w 3380219"/>
                <a:gd name="connsiteY0" fmla="*/ 27 h 1746959"/>
                <a:gd name="connsiteX1" fmla="*/ 3380219 w 3380219"/>
                <a:gd name="connsiteY1" fmla="*/ 675 h 1746959"/>
                <a:gd name="connsiteX2" fmla="*/ 3380219 w 3380219"/>
                <a:gd name="connsiteY2" fmla="*/ 291013 h 1746959"/>
                <a:gd name="connsiteX3" fmla="*/ 3368448 w 3380219"/>
                <a:gd name="connsiteY3" fmla="*/ 284623 h 1746959"/>
                <a:gd name="connsiteX4" fmla="*/ 3265471 w 3380219"/>
                <a:gd name="connsiteY4" fmla="*/ 263833 h 1746959"/>
                <a:gd name="connsiteX5" fmla="*/ 3000917 w 3380219"/>
                <a:gd name="connsiteY5" fmla="*/ 528387 h 1746959"/>
                <a:gd name="connsiteX6" fmla="*/ 3265471 w 3380219"/>
                <a:gd name="connsiteY6" fmla="*/ 792941 h 1746959"/>
                <a:gd name="connsiteX7" fmla="*/ 3368448 w 3380219"/>
                <a:gd name="connsiteY7" fmla="*/ 772151 h 1746959"/>
                <a:gd name="connsiteX8" fmla="*/ 3380219 w 3380219"/>
                <a:gd name="connsiteY8" fmla="*/ 765762 h 1746959"/>
                <a:gd name="connsiteX9" fmla="*/ 3380219 w 3380219"/>
                <a:gd name="connsiteY9" fmla="*/ 1387475 h 1746959"/>
                <a:gd name="connsiteX10" fmla="*/ 2924085 w 3380219"/>
                <a:gd name="connsiteY10" fmla="*/ 1387475 h 1746959"/>
                <a:gd name="connsiteX11" fmla="*/ 2944698 w 3380219"/>
                <a:gd name="connsiteY11" fmla="*/ 1418048 h 1746959"/>
                <a:gd name="connsiteX12" fmla="*/ 2963303 w 3380219"/>
                <a:gd name="connsiteY12" fmla="*/ 1510204 h 1746959"/>
                <a:gd name="connsiteX13" fmla="*/ 2726548 w 3380219"/>
                <a:gd name="connsiteY13" fmla="*/ 1746959 h 1746959"/>
                <a:gd name="connsiteX14" fmla="*/ 2489793 w 3380219"/>
                <a:gd name="connsiteY14" fmla="*/ 1510204 h 1746959"/>
                <a:gd name="connsiteX15" fmla="*/ 2508399 w 3380219"/>
                <a:gd name="connsiteY15" fmla="*/ 1418048 h 1746959"/>
                <a:gd name="connsiteX16" fmla="*/ 2529012 w 3380219"/>
                <a:gd name="connsiteY16" fmla="*/ 1387475 h 1746959"/>
                <a:gd name="connsiteX17" fmla="*/ 1056315 w 3380219"/>
                <a:gd name="connsiteY17" fmla="*/ 1387475 h 1746959"/>
                <a:gd name="connsiteX18" fmla="*/ 1066969 w 3380219"/>
                <a:gd name="connsiteY18" fmla="*/ 1371672 h 1746959"/>
                <a:gd name="connsiteX19" fmla="*/ 1087759 w 3380219"/>
                <a:gd name="connsiteY19" fmla="*/ 1268696 h 1746959"/>
                <a:gd name="connsiteX20" fmla="*/ 823205 w 3380219"/>
                <a:gd name="connsiteY20" fmla="*/ 1004142 h 1746959"/>
                <a:gd name="connsiteX21" fmla="*/ 558651 w 3380219"/>
                <a:gd name="connsiteY21" fmla="*/ 1268696 h 1746959"/>
                <a:gd name="connsiteX22" fmla="*/ 579441 w 3380219"/>
                <a:gd name="connsiteY22" fmla="*/ 1371672 h 1746959"/>
                <a:gd name="connsiteX23" fmla="*/ 590096 w 3380219"/>
                <a:gd name="connsiteY23" fmla="*/ 1387475 h 1746959"/>
                <a:gd name="connsiteX24" fmla="*/ 0 w 3380219"/>
                <a:gd name="connsiteY24" fmla="*/ 1387475 h 1746959"/>
                <a:gd name="connsiteX25" fmla="*/ 84569 w 3380219"/>
                <a:gd name="connsiteY25" fmla="*/ 870445 h 1746959"/>
                <a:gd name="connsiteX26" fmla="*/ 694169 w 3380219"/>
                <a:gd name="connsiteY26" fmla="*/ 841871 h 1746959"/>
                <a:gd name="connsiteX27" fmla="*/ 2894444 w 3380219"/>
                <a:gd name="connsiteY27" fmla="*/ 3670 h 1746959"/>
                <a:gd name="connsiteX28" fmla="*/ 3058081 w 3380219"/>
                <a:gd name="connsiteY28" fmla="*/ 27 h 17469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3380219" h="1746959">
                  <a:moveTo>
                    <a:pt x="3058081" y="27"/>
                  </a:moveTo>
                  <a:cubicBezTo>
                    <a:pt x="3190910" y="-470"/>
                    <a:pt x="3248060" y="6293"/>
                    <a:pt x="3380219" y="675"/>
                  </a:cubicBezTo>
                  <a:lnTo>
                    <a:pt x="3380219" y="291013"/>
                  </a:lnTo>
                  <a:lnTo>
                    <a:pt x="3368448" y="284623"/>
                  </a:lnTo>
                  <a:cubicBezTo>
                    <a:pt x="3336797" y="271236"/>
                    <a:pt x="3301998" y="263833"/>
                    <a:pt x="3265471" y="263833"/>
                  </a:cubicBezTo>
                  <a:cubicBezTo>
                    <a:pt x="3119362" y="263833"/>
                    <a:pt x="3000917" y="382278"/>
                    <a:pt x="3000917" y="528387"/>
                  </a:cubicBezTo>
                  <a:cubicBezTo>
                    <a:pt x="3000917" y="674496"/>
                    <a:pt x="3119362" y="792941"/>
                    <a:pt x="3265471" y="792941"/>
                  </a:cubicBezTo>
                  <a:cubicBezTo>
                    <a:pt x="3301998" y="792941"/>
                    <a:pt x="3336797" y="785538"/>
                    <a:pt x="3368448" y="772151"/>
                  </a:cubicBezTo>
                  <a:lnTo>
                    <a:pt x="3380219" y="765762"/>
                  </a:lnTo>
                  <a:lnTo>
                    <a:pt x="3380219" y="1387475"/>
                  </a:lnTo>
                  <a:lnTo>
                    <a:pt x="2924085" y="1387475"/>
                  </a:lnTo>
                  <a:lnTo>
                    <a:pt x="2944698" y="1418048"/>
                  </a:lnTo>
                  <a:cubicBezTo>
                    <a:pt x="2956678" y="1446373"/>
                    <a:pt x="2963303" y="1477515"/>
                    <a:pt x="2963303" y="1510204"/>
                  </a:cubicBezTo>
                  <a:cubicBezTo>
                    <a:pt x="2963303" y="1640960"/>
                    <a:pt x="2857304" y="1746959"/>
                    <a:pt x="2726548" y="1746959"/>
                  </a:cubicBezTo>
                  <a:cubicBezTo>
                    <a:pt x="2595792" y="1746959"/>
                    <a:pt x="2489793" y="1640960"/>
                    <a:pt x="2489793" y="1510204"/>
                  </a:cubicBezTo>
                  <a:cubicBezTo>
                    <a:pt x="2489793" y="1477515"/>
                    <a:pt x="2496418" y="1446373"/>
                    <a:pt x="2508399" y="1418048"/>
                  </a:cubicBezTo>
                  <a:lnTo>
                    <a:pt x="2529012" y="1387475"/>
                  </a:lnTo>
                  <a:lnTo>
                    <a:pt x="1056315" y="1387475"/>
                  </a:lnTo>
                  <a:lnTo>
                    <a:pt x="1066969" y="1371672"/>
                  </a:lnTo>
                  <a:cubicBezTo>
                    <a:pt x="1080356" y="1340022"/>
                    <a:pt x="1087759" y="1305223"/>
                    <a:pt x="1087759" y="1268696"/>
                  </a:cubicBezTo>
                  <a:cubicBezTo>
                    <a:pt x="1087759" y="1122587"/>
                    <a:pt x="969314" y="1004142"/>
                    <a:pt x="823205" y="1004142"/>
                  </a:cubicBezTo>
                  <a:cubicBezTo>
                    <a:pt x="677096" y="1004142"/>
                    <a:pt x="558651" y="1122587"/>
                    <a:pt x="558651" y="1268696"/>
                  </a:cubicBezTo>
                  <a:cubicBezTo>
                    <a:pt x="558651" y="1305223"/>
                    <a:pt x="566054" y="1340022"/>
                    <a:pt x="579441" y="1371672"/>
                  </a:cubicBezTo>
                  <a:lnTo>
                    <a:pt x="590096" y="1387475"/>
                  </a:lnTo>
                  <a:lnTo>
                    <a:pt x="0" y="1387475"/>
                  </a:lnTo>
                  <a:lnTo>
                    <a:pt x="84569" y="870445"/>
                  </a:lnTo>
                  <a:lnTo>
                    <a:pt x="694169" y="841871"/>
                  </a:lnTo>
                  <a:cubicBezTo>
                    <a:pt x="1162481" y="697409"/>
                    <a:pt x="2113394" y="-18056"/>
                    <a:pt x="2894444" y="3670"/>
                  </a:cubicBezTo>
                  <a:cubicBezTo>
                    <a:pt x="2961119" y="1164"/>
                    <a:pt x="3013804" y="192"/>
                    <a:pt x="3058081" y="27"/>
                  </a:cubicBezTo>
                  <a:close/>
                </a:path>
              </a:pathLst>
            </a:custGeom>
            <a:solidFill>
              <a:schemeClr val="accent3"/>
            </a:solidFill>
            <a:ln w="19050">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Calibri" panose="020F0502020204030204"/>
                <a:ea typeface="宋体" panose="02010600030101010101" pitchFamily="2" charset="-122"/>
                <a:cs typeface="+mn-cs"/>
              </a:endParaRPr>
            </a:p>
          </p:txBody>
        </p:sp>
        <p:sp>
          <p:nvSpPr>
            <p:cNvPr id="61" name="任意多边形 60"/>
            <p:cNvSpPr/>
            <p:nvPr/>
          </p:nvSpPr>
          <p:spPr>
            <a:xfrm>
              <a:off x="6126483" y="3017968"/>
              <a:ext cx="3393563" cy="1574729"/>
            </a:xfrm>
            <a:custGeom>
              <a:avLst/>
              <a:gdLst>
                <a:gd name="connsiteX0" fmla="*/ 1357242 w 3393563"/>
                <a:gd name="connsiteY0" fmla="*/ 0 h 1574730"/>
                <a:gd name="connsiteX1" fmla="*/ 1593997 w 3393563"/>
                <a:gd name="connsiteY1" fmla="*/ 236755 h 1574730"/>
                <a:gd name="connsiteX2" fmla="*/ 1524653 w 3393563"/>
                <a:gd name="connsiteY2" fmla="*/ 404166 h 1574730"/>
                <a:gd name="connsiteX3" fmla="*/ 1492305 w 3393563"/>
                <a:gd name="connsiteY3" fmla="*/ 430856 h 1574730"/>
                <a:gd name="connsiteX4" fmla="*/ 3171826 w 3393563"/>
                <a:gd name="connsiteY4" fmla="*/ 433257 h 1574730"/>
                <a:gd name="connsiteX5" fmla="*/ 3375457 w 3393563"/>
                <a:gd name="connsiteY5" fmla="*/ 647798 h 1574730"/>
                <a:gd name="connsiteX6" fmla="*/ 3371850 w 3393563"/>
                <a:gd name="connsiteY6" fmla="*/ 1409570 h 1574730"/>
                <a:gd name="connsiteX7" fmla="*/ 3238500 w 3393563"/>
                <a:gd name="connsiteY7" fmla="*/ 1571494 h 1574730"/>
                <a:gd name="connsiteX8" fmla="*/ 0 w 3393563"/>
                <a:gd name="connsiteY8" fmla="*/ 1574730 h 1574730"/>
                <a:gd name="connsiteX9" fmla="*/ 0 w 3393563"/>
                <a:gd name="connsiteY9" fmla="*/ 428722 h 1574730"/>
                <a:gd name="connsiteX10" fmla="*/ 1221710 w 3393563"/>
                <a:gd name="connsiteY10" fmla="*/ 430469 h 1574730"/>
                <a:gd name="connsiteX11" fmla="*/ 1189831 w 3393563"/>
                <a:gd name="connsiteY11" fmla="*/ 404166 h 1574730"/>
                <a:gd name="connsiteX12" fmla="*/ 1120487 w 3393563"/>
                <a:gd name="connsiteY12" fmla="*/ 236755 h 1574730"/>
                <a:gd name="connsiteX13" fmla="*/ 1357242 w 3393563"/>
                <a:gd name="connsiteY13" fmla="*/ 0 h 15747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3393563" h="1574730">
                  <a:moveTo>
                    <a:pt x="1357242" y="0"/>
                  </a:moveTo>
                  <a:cubicBezTo>
                    <a:pt x="1487998" y="0"/>
                    <a:pt x="1593997" y="105999"/>
                    <a:pt x="1593997" y="236755"/>
                  </a:cubicBezTo>
                  <a:cubicBezTo>
                    <a:pt x="1593997" y="302133"/>
                    <a:pt x="1567498" y="361322"/>
                    <a:pt x="1524653" y="404166"/>
                  </a:cubicBezTo>
                  <a:lnTo>
                    <a:pt x="1492305" y="430856"/>
                  </a:lnTo>
                  <a:lnTo>
                    <a:pt x="3171826" y="433257"/>
                  </a:lnTo>
                  <a:cubicBezTo>
                    <a:pt x="3312728" y="485721"/>
                    <a:pt x="3353617" y="552473"/>
                    <a:pt x="3375457" y="647798"/>
                  </a:cubicBezTo>
                  <a:cubicBezTo>
                    <a:pt x="3408794" y="810517"/>
                    <a:pt x="3389120" y="1254827"/>
                    <a:pt x="3371850" y="1409570"/>
                  </a:cubicBezTo>
                  <a:cubicBezTo>
                    <a:pt x="3349818" y="1511925"/>
                    <a:pt x="3328987" y="1529679"/>
                    <a:pt x="3238500" y="1571494"/>
                  </a:cubicBezTo>
                  <a:lnTo>
                    <a:pt x="0" y="1574730"/>
                  </a:lnTo>
                  <a:lnTo>
                    <a:pt x="0" y="428722"/>
                  </a:lnTo>
                  <a:lnTo>
                    <a:pt x="1221710" y="430469"/>
                  </a:lnTo>
                  <a:lnTo>
                    <a:pt x="1189831" y="404166"/>
                  </a:lnTo>
                  <a:cubicBezTo>
                    <a:pt x="1146987" y="361322"/>
                    <a:pt x="1120487" y="302133"/>
                    <a:pt x="1120487" y="236755"/>
                  </a:cubicBezTo>
                  <a:cubicBezTo>
                    <a:pt x="1120487" y="105999"/>
                    <a:pt x="1226486" y="0"/>
                    <a:pt x="1357242" y="0"/>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Calibri" panose="020F0502020204030204"/>
                <a:ea typeface="宋体" panose="02010600030101010101" pitchFamily="2" charset="-122"/>
                <a:cs typeface="+mn-cs"/>
              </a:endParaRPr>
            </a:p>
          </p:txBody>
        </p:sp>
        <p:sp>
          <p:nvSpPr>
            <p:cNvPr id="62" name="任意多边形 61"/>
            <p:cNvSpPr/>
            <p:nvPr/>
          </p:nvSpPr>
          <p:spPr>
            <a:xfrm>
              <a:off x="5744498" y="2047726"/>
              <a:ext cx="3552653" cy="1374610"/>
            </a:xfrm>
            <a:custGeom>
              <a:avLst/>
              <a:gdLst>
                <a:gd name="connsiteX0" fmla="*/ 386746 w 3552652"/>
                <a:gd name="connsiteY0" fmla="*/ 3 h 1374611"/>
                <a:gd name="connsiteX1" fmla="*/ 2358420 w 3552652"/>
                <a:gd name="connsiteY1" fmla="*/ 1022498 h 1374611"/>
                <a:gd name="connsiteX2" fmla="*/ 3552652 w 3552652"/>
                <a:gd name="connsiteY2" fmla="*/ 1374611 h 1374611"/>
                <a:gd name="connsiteX3" fmla="*/ 1939411 w 3552652"/>
                <a:gd name="connsiteY3" fmla="*/ 1374611 h 1374611"/>
                <a:gd name="connsiteX4" fmla="*/ 1982991 w 3552652"/>
                <a:gd name="connsiteY4" fmla="*/ 1309973 h 1374611"/>
                <a:gd name="connsiteX5" fmla="*/ 2003781 w 3552652"/>
                <a:gd name="connsiteY5" fmla="*/ 1206997 h 1374611"/>
                <a:gd name="connsiteX6" fmla="*/ 1739227 w 3552652"/>
                <a:gd name="connsiteY6" fmla="*/ 942443 h 1374611"/>
                <a:gd name="connsiteX7" fmla="*/ 1474673 w 3552652"/>
                <a:gd name="connsiteY7" fmla="*/ 1206997 h 1374611"/>
                <a:gd name="connsiteX8" fmla="*/ 1495463 w 3552652"/>
                <a:gd name="connsiteY8" fmla="*/ 1309973 h 1374611"/>
                <a:gd name="connsiteX9" fmla="*/ 1539043 w 3552652"/>
                <a:gd name="connsiteY9" fmla="*/ 1374611 h 1374611"/>
                <a:gd name="connsiteX10" fmla="*/ 381983 w 3552652"/>
                <a:gd name="connsiteY10" fmla="*/ 1374611 h 1374611"/>
                <a:gd name="connsiteX11" fmla="*/ 384313 w 3552652"/>
                <a:gd name="connsiteY11" fmla="*/ 702307 h 1374611"/>
                <a:gd name="connsiteX12" fmla="*/ 369127 w 3552652"/>
                <a:gd name="connsiteY12" fmla="*/ 714836 h 1374611"/>
                <a:gd name="connsiteX13" fmla="*/ 236755 w 3552652"/>
                <a:gd name="connsiteY13" fmla="*/ 755270 h 1374611"/>
                <a:gd name="connsiteX14" fmla="*/ 0 w 3552652"/>
                <a:gd name="connsiteY14" fmla="*/ 518515 h 1374611"/>
                <a:gd name="connsiteX15" fmla="*/ 236755 w 3552652"/>
                <a:gd name="connsiteY15" fmla="*/ 281760 h 1374611"/>
                <a:gd name="connsiteX16" fmla="*/ 369127 w 3552652"/>
                <a:gd name="connsiteY16" fmla="*/ 322194 h 1374611"/>
                <a:gd name="connsiteX17" fmla="*/ 385583 w 3552652"/>
                <a:gd name="connsiteY17" fmla="*/ 335771 h 13746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3552652" h="1374611">
                  <a:moveTo>
                    <a:pt x="386746" y="3"/>
                  </a:moveTo>
                  <a:cubicBezTo>
                    <a:pt x="1135252" y="-1532"/>
                    <a:pt x="1862519" y="679097"/>
                    <a:pt x="2358420" y="1022498"/>
                  </a:cubicBezTo>
                  <a:cubicBezTo>
                    <a:pt x="3061298" y="1058907"/>
                    <a:pt x="3119650" y="1166752"/>
                    <a:pt x="3552652" y="1374611"/>
                  </a:cubicBezTo>
                  <a:lnTo>
                    <a:pt x="1939411" y="1374611"/>
                  </a:lnTo>
                  <a:lnTo>
                    <a:pt x="1982991" y="1309973"/>
                  </a:lnTo>
                  <a:cubicBezTo>
                    <a:pt x="1996378" y="1278323"/>
                    <a:pt x="2003781" y="1243524"/>
                    <a:pt x="2003781" y="1206997"/>
                  </a:cubicBezTo>
                  <a:cubicBezTo>
                    <a:pt x="2003781" y="1060888"/>
                    <a:pt x="1885336" y="942443"/>
                    <a:pt x="1739227" y="942443"/>
                  </a:cubicBezTo>
                  <a:cubicBezTo>
                    <a:pt x="1593118" y="942443"/>
                    <a:pt x="1474673" y="1060888"/>
                    <a:pt x="1474673" y="1206997"/>
                  </a:cubicBezTo>
                  <a:cubicBezTo>
                    <a:pt x="1474673" y="1243524"/>
                    <a:pt x="1482076" y="1278323"/>
                    <a:pt x="1495463" y="1309973"/>
                  </a:cubicBezTo>
                  <a:lnTo>
                    <a:pt x="1539043" y="1374611"/>
                  </a:lnTo>
                  <a:lnTo>
                    <a:pt x="381983" y="1374611"/>
                  </a:lnTo>
                  <a:lnTo>
                    <a:pt x="384313" y="702307"/>
                  </a:lnTo>
                  <a:lnTo>
                    <a:pt x="369127" y="714836"/>
                  </a:lnTo>
                  <a:cubicBezTo>
                    <a:pt x="331340" y="740364"/>
                    <a:pt x="285788" y="755270"/>
                    <a:pt x="236755" y="755270"/>
                  </a:cubicBezTo>
                  <a:cubicBezTo>
                    <a:pt x="105999" y="755270"/>
                    <a:pt x="0" y="649271"/>
                    <a:pt x="0" y="518515"/>
                  </a:cubicBezTo>
                  <a:cubicBezTo>
                    <a:pt x="0" y="387759"/>
                    <a:pt x="105999" y="281760"/>
                    <a:pt x="236755" y="281760"/>
                  </a:cubicBezTo>
                  <a:cubicBezTo>
                    <a:pt x="285788" y="281760"/>
                    <a:pt x="331340" y="296666"/>
                    <a:pt x="369127" y="322194"/>
                  </a:cubicBezTo>
                  <a:lnTo>
                    <a:pt x="385583" y="335771"/>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Calibri" panose="020F0502020204030204"/>
                <a:ea typeface="宋体" panose="02010600030101010101" pitchFamily="2" charset="-122"/>
                <a:cs typeface="+mn-cs"/>
              </a:endParaRPr>
            </a:p>
          </p:txBody>
        </p:sp>
        <p:grpSp>
          <p:nvGrpSpPr>
            <p:cNvPr id="25" name="组合 24"/>
            <p:cNvGrpSpPr/>
            <p:nvPr/>
          </p:nvGrpSpPr>
          <p:grpSpPr>
            <a:xfrm>
              <a:off x="7523892" y="3675867"/>
              <a:ext cx="1312001" cy="1184878"/>
              <a:chOff x="1475561" y="2391775"/>
              <a:chExt cx="724620" cy="654410"/>
            </a:xfrm>
          </p:grpSpPr>
          <p:sp>
            <p:nvSpPr>
              <p:cNvPr id="26" name="任意多边形 25"/>
              <p:cNvSpPr/>
              <p:nvPr/>
            </p:nvSpPr>
            <p:spPr>
              <a:xfrm>
                <a:off x="1475561" y="2391775"/>
                <a:ext cx="724620" cy="509118"/>
              </a:xfrm>
              <a:custGeom>
                <a:avLst/>
                <a:gdLst>
                  <a:gd name="connsiteX0" fmla="*/ 362310 w 724620"/>
                  <a:gd name="connsiteY0" fmla="*/ 0 h 509118"/>
                  <a:gd name="connsiteX1" fmla="*/ 724620 w 724620"/>
                  <a:gd name="connsiteY1" fmla="*/ 362310 h 509118"/>
                  <a:gd name="connsiteX2" fmla="*/ 696148 w 724620"/>
                  <a:gd name="connsiteY2" fmla="*/ 503337 h 509118"/>
                  <a:gd name="connsiteX3" fmla="*/ 693010 w 724620"/>
                  <a:gd name="connsiteY3" fmla="*/ 509118 h 509118"/>
                  <a:gd name="connsiteX4" fmla="*/ 31610 w 724620"/>
                  <a:gd name="connsiteY4" fmla="*/ 509118 h 509118"/>
                  <a:gd name="connsiteX5" fmla="*/ 28472 w 724620"/>
                  <a:gd name="connsiteY5" fmla="*/ 503337 h 509118"/>
                  <a:gd name="connsiteX6" fmla="*/ 0 w 724620"/>
                  <a:gd name="connsiteY6" fmla="*/ 362310 h 509118"/>
                  <a:gd name="connsiteX7" fmla="*/ 362310 w 724620"/>
                  <a:gd name="connsiteY7" fmla="*/ 0 h 5091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24620" h="509118">
                    <a:moveTo>
                      <a:pt x="362310" y="0"/>
                    </a:moveTo>
                    <a:cubicBezTo>
                      <a:pt x="562408" y="0"/>
                      <a:pt x="724620" y="162212"/>
                      <a:pt x="724620" y="362310"/>
                    </a:cubicBezTo>
                    <a:cubicBezTo>
                      <a:pt x="724620" y="412335"/>
                      <a:pt x="714482" y="459991"/>
                      <a:pt x="696148" y="503337"/>
                    </a:cubicBezTo>
                    <a:lnTo>
                      <a:pt x="693010" y="509118"/>
                    </a:lnTo>
                    <a:lnTo>
                      <a:pt x="31610" y="509118"/>
                    </a:lnTo>
                    <a:lnTo>
                      <a:pt x="28472" y="503337"/>
                    </a:lnTo>
                    <a:cubicBezTo>
                      <a:pt x="10139" y="459991"/>
                      <a:pt x="0" y="412335"/>
                      <a:pt x="0" y="362310"/>
                    </a:cubicBezTo>
                    <a:cubicBezTo>
                      <a:pt x="0" y="162212"/>
                      <a:pt x="162212" y="0"/>
                      <a:pt x="362310" y="0"/>
                    </a:cubicBezTo>
                    <a:close/>
                  </a:path>
                </a:pathLst>
              </a:custGeom>
              <a:solidFill>
                <a:srgbClr val="383C3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Calibri" panose="020F0502020204030204"/>
                  <a:ea typeface="宋体" panose="02010600030101010101" pitchFamily="2" charset="-122"/>
                  <a:cs typeface="+mn-cs"/>
                </a:endParaRPr>
              </a:p>
            </p:txBody>
          </p:sp>
          <p:sp>
            <p:nvSpPr>
              <p:cNvPr id="27" name="椭圆 26"/>
              <p:cNvSpPr/>
              <p:nvPr/>
            </p:nvSpPr>
            <p:spPr>
              <a:xfrm>
                <a:off x="1545771" y="2461985"/>
                <a:ext cx="584200" cy="584200"/>
              </a:xfrm>
              <a:prstGeom prst="ellipse">
                <a:avLst/>
              </a:prstGeom>
              <a:gradFill flip="none" rotWithShape="1">
                <a:gsLst>
                  <a:gs pos="84000">
                    <a:schemeClr val="tx1">
                      <a:lumMod val="75000"/>
                      <a:lumOff val="25000"/>
                    </a:schemeClr>
                  </a:gs>
                  <a:gs pos="47000">
                    <a:schemeClr val="tx1">
                      <a:lumMod val="65000"/>
                      <a:lumOff val="35000"/>
                    </a:schemeClr>
                  </a:gs>
                  <a:gs pos="62000">
                    <a:srgbClr val="777777"/>
                  </a:gs>
                  <a:gs pos="73000">
                    <a:srgbClr val="5C5C5C"/>
                  </a:gs>
                  <a:gs pos="0">
                    <a:schemeClr val="tx1">
                      <a:lumMod val="65000"/>
                      <a:lumOff val="35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Calibri" panose="020F0502020204030204"/>
                  <a:ea typeface="宋体" panose="02010600030101010101" pitchFamily="2" charset="-122"/>
                  <a:cs typeface="+mn-cs"/>
                </a:endParaRPr>
              </a:p>
            </p:txBody>
          </p:sp>
          <p:sp>
            <p:nvSpPr>
              <p:cNvPr id="28" name="椭圆 27"/>
              <p:cNvSpPr/>
              <p:nvPr/>
            </p:nvSpPr>
            <p:spPr>
              <a:xfrm>
                <a:off x="1634671" y="2550885"/>
                <a:ext cx="406400" cy="406400"/>
              </a:xfrm>
              <a:prstGeom prst="ellipse">
                <a:avLst/>
              </a:prstGeom>
              <a:solidFill>
                <a:srgbClr val="E4E4E4"/>
              </a:solidFill>
              <a:ln>
                <a:noFill/>
              </a:ln>
              <a:effectLst>
                <a:outerShdw blurRad="25400" dist="25400" dir="2700000" algn="tl" rotWithShape="0">
                  <a:prstClr val="black">
                    <a:alpha val="40000"/>
                  </a:prstClr>
                </a:outerShdw>
              </a:effectLst>
              <a:scene3d>
                <a:camera prst="orthographicFront"/>
                <a:lightRig rig="threePt" dir="t"/>
              </a:scene3d>
              <a:sp3d>
                <a:bevelT w="25400" h="190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Calibri" panose="020F0502020204030204"/>
                  <a:ea typeface="宋体" panose="02010600030101010101" pitchFamily="2" charset="-122"/>
                  <a:cs typeface="+mn-cs"/>
                </a:endParaRPr>
              </a:p>
            </p:txBody>
          </p:sp>
          <p:sp>
            <p:nvSpPr>
              <p:cNvPr id="29" name="椭圆 28"/>
              <p:cNvSpPr/>
              <p:nvPr/>
            </p:nvSpPr>
            <p:spPr>
              <a:xfrm>
                <a:off x="1802152" y="2718366"/>
                <a:ext cx="71438" cy="71438"/>
              </a:xfrm>
              <a:prstGeom prst="ellipse">
                <a:avLst/>
              </a:prstGeom>
              <a:solidFill>
                <a:schemeClr val="tx1">
                  <a:lumMod val="50000"/>
                  <a:lumOff val="50000"/>
                </a:schemeClr>
              </a:solidFill>
              <a:ln>
                <a:noFill/>
              </a:ln>
              <a:effectLst>
                <a:innerShdw blurRad="88900" dist="635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Calibri" panose="020F0502020204030204"/>
                  <a:ea typeface="宋体" panose="02010600030101010101" pitchFamily="2" charset="-122"/>
                  <a:cs typeface="+mn-cs"/>
                </a:endParaRPr>
              </a:p>
            </p:txBody>
          </p:sp>
          <p:sp>
            <p:nvSpPr>
              <p:cNvPr id="30" name="梯形 29"/>
              <p:cNvSpPr/>
              <p:nvPr/>
            </p:nvSpPr>
            <p:spPr>
              <a:xfrm flipV="1">
                <a:off x="1812296" y="2593941"/>
                <a:ext cx="53228" cy="103993"/>
              </a:xfrm>
              <a:prstGeom prst="trapezoid">
                <a:avLst/>
              </a:prstGeom>
              <a:solidFill>
                <a:schemeClr val="tx1">
                  <a:lumMod val="65000"/>
                  <a:lumOff val="35000"/>
                </a:schemeClr>
              </a:solidFill>
              <a:ln>
                <a:noFill/>
              </a:ln>
              <a:effectLst>
                <a:innerShdw blurRad="63500" dist="508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Calibri" panose="020F0502020204030204"/>
                  <a:ea typeface="宋体" panose="02010600030101010101" pitchFamily="2" charset="-122"/>
                  <a:cs typeface="+mn-cs"/>
                </a:endParaRPr>
              </a:p>
            </p:txBody>
          </p:sp>
          <p:sp>
            <p:nvSpPr>
              <p:cNvPr id="31" name="梯形 30"/>
              <p:cNvSpPr/>
              <p:nvPr/>
            </p:nvSpPr>
            <p:spPr>
              <a:xfrm rot="4320000" flipV="1">
                <a:off x="1921002" y="2672920"/>
                <a:ext cx="53228" cy="103993"/>
              </a:xfrm>
              <a:prstGeom prst="trapezoid">
                <a:avLst/>
              </a:prstGeom>
              <a:solidFill>
                <a:schemeClr val="tx1">
                  <a:lumMod val="65000"/>
                  <a:lumOff val="35000"/>
                </a:schemeClr>
              </a:solidFill>
              <a:ln>
                <a:noFill/>
              </a:ln>
              <a:effectLst>
                <a:innerShdw blurRad="63500" dist="508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Calibri" panose="020F0502020204030204"/>
                  <a:ea typeface="宋体" panose="02010600030101010101" pitchFamily="2" charset="-122"/>
                  <a:cs typeface="+mn-cs"/>
                </a:endParaRPr>
              </a:p>
            </p:txBody>
          </p:sp>
          <p:sp>
            <p:nvSpPr>
              <p:cNvPr id="32" name="梯形 31"/>
              <p:cNvSpPr/>
              <p:nvPr/>
            </p:nvSpPr>
            <p:spPr>
              <a:xfrm rot="8640000" flipV="1">
                <a:off x="1879480" y="2800711"/>
                <a:ext cx="53228" cy="103993"/>
              </a:xfrm>
              <a:prstGeom prst="trapezoid">
                <a:avLst/>
              </a:prstGeom>
              <a:solidFill>
                <a:schemeClr val="tx1">
                  <a:lumMod val="65000"/>
                  <a:lumOff val="35000"/>
                </a:schemeClr>
              </a:solidFill>
              <a:ln>
                <a:noFill/>
              </a:ln>
              <a:effectLst>
                <a:innerShdw blurRad="63500" dist="508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Calibri" panose="020F0502020204030204"/>
                  <a:ea typeface="宋体" panose="02010600030101010101" pitchFamily="2" charset="-122"/>
                  <a:cs typeface="+mn-cs"/>
                </a:endParaRPr>
              </a:p>
            </p:txBody>
          </p:sp>
          <p:sp>
            <p:nvSpPr>
              <p:cNvPr id="33" name="梯形 32"/>
              <p:cNvSpPr/>
              <p:nvPr/>
            </p:nvSpPr>
            <p:spPr>
              <a:xfrm rot="12960000" flipV="1">
                <a:off x="1745112" y="2800711"/>
                <a:ext cx="53228" cy="103993"/>
              </a:xfrm>
              <a:prstGeom prst="trapezoid">
                <a:avLst/>
              </a:prstGeom>
              <a:solidFill>
                <a:schemeClr val="tx1">
                  <a:lumMod val="65000"/>
                  <a:lumOff val="35000"/>
                </a:schemeClr>
              </a:solidFill>
              <a:ln>
                <a:noFill/>
              </a:ln>
              <a:effectLst>
                <a:innerShdw blurRad="63500" dist="508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Calibri" panose="020F0502020204030204"/>
                  <a:ea typeface="宋体" panose="02010600030101010101" pitchFamily="2" charset="-122"/>
                  <a:cs typeface="+mn-cs"/>
                </a:endParaRPr>
              </a:p>
            </p:txBody>
          </p:sp>
          <p:sp>
            <p:nvSpPr>
              <p:cNvPr id="34" name="梯形 33"/>
              <p:cNvSpPr/>
              <p:nvPr/>
            </p:nvSpPr>
            <p:spPr>
              <a:xfrm rot="17280000" flipV="1">
                <a:off x="1703590" y="2672920"/>
                <a:ext cx="53228" cy="103993"/>
              </a:xfrm>
              <a:prstGeom prst="trapezoid">
                <a:avLst/>
              </a:prstGeom>
              <a:solidFill>
                <a:schemeClr val="tx1">
                  <a:lumMod val="65000"/>
                  <a:lumOff val="35000"/>
                </a:schemeClr>
              </a:solidFill>
              <a:ln>
                <a:noFill/>
              </a:ln>
              <a:effectLst>
                <a:innerShdw blurRad="63500" dist="508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Calibri" panose="020F0502020204030204"/>
                  <a:ea typeface="宋体" panose="02010600030101010101" pitchFamily="2" charset="-122"/>
                  <a:cs typeface="+mn-cs"/>
                </a:endParaRPr>
              </a:p>
            </p:txBody>
          </p:sp>
          <p:sp>
            <p:nvSpPr>
              <p:cNvPr id="35" name="任意多边形 34"/>
              <p:cNvSpPr/>
              <p:nvPr/>
            </p:nvSpPr>
            <p:spPr>
              <a:xfrm>
                <a:off x="1475561" y="2394268"/>
                <a:ext cx="724620" cy="503337"/>
              </a:xfrm>
              <a:custGeom>
                <a:avLst/>
                <a:gdLst>
                  <a:gd name="connsiteX0" fmla="*/ 362310 w 724620"/>
                  <a:gd name="connsiteY0" fmla="*/ 0 h 518642"/>
                  <a:gd name="connsiteX1" fmla="*/ 724620 w 724620"/>
                  <a:gd name="connsiteY1" fmla="*/ 362310 h 518642"/>
                  <a:gd name="connsiteX2" fmla="*/ 696148 w 724620"/>
                  <a:gd name="connsiteY2" fmla="*/ 503337 h 518642"/>
                  <a:gd name="connsiteX3" fmla="*/ 687841 w 724620"/>
                  <a:gd name="connsiteY3" fmla="*/ 518642 h 518642"/>
                  <a:gd name="connsiteX4" fmla="*/ 36780 w 724620"/>
                  <a:gd name="connsiteY4" fmla="*/ 518642 h 518642"/>
                  <a:gd name="connsiteX5" fmla="*/ 28472 w 724620"/>
                  <a:gd name="connsiteY5" fmla="*/ 503337 h 518642"/>
                  <a:gd name="connsiteX6" fmla="*/ 0 w 724620"/>
                  <a:gd name="connsiteY6" fmla="*/ 362310 h 518642"/>
                  <a:gd name="connsiteX7" fmla="*/ 362310 w 724620"/>
                  <a:gd name="connsiteY7" fmla="*/ 0 h 518642"/>
                  <a:gd name="connsiteX0-1" fmla="*/ 687841 w 779281"/>
                  <a:gd name="connsiteY0-2" fmla="*/ 518642 h 610082"/>
                  <a:gd name="connsiteX1-3" fmla="*/ 36780 w 779281"/>
                  <a:gd name="connsiteY1-4" fmla="*/ 518642 h 610082"/>
                  <a:gd name="connsiteX2-5" fmla="*/ 28472 w 779281"/>
                  <a:gd name="connsiteY2-6" fmla="*/ 503337 h 610082"/>
                  <a:gd name="connsiteX3-7" fmla="*/ 0 w 779281"/>
                  <a:gd name="connsiteY3-8" fmla="*/ 362310 h 610082"/>
                  <a:gd name="connsiteX4-9" fmla="*/ 362310 w 779281"/>
                  <a:gd name="connsiteY4-10" fmla="*/ 0 h 610082"/>
                  <a:gd name="connsiteX5-11" fmla="*/ 724620 w 779281"/>
                  <a:gd name="connsiteY5-12" fmla="*/ 362310 h 610082"/>
                  <a:gd name="connsiteX6-13" fmla="*/ 696148 w 779281"/>
                  <a:gd name="connsiteY6-14" fmla="*/ 503337 h 610082"/>
                  <a:gd name="connsiteX7-15" fmla="*/ 779281 w 779281"/>
                  <a:gd name="connsiteY7-16" fmla="*/ 610082 h 610082"/>
                  <a:gd name="connsiteX0-17" fmla="*/ 36780 w 779281"/>
                  <a:gd name="connsiteY0-18" fmla="*/ 518642 h 610082"/>
                  <a:gd name="connsiteX1-19" fmla="*/ 28472 w 779281"/>
                  <a:gd name="connsiteY1-20" fmla="*/ 503337 h 610082"/>
                  <a:gd name="connsiteX2-21" fmla="*/ 0 w 779281"/>
                  <a:gd name="connsiteY2-22" fmla="*/ 362310 h 610082"/>
                  <a:gd name="connsiteX3-23" fmla="*/ 362310 w 779281"/>
                  <a:gd name="connsiteY3-24" fmla="*/ 0 h 610082"/>
                  <a:gd name="connsiteX4-25" fmla="*/ 724620 w 779281"/>
                  <a:gd name="connsiteY4-26" fmla="*/ 362310 h 610082"/>
                  <a:gd name="connsiteX5-27" fmla="*/ 696148 w 779281"/>
                  <a:gd name="connsiteY5-28" fmla="*/ 503337 h 610082"/>
                  <a:gd name="connsiteX6-29" fmla="*/ 779281 w 779281"/>
                  <a:gd name="connsiteY6-30" fmla="*/ 610082 h 610082"/>
                  <a:gd name="connsiteX0-31" fmla="*/ 36780 w 724620"/>
                  <a:gd name="connsiteY0-32" fmla="*/ 518642 h 518642"/>
                  <a:gd name="connsiteX1-33" fmla="*/ 28472 w 724620"/>
                  <a:gd name="connsiteY1-34" fmla="*/ 503337 h 518642"/>
                  <a:gd name="connsiteX2-35" fmla="*/ 0 w 724620"/>
                  <a:gd name="connsiteY2-36" fmla="*/ 362310 h 518642"/>
                  <a:gd name="connsiteX3-37" fmla="*/ 362310 w 724620"/>
                  <a:gd name="connsiteY3-38" fmla="*/ 0 h 518642"/>
                  <a:gd name="connsiteX4-39" fmla="*/ 724620 w 724620"/>
                  <a:gd name="connsiteY4-40" fmla="*/ 362310 h 518642"/>
                  <a:gd name="connsiteX5-41" fmla="*/ 696148 w 724620"/>
                  <a:gd name="connsiteY5-42" fmla="*/ 503337 h 518642"/>
                  <a:gd name="connsiteX0-43" fmla="*/ 28472 w 724620"/>
                  <a:gd name="connsiteY0-44" fmla="*/ 503337 h 503337"/>
                  <a:gd name="connsiteX1-45" fmla="*/ 0 w 724620"/>
                  <a:gd name="connsiteY1-46" fmla="*/ 362310 h 503337"/>
                  <a:gd name="connsiteX2-47" fmla="*/ 362310 w 724620"/>
                  <a:gd name="connsiteY2-48" fmla="*/ 0 h 503337"/>
                  <a:gd name="connsiteX3-49" fmla="*/ 724620 w 724620"/>
                  <a:gd name="connsiteY3-50" fmla="*/ 362310 h 503337"/>
                  <a:gd name="connsiteX4-51" fmla="*/ 696148 w 724620"/>
                  <a:gd name="connsiteY4-52" fmla="*/ 503337 h 503337"/>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724620" h="503337">
                    <a:moveTo>
                      <a:pt x="28472" y="503337"/>
                    </a:moveTo>
                    <a:cubicBezTo>
                      <a:pt x="10139" y="459991"/>
                      <a:pt x="0" y="412335"/>
                      <a:pt x="0" y="362310"/>
                    </a:cubicBezTo>
                    <a:cubicBezTo>
                      <a:pt x="0" y="162212"/>
                      <a:pt x="162212" y="0"/>
                      <a:pt x="362310" y="0"/>
                    </a:cubicBezTo>
                    <a:cubicBezTo>
                      <a:pt x="562408" y="0"/>
                      <a:pt x="724620" y="162212"/>
                      <a:pt x="724620" y="362310"/>
                    </a:cubicBezTo>
                    <a:cubicBezTo>
                      <a:pt x="724620" y="412335"/>
                      <a:pt x="714482" y="459991"/>
                      <a:pt x="696148" y="503337"/>
                    </a:cubicBezTo>
                  </a:path>
                </a:pathLst>
              </a:custGeom>
              <a:noFill/>
              <a:ln w="222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Calibri" panose="020F0502020204030204"/>
                  <a:ea typeface="宋体" panose="02010600030101010101" pitchFamily="2" charset="-122"/>
                  <a:cs typeface="+mn-cs"/>
                </a:endParaRPr>
              </a:p>
            </p:txBody>
          </p:sp>
        </p:grpSp>
      </p:grpSp>
      <p:sp>
        <p:nvSpPr>
          <p:cNvPr id="7" name="文本框 6"/>
          <p:cNvSpPr txBox="1"/>
          <p:nvPr/>
        </p:nvSpPr>
        <p:spPr>
          <a:xfrm>
            <a:off x="4494657" y="2767323"/>
            <a:ext cx="504215" cy="63359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3600" b="0" i="0" u="none" strike="noStrike" kern="1200" cap="none" spc="0" normalizeH="0" baseline="0" noProof="0" dirty="0">
                <a:ln>
                  <a:noFill/>
                </a:ln>
                <a:solidFill>
                  <a:srgbClr val="FFFFFF"/>
                </a:solidFill>
                <a:effectLst/>
                <a:uLnTx/>
                <a:uFillTx/>
                <a:latin typeface="Impact" panose="020B0806030902050204" pitchFamily="34" charset="0"/>
                <a:ea typeface="宋体" panose="02010600030101010101" pitchFamily="2" charset="-122"/>
                <a:cs typeface="Iskoola Pota" panose="020B0502040204020203" pitchFamily="34" charset="0"/>
              </a:rPr>
              <a:t>A</a:t>
            </a:r>
            <a:endParaRPr kumimoji="0" lang="zh-CN" altLang="en-US" sz="3600" b="0" i="0" u="none" strike="noStrike" kern="1200" cap="none" spc="0" normalizeH="0" baseline="0" noProof="0" dirty="0">
              <a:ln>
                <a:noFill/>
              </a:ln>
              <a:solidFill>
                <a:srgbClr val="FFFFFF"/>
              </a:solidFill>
              <a:effectLst/>
              <a:uLnTx/>
              <a:uFillTx/>
              <a:latin typeface="Impact" panose="020B0806030902050204" pitchFamily="34" charset="0"/>
              <a:ea typeface="宋体" panose="02010600030101010101" pitchFamily="2" charset="-122"/>
              <a:cs typeface="Iskoola Pota" panose="020B0502040204020203" pitchFamily="34" charset="0"/>
            </a:endParaRPr>
          </a:p>
        </p:txBody>
      </p:sp>
      <p:sp>
        <p:nvSpPr>
          <p:cNvPr id="64" name="文本框 63"/>
          <p:cNvSpPr txBox="1"/>
          <p:nvPr/>
        </p:nvSpPr>
        <p:spPr>
          <a:xfrm>
            <a:off x="6669921" y="2755885"/>
            <a:ext cx="504215" cy="63359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3600" b="0" i="0" u="none" strike="noStrike" kern="1200" cap="none" spc="0" normalizeH="0" baseline="0" noProof="0" dirty="0">
                <a:ln>
                  <a:noFill/>
                </a:ln>
                <a:solidFill>
                  <a:srgbClr val="FFFFFF"/>
                </a:solidFill>
                <a:effectLst/>
                <a:uLnTx/>
                <a:uFillTx/>
                <a:latin typeface="Impact" panose="020B0806030902050204" pitchFamily="34" charset="0"/>
                <a:ea typeface="宋体" panose="02010600030101010101" pitchFamily="2" charset="-122"/>
                <a:cs typeface="Iskoola Pota" panose="020B0502040204020203" pitchFamily="34" charset="0"/>
              </a:rPr>
              <a:t>B</a:t>
            </a:r>
            <a:endParaRPr kumimoji="0" lang="zh-CN" altLang="en-US" sz="3600" b="0" i="0" u="none" strike="noStrike" kern="1200" cap="none" spc="0" normalizeH="0" baseline="0" noProof="0" dirty="0">
              <a:ln>
                <a:noFill/>
              </a:ln>
              <a:solidFill>
                <a:srgbClr val="FFFFFF"/>
              </a:solidFill>
              <a:effectLst/>
              <a:uLnTx/>
              <a:uFillTx/>
              <a:latin typeface="Impact" panose="020B0806030902050204" pitchFamily="34" charset="0"/>
              <a:ea typeface="宋体" panose="02010600030101010101" pitchFamily="2" charset="-122"/>
              <a:cs typeface="Iskoola Pota" panose="020B0502040204020203" pitchFamily="34" charset="0"/>
            </a:endParaRPr>
          </a:p>
        </p:txBody>
      </p:sp>
      <p:sp>
        <p:nvSpPr>
          <p:cNvPr id="65" name="文本框 64"/>
          <p:cNvSpPr txBox="1"/>
          <p:nvPr/>
        </p:nvSpPr>
        <p:spPr>
          <a:xfrm>
            <a:off x="6933356" y="3831074"/>
            <a:ext cx="504215" cy="63359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3600" b="0" i="0" u="none" strike="noStrike" kern="1200" cap="none" spc="0" normalizeH="0" baseline="0" noProof="0" dirty="0">
                <a:ln>
                  <a:noFill/>
                </a:ln>
                <a:solidFill>
                  <a:srgbClr val="FFFFFF"/>
                </a:solidFill>
                <a:effectLst/>
                <a:uLnTx/>
                <a:uFillTx/>
                <a:latin typeface="Impact" panose="020B0806030902050204" pitchFamily="34" charset="0"/>
                <a:ea typeface="宋体" panose="02010600030101010101" pitchFamily="2" charset="-122"/>
                <a:cs typeface="Iskoola Pota" panose="020B0502040204020203" pitchFamily="34" charset="0"/>
              </a:rPr>
              <a:t>D</a:t>
            </a:r>
            <a:endParaRPr kumimoji="0" lang="zh-CN" altLang="en-US" sz="3600" b="0" i="0" u="none" strike="noStrike" kern="1200" cap="none" spc="0" normalizeH="0" baseline="0" noProof="0" dirty="0">
              <a:ln>
                <a:noFill/>
              </a:ln>
              <a:solidFill>
                <a:srgbClr val="FFFFFF"/>
              </a:solidFill>
              <a:effectLst/>
              <a:uLnTx/>
              <a:uFillTx/>
              <a:latin typeface="Impact" panose="020B0806030902050204" pitchFamily="34" charset="0"/>
              <a:ea typeface="宋体" panose="02010600030101010101" pitchFamily="2" charset="-122"/>
              <a:cs typeface="Iskoola Pota" panose="020B0502040204020203" pitchFamily="34" charset="0"/>
            </a:endParaRPr>
          </a:p>
        </p:txBody>
      </p:sp>
      <p:sp>
        <p:nvSpPr>
          <p:cNvPr id="66" name="文本框 65"/>
          <p:cNvSpPr txBox="1"/>
          <p:nvPr/>
        </p:nvSpPr>
        <p:spPr>
          <a:xfrm>
            <a:off x="3461573" y="3723772"/>
            <a:ext cx="504215" cy="63359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3600" b="0" i="0" u="none" strike="noStrike" kern="1200" cap="none" spc="0" normalizeH="0" baseline="0" noProof="0" dirty="0">
                <a:ln>
                  <a:noFill/>
                </a:ln>
                <a:solidFill>
                  <a:srgbClr val="FFFFFF"/>
                </a:solidFill>
                <a:effectLst/>
                <a:uLnTx/>
                <a:uFillTx/>
                <a:latin typeface="Impact" panose="020B0806030902050204" pitchFamily="34" charset="0"/>
                <a:ea typeface="宋体" panose="02010600030101010101" pitchFamily="2" charset="-122"/>
                <a:cs typeface="Iskoola Pota" panose="020B0502040204020203" pitchFamily="34" charset="0"/>
              </a:rPr>
              <a:t>C</a:t>
            </a:r>
            <a:endParaRPr kumimoji="0" lang="zh-CN" altLang="en-US" sz="3600" b="0" i="0" u="none" strike="noStrike" kern="1200" cap="none" spc="0" normalizeH="0" baseline="0" noProof="0" dirty="0">
              <a:ln>
                <a:noFill/>
              </a:ln>
              <a:solidFill>
                <a:srgbClr val="FFFFFF"/>
              </a:solidFill>
              <a:effectLst/>
              <a:uLnTx/>
              <a:uFillTx/>
              <a:latin typeface="Impact" panose="020B0806030902050204" pitchFamily="34" charset="0"/>
              <a:ea typeface="宋体" panose="02010600030101010101" pitchFamily="2" charset="-122"/>
              <a:cs typeface="Iskoola Pota" panose="020B0502040204020203" pitchFamily="34" charset="0"/>
            </a:endParaRPr>
          </a:p>
        </p:txBody>
      </p:sp>
      <p:sp>
        <p:nvSpPr>
          <p:cNvPr id="17" name="椭圆 16"/>
          <p:cNvSpPr/>
          <p:nvPr/>
        </p:nvSpPr>
        <p:spPr>
          <a:xfrm>
            <a:off x="1921157" y="2031826"/>
            <a:ext cx="172857" cy="172857"/>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Calibri" panose="020F0502020204030204"/>
              <a:ea typeface="宋体" panose="02010600030101010101" pitchFamily="2" charset="-122"/>
              <a:cs typeface="+mn-cs"/>
            </a:endParaRPr>
          </a:p>
        </p:txBody>
      </p:sp>
      <p:sp>
        <p:nvSpPr>
          <p:cNvPr id="69" name="椭圆 68"/>
          <p:cNvSpPr/>
          <p:nvPr/>
        </p:nvSpPr>
        <p:spPr>
          <a:xfrm>
            <a:off x="1995856" y="5314302"/>
            <a:ext cx="172857" cy="172857"/>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Calibri" panose="020F0502020204030204"/>
              <a:ea typeface="宋体" panose="02010600030101010101" pitchFamily="2" charset="-122"/>
              <a:cs typeface="+mn-cs"/>
            </a:endParaRPr>
          </a:p>
        </p:txBody>
      </p:sp>
      <p:sp>
        <p:nvSpPr>
          <p:cNvPr id="70" name="椭圆 69"/>
          <p:cNvSpPr/>
          <p:nvPr/>
        </p:nvSpPr>
        <p:spPr>
          <a:xfrm>
            <a:off x="10062890" y="5314302"/>
            <a:ext cx="172857" cy="172857"/>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Calibri" panose="020F0502020204030204"/>
              <a:ea typeface="宋体" panose="02010600030101010101" pitchFamily="2" charset="-122"/>
              <a:cs typeface="+mn-cs"/>
            </a:endParaRPr>
          </a:p>
        </p:txBody>
      </p:sp>
      <p:sp>
        <p:nvSpPr>
          <p:cNvPr id="71" name="椭圆 70"/>
          <p:cNvSpPr/>
          <p:nvPr/>
        </p:nvSpPr>
        <p:spPr>
          <a:xfrm>
            <a:off x="10212287" y="2025823"/>
            <a:ext cx="172857" cy="17285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Calibri" panose="020F0502020204030204"/>
              <a:ea typeface="宋体" panose="02010600030101010101" pitchFamily="2" charset="-122"/>
              <a:cs typeface="+mn-cs"/>
            </a:endParaRPr>
          </a:p>
        </p:txBody>
      </p:sp>
      <p:grpSp>
        <p:nvGrpSpPr>
          <p:cNvPr id="1156" name="组合 1155"/>
          <p:cNvGrpSpPr/>
          <p:nvPr/>
        </p:nvGrpSpPr>
        <p:grpSpPr>
          <a:xfrm>
            <a:off x="8011070" y="1685400"/>
            <a:ext cx="344386" cy="402846"/>
            <a:chOff x="5854700" y="3100388"/>
            <a:chExt cx="514350" cy="601662"/>
          </a:xfrm>
          <a:solidFill>
            <a:schemeClr val="accent1"/>
          </a:solidFill>
        </p:grpSpPr>
        <p:sp>
          <p:nvSpPr>
            <p:cNvPr id="226" name="Oval 11"/>
            <p:cNvSpPr>
              <a:spLocks noChangeArrowheads="1"/>
            </p:cNvSpPr>
            <p:nvPr/>
          </p:nvSpPr>
          <p:spPr bwMode="auto">
            <a:xfrm>
              <a:off x="5976938" y="3100388"/>
              <a:ext cx="95250" cy="115887"/>
            </a:xfrm>
            <a:prstGeom prst="ellipse">
              <a:avLst/>
            </a:prstGeom>
            <a:grpFill/>
            <a:ln>
              <a:noFill/>
            </a:ln>
          </p:spPr>
          <p:txBody>
            <a:bodyPr/>
            <a:lstStyle>
              <a:lvl1pPr>
                <a:defRPr>
                  <a:solidFill>
                    <a:schemeClr val="tx1"/>
                  </a:solidFill>
                  <a:latin typeface="Calibri" panose="020F0502020204030204"/>
                  <a:ea typeface="宋体" panose="02010600030101010101" pitchFamily="2" charset="-122"/>
                </a:defRPr>
              </a:lvl1pPr>
              <a:lvl2pPr marL="742950" indent="-285750">
                <a:defRPr>
                  <a:solidFill>
                    <a:schemeClr val="tx1"/>
                  </a:solidFill>
                  <a:latin typeface="Calibri" panose="020F0502020204030204"/>
                  <a:ea typeface="宋体" panose="02010600030101010101" pitchFamily="2" charset="-122"/>
                </a:defRPr>
              </a:lvl2pPr>
              <a:lvl3pPr marL="1143000" indent="-228600">
                <a:defRPr>
                  <a:solidFill>
                    <a:schemeClr val="tx1"/>
                  </a:solidFill>
                  <a:latin typeface="Calibri" panose="020F0502020204030204"/>
                  <a:ea typeface="宋体" panose="02010600030101010101" pitchFamily="2" charset="-122"/>
                </a:defRPr>
              </a:lvl3pPr>
              <a:lvl4pPr marL="1600200" indent="-228600">
                <a:defRPr>
                  <a:solidFill>
                    <a:schemeClr val="tx1"/>
                  </a:solidFill>
                  <a:latin typeface="Calibri" panose="020F0502020204030204"/>
                  <a:ea typeface="宋体" panose="02010600030101010101" pitchFamily="2" charset="-122"/>
                </a:defRPr>
              </a:lvl4pPr>
              <a:lvl5pPr marL="2057400" indent="-228600">
                <a:defRPr>
                  <a:solidFill>
                    <a:schemeClr val="tx1"/>
                  </a:solidFill>
                  <a:latin typeface="Calibri" panose="020F0502020204030204"/>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a:ea typeface="宋体" panose="02010600030101010101" pitchFamily="2" charset="-122"/>
                </a:defRPr>
              </a:lvl9p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Calibri" panose="020F0502020204030204"/>
                <a:ea typeface="宋体" panose="02010600030101010101" pitchFamily="2" charset="-122"/>
                <a:cs typeface="+mn-cs"/>
              </a:endParaRPr>
            </a:p>
          </p:txBody>
        </p:sp>
        <p:sp>
          <p:nvSpPr>
            <p:cNvPr id="227" name="Freeform 12"/>
            <p:cNvSpPr>
              <a:spLocks noEditPoints="1"/>
            </p:cNvSpPr>
            <p:nvPr/>
          </p:nvSpPr>
          <p:spPr bwMode="auto">
            <a:xfrm>
              <a:off x="5854700" y="3227388"/>
              <a:ext cx="334963" cy="473075"/>
            </a:xfrm>
            <a:custGeom>
              <a:avLst/>
              <a:gdLst>
                <a:gd name="T0" fmla="*/ 331663 w 121"/>
                <a:gd name="T1" fmla="*/ 72006 h 171"/>
                <a:gd name="T2" fmla="*/ 331663 w 121"/>
                <a:gd name="T3" fmla="*/ 72006 h 171"/>
                <a:gd name="T4" fmla="*/ 315080 w 121"/>
                <a:gd name="T5" fmla="*/ 58158 h 171"/>
                <a:gd name="T6" fmla="*/ 248747 w 121"/>
                <a:gd name="T7" fmla="*/ 8308 h 171"/>
                <a:gd name="T8" fmla="*/ 232164 w 121"/>
                <a:gd name="T9" fmla="*/ 2769 h 171"/>
                <a:gd name="T10" fmla="*/ 207289 w 121"/>
                <a:gd name="T11" fmla="*/ 2769 h 171"/>
                <a:gd name="T12" fmla="*/ 204526 w 121"/>
                <a:gd name="T13" fmla="*/ 30464 h 171"/>
                <a:gd name="T14" fmla="*/ 185179 w 121"/>
                <a:gd name="T15" fmla="*/ 116317 h 171"/>
                <a:gd name="T16" fmla="*/ 185179 w 121"/>
                <a:gd name="T17" fmla="*/ 19386 h 171"/>
                <a:gd name="T18" fmla="*/ 160304 w 121"/>
                <a:gd name="T19" fmla="*/ 0 h 171"/>
                <a:gd name="T20" fmla="*/ 157540 w 121"/>
                <a:gd name="T21" fmla="*/ 24925 h 171"/>
                <a:gd name="T22" fmla="*/ 124374 w 121"/>
                <a:gd name="T23" fmla="*/ 49850 h 171"/>
                <a:gd name="T24" fmla="*/ 110554 w 121"/>
                <a:gd name="T25" fmla="*/ 19386 h 171"/>
                <a:gd name="T26" fmla="*/ 129901 w 121"/>
                <a:gd name="T27" fmla="*/ 0 h 171"/>
                <a:gd name="T28" fmla="*/ 105027 w 121"/>
                <a:gd name="T29" fmla="*/ 2769 h 171"/>
                <a:gd name="T30" fmla="*/ 8292 w 121"/>
                <a:gd name="T31" fmla="*/ 96931 h 171"/>
                <a:gd name="T32" fmla="*/ 5528 w 121"/>
                <a:gd name="T33" fmla="*/ 96931 h 171"/>
                <a:gd name="T34" fmla="*/ 2764 w 121"/>
                <a:gd name="T35" fmla="*/ 132934 h 171"/>
                <a:gd name="T36" fmla="*/ 2764 w 121"/>
                <a:gd name="T37" fmla="*/ 132934 h 171"/>
                <a:gd name="T38" fmla="*/ 5528 w 121"/>
                <a:gd name="T39" fmla="*/ 138473 h 171"/>
                <a:gd name="T40" fmla="*/ 16583 w 121"/>
                <a:gd name="T41" fmla="*/ 157859 h 171"/>
                <a:gd name="T42" fmla="*/ 55277 w 121"/>
                <a:gd name="T43" fmla="*/ 232634 h 171"/>
                <a:gd name="T44" fmla="*/ 88444 w 121"/>
                <a:gd name="T45" fmla="*/ 249251 h 171"/>
                <a:gd name="T46" fmla="*/ 96735 w 121"/>
                <a:gd name="T47" fmla="*/ 249251 h 171"/>
                <a:gd name="T48" fmla="*/ 165832 w 121"/>
                <a:gd name="T49" fmla="*/ 473576 h 171"/>
                <a:gd name="T50" fmla="*/ 154776 w 121"/>
                <a:gd name="T51" fmla="*/ 304640 h 171"/>
                <a:gd name="T52" fmla="*/ 245983 w 121"/>
                <a:gd name="T53" fmla="*/ 91392 h 171"/>
                <a:gd name="T54" fmla="*/ 257039 w 121"/>
                <a:gd name="T55" fmla="*/ 85853 h 171"/>
                <a:gd name="T56" fmla="*/ 207289 w 121"/>
                <a:gd name="T57" fmla="*/ 124625 h 171"/>
                <a:gd name="T58" fmla="*/ 245983 w 121"/>
                <a:gd name="T59" fmla="*/ 91392 h 171"/>
                <a:gd name="T60" fmla="*/ 82916 w 121"/>
                <a:gd name="T61" fmla="*/ 152320 h 171"/>
                <a:gd name="T62" fmla="*/ 63569 w 121"/>
                <a:gd name="T63" fmla="*/ 121856 h 171"/>
                <a:gd name="T64" fmla="*/ 91207 w 121"/>
                <a:gd name="T65" fmla="*/ 166167 h 171"/>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121" h="171">
                  <a:moveTo>
                    <a:pt x="120" y="42"/>
                  </a:moveTo>
                  <a:cubicBezTo>
                    <a:pt x="120" y="35"/>
                    <a:pt x="121" y="24"/>
                    <a:pt x="120" y="26"/>
                  </a:cubicBezTo>
                  <a:cubicBezTo>
                    <a:pt x="120" y="26"/>
                    <a:pt x="120" y="26"/>
                    <a:pt x="120" y="26"/>
                  </a:cubicBezTo>
                  <a:cubicBezTo>
                    <a:pt x="120" y="26"/>
                    <a:pt x="120" y="26"/>
                    <a:pt x="120" y="26"/>
                  </a:cubicBezTo>
                  <a:cubicBezTo>
                    <a:pt x="118" y="24"/>
                    <a:pt x="118" y="24"/>
                    <a:pt x="118" y="24"/>
                  </a:cubicBezTo>
                  <a:cubicBezTo>
                    <a:pt x="114" y="21"/>
                    <a:pt x="114" y="21"/>
                    <a:pt x="114" y="21"/>
                  </a:cubicBezTo>
                  <a:cubicBezTo>
                    <a:pt x="106" y="15"/>
                    <a:pt x="106" y="15"/>
                    <a:pt x="106" y="15"/>
                  </a:cubicBezTo>
                  <a:cubicBezTo>
                    <a:pt x="90" y="3"/>
                    <a:pt x="90" y="3"/>
                    <a:pt x="90" y="3"/>
                  </a:cubicBezTo>
                  <a:cubicBezTo>
                    <a:pt x="88" y="2"/>
                    <a:pt x="86" y="1"/>
                    <a:pt x="84" y="1"/>
                  </a:cubicBezTo>
                  <a:cubicBezTo>
                    <a:pt x="84" y="1"/>
                    <a:pt x="84" y="1"/>
                    <a:pt x="84" y="1"/>
                  </a:cubicBezTo>
                  <a:cubicBezTo>
                    <a:pt x="81" y="1"/>
                    <a:pt x="78" y="0"/>
                    <a:pt x="75" y="0"/>
                  </a:cubicBezTo>
                  <a:cubicBezTo>
                    <a:pt x="75" y="1"/>
                    <a:pt x="75" y="1"/>
                    <a:pt x="75" y="1"/>
                  </a:cubicBezTo>
                  <a:cubicBezTo>
                    <a:pt x="83" y="7"/>
                    <a:pt x="83" y="7"/>
                    <a:pt x="83" y="7"/>
                  </a:cubicBezTo>
                  <a:cubicBezTo>
                    <a:pt x="74" y="11"/>
                    <a:pt x="74" y="11"/>
                    <a:pt x="74" y="11"/>
                  </a:cubicBezTo>
                  <a:cubicBezTo>
                    <a:pt x="78" y="18"/>
                    <a:pt x="78" y="18"/>
                    <a:pt x="78" y="18"/>
                  </a:cubicBezTo>
                  <a:cubicBezTo>
                    <a:pt x="67" y="42"/>
                    <a:pt x="67" y="42"/>
                    <a:pt x="67" y="42"/>
                  </a:cubicBezTo>
                  <a:cubicBezTo>
                    <a:pt x="65" y="9"/>
                    <a:pt x="65" y="9"/>
                    <a:pt x="65" y="9"/>
                  </a:cubicBezTo>
                  <a:cubicBezTo>
                    <a:pt x="67" y="7"/>
                    <a:pt x="67" y="7"/>
                    <a:pt x="67" y="7"/>
                  </a:cubicBezTo>
                  <a:cubicBezTo>
                    <a:pt x="65" y="0"/>
                    <a:pt x="65" y="0"/>
                    <a:pt x="65" y="0"/>
                  </a:cubicBezTo>
                  <a:cubicBezTo>
                    <a:pt x="58" y="0"/>
                    <a:pt x="58" y="0"/>
                    <a:pt x="58" y="0"/>
                  </a:cubicBezTo>
                  <a:cubicBezTo>
                    <a:pt x="56" y="7"/>
                    <a:pt x="56" y="7"/>
                    <a:pt x="56" y="7"/>
                  </a:cubicBezTo>
                  <a:cubicBezTo>
                    <a:pt x="57" y="9"/>
                    <a:pt x="57" y="9"/>
                    <a:pt x="57" y="9"/>
                  </a:cubicBezTo>
                  <a:cubicBezTo>
                    <a:pt x="56" y="42"/>
                    <a:pt x="56" y="42"/>
                    <a:pt x="56" y="42"/>
                  </a:cubicBezTo>
                  <a:cubicBezTo>
                    <a:pt x="45" y="18"/>
                    <a:pt x="45" y="18"/>
                    <a:pt x="45" y="18"/>
                  </a:cubicBezTo>
                  <a:cubicBezTo>
                    <a:pt x="49" y="11"/>
                    <a:pt x="49" y="11"/>
                    <a:pt x="49" y="11"/>
                  </a:cubicBezTo>
                  <a:cubicBezTo>
                    <a:pt x="40" y="7"/>
                    <a:pt x="40" y="7"/>
                    <a:pt x="40" y="7"/>
                  </a:cubicBezTo>
                  <a:cubicBezTo>
                    <a:pt x="47" y="0"/>
                    <a:pt x="47" y="0"/>
                    <a:pt x="47" y="0"/>
                  </a:cubicBezTo>
                  <a:cubicBezTo>
                    <a:pt x="47" y="0"/>
                    <a:pt x="47" y="0"/>
                    <a:pt x="47" y="0"/>
                  </a:cubicBezTo>
                  <a:cubicBezTo>
                    <a:pt x="44" y="0"/>
                    <a:pt x="42" y="1"/>
                    <a:pt x="39" y="1"/>
                  </a:cubicBezTo>
                  <a:cubicBezTo>
                    <a:pt x="39" y="1"/>
                    <a:pt x="38" y="1"/>
                    <a:pt x="38" y="1"/>
                  </a:cubicBezTo>
                  <a:cubicBezTo>
                    <a:pt x="36" y="1"/>
                    <a:pt x="33" y="3"/>
                    <a:pt x="31" y="5"/>
                  </a:cubicBezTo>
                  <a:cubicBezTo>
                    <a:pt x="3" y="35"/>
                    <a:pt x="3" y="35"/>
                    <a:pt x="3" y="35"/>
                  </a:cubicBezTo>
                  <a:cubicBezTo>
                    <a:pt x="2" y="35"/>
                    <a:pt x="2" y="35"/>
                    <a:pt x="2" y="35"/>
                  </a:cubicBezTo>
                  <a:cubicBezTo>
                    <a:pt x="2" y="35"/>
                    <a:pt x="2" y="35"/>
                    <a:pt x="2" y="35"/>
                  </a:cubicBezTo>
                  <a:cubicBezTo>
                    <a:pt x="0" y="60"/>
                    <a:pt x="2" y="42"/>
                    <a:pt x="1" y="48"/>
                  </a:cubicBezTo>
                  <a:cubicBezTo>
                    <a:pt x="1" y="48"/>
                    <a:pt x="1" y="48"/>
                    <a:pt x="1" y="48"/>
                  </a:cubicBezTo>
                  <a:cubicBezTo>
                    <a:pt x="1" y="48"/>
                    <a:pt x="1" y="48"/>
                    <a:pt x="1" y="48"/>
                  </a:cubicBezTo>
                  <a:cubicBezTo>
                    <a:pt x="1" y="48"/>
                    <a:pt x="1" y="48"/>
                    <a:pt x="1" y="48"/>
                  </a:cubicBezTo>
                  <a:cubicBezTo>
                    <a:pt x="2" y="49"/>
                    <a:pt x="2" y="49"/>
                    <a:pt x="2" y="49"/>
                  </a:cubicBezTo>
                  <a:cubicBezTo>
                    <a:pt x="2" y="50"/>
                    <a:pt x="2" y="50"/>
                    <a:pt x="2" y="50"/>
                  </a:cubicBezTo>
                  <a:cubicBezTo>
                    <a:pt x="3" y="52"/>
                    <a:pt x="3" y="52"/>
                    <a:pt x="3" y="52"/>
                  </a:cubicBezTo>
                  <a:cubicBezTo>
                    <a:pt x="6" y="57"/>
                    <a:pt x="6" y="57"/>
                    <a:pt x="6" y="57"/>
                  </a:cubicBezTo>
                  <a:cubicBezTo>
                    <a:pt x="10" y="66"/>
                    <a:pt x="10" y="66"/>
                    <a:pt x="10" y="66"/>
                  </a:cubicBezTo>
                  <a:cubicBezTo>
                    <a:pt x="20" y="84"/>
                    <a:pt x="20" y="84"/>
                    <a:pt x="20" y="84"/>
                  </a:cubicBezTo>
                  <a:cubicBezTo>
                    <a:pt x="24" y="82"/>
                    <a:pt x="28" y="80"/>
                    <a:pt x="33" y="78"/>
                  </a:cubicBezTo>
                  <a:cubicBezTo>
                    <a:pt x="32" y="82"/>
                    <a:pt x="32" y="86"/>
                    <a:pt x="32" y="90"/>
                  </a:cubicBezTo>
                  <a:cubicBezTo>
                    <a:pt x="32" y="90"/>
                    <a:pt x="32" y="90"/>
                    <a:pt x="32" y="90"/>
                  </a:cubicBezTo>
                  <a:cubicBezTo>
                    <a:pt x="33" y="90"/>
                    <a:pt x="34" y="90"/>
                    <a:pt x="35" y="90"/>
                  </a:cubicBezTo>
                  <a:cubicBezTo>
                    <a:pt x="37" y="171"/>
                    <a:pt x="37" y="171"/>
                    <a:pt x="37" y="171"/>
                  </a:cubicBezTo>
                  <a:cubicBezTo>
                    <a:pt x="60" y="171"/>
                    <a:pt x="60" y="171"/>
                    <a:pt x="60" y="171"/>
                  </a:cubicBezTo>
                  <a:cubicBezTo>
                    <a:pt x="60" y="161"/>
                    <a:pt x="60" y="147"/>
                    <a:pt x="60" y="134"/>
                  </a:cubicBezTo>
                  <a:cubicBezTo>
                    <a:pt x="57" y="127"/>
                    <a:pt x="56" y="118"/>
                    <a:pt x="56" y="110"/>
                  </a:cubicBezTo>
                  <a:cubicBezTo>
                    <a:pt x="56" y="73"/>
                    <a:pt x="84" y="44"/>
                    <a:pt x="120" y="42"/>
                  </a:cubicBezTo>
                  <a:close/>
                  <a:moveTo>
                    <a:pt x="89" y="33"/>
                  </a:moveTo>
                  <a:cubicBezTo>
                    <a:pt x="89" y="31"/>
                    <a:pt x="89" y="29"/>
                    <a:pt x="89" y="27"/>
                  </a:cubicBezTo>
                  <a:cubicBezTo>
                    <a:pt x="93" y="31"/>
                    <a:pt x="93" y="31"/>
                    <a:pt x="93" y="31"/>
                  </a:cubicBezTo>
                  <a:cubicBezTo>
                    <a:pt x="95" y="33"/>
                    <a:pt x="95" y="33"/>
                    <a:pt x="95" y="33"/>
                  </a:cubicBezTo>
                  <a:cubicBezTo>
                    <a:pt x="75" y="45"/>
                    <a:pt x="75" y="45"/>
                    <a:pt x="75" y="45"/>
                  </a:cubicBezTo>
                  <a:cubicBezTo>
                    <a:pt x="73" y="42"/>
                    <a:pt x="73" y="42"/>
                    <a:pt x="73" y="42"/>
                  </a:cubicBezTo>
                  <a:lnTo>
                    <a:pt x="89" y="33"/>
                  </a:lnTo>
                  <a:close/>
                  <a:moveTo>
                    <a:pt x="33" y="60"/>
                  </a:moveTo>
                  <a:cubicBezTo>
                    <a:pt x="30" y="55"/>
                    <a:pt x="30" y="55"/>
                    <a:pt x="30" y="55"/>
                  </a:cubicBezTo>
                  <a:cubicBezTo>
                    <a:pt x="25" y="46"/>
                    <a:pt x="25" y="46"/>
                    <a:pt x="25" y="46"/>
                  </a:cubicBezTo>
                  <a:cubicBezTo>
                    <a:pt x="23" y="44"/>
                    <a:pt x="23" y="44"/>
                    <a:pt x="23" y="44"/>
                  </a:cubicBezTo>
                  <a:cubicBezTo>
                    <a:pt x="34" y="31"/>
                    <a:pt x="34" y="31"/>
                    <a:pt x="34" y="31"/>
                  </a:cubicBezTo>
                  <a:cubicBezTo>
                    <a:pt x="33" y="41"/>
                    <a:pt x="33" y="50"/>
                    <a:pt x="33" y="60"/>
                  </a:cubicBezTo>
                  <a:close/>
                </a:path>
              </a:pathLst>
            </a:custGeom>
            <a:grpFill/>
            <a:ln>
              <a:noFill/>
            </a:ln>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Calibri" panose="020F0502020204030204"/>
                <a:ea typeface="宋体" panose="02010600030101010101" pitchFamily="2" charset="-122"/>
                <a:cs typeface="+mn-cs"/>
              </a:endParaRPr>
            </a:p>
          </p:txBody>
        </p:sp>
        <p:sp>
          <p:nvSpPr>
            <p:cNvPr id="228" name="Freeform 13"/>
            <p:cNvSpPr/>
            <p:nvPr/>
          </p:nvSpPr>
          <p:spPr bwMode="auto">
            <a:xfrm>
              <a:off x="6032500" y="3619500"/>
              <a:ext cx="65088" cy="80963"/>
            </a:xfrm>
            <a:custGeom>
              <a:avLst/>
              <a:gdLst>
                <a:gd name="T0" fmla="*/ 0 w 24"/>
                <a:gd name="T1" fmla="*/ 0 h 29"/>
                <a:gd name="T2" fmla="*/ 2728 w 24"/>
                <a:gd name="T3" fmla="*/ 80683 h 29"/>
                <a:gd name="T4" fmla="*/ 65482 w 24"/>
                <a:gd name="T5" fmla="*/ 80683 h 29"/>
                <a:gd name="T6" fmla="*/ 65482 w 24"/>
                <a:gd name="T7" fmla="*/ 72336 h 29"/>
                <a:gd name="T8" fmla="*/ 0 w 24"/>
                <a:gd name="T9" fmla="*/ 0 h 2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4" h="29">
                  <a:moveTo>
                    <a:pt x="0" y="0"/>
                  </a:moveTo>
                  <a:cubicBezTo>
                    <a:pt x="1" y="29"/>
                    <a:pt x="1" y="29"/>
                    <a:pt x="1" y="29"/>
                  </a:cubicBezTo>
                  <a:cubicBezTo>
                    <a:pt x="24" y="29"/>
                    <a:pt x="24" y="29"/>
                    <a:pt x="24" y="29"/>
                  </a:cubicBezTo>
                  <a:cubicBezTo>
                    <a:pt x="24" y="28"/>
                    <a:pt x="24" y="27"/>
                    <a:pt x="24" y="26"/>
                  </a:cubicBezTo>
                  <a:cubicBezTo>
                    <a:pt x="14" y="19"/>
                    <a:pt x="6" y="11"/>
                    <a:pt x="0" y="0"/>
                  </a:cubicBezTo>
                  <a:close/>
                </a:path>
              </a:pathLst>
            </a:custGeom>
            <a:grpFill/>
            <a:ln>
              <a:noFill/>
            </a:ln>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Calibri" panose="020F0502020204030204"/>
                <a:ea typeface="宋体" panose="02010600030101010101" pitchFamily="2" charset="-122"/>
                <a:cs typeface="+mn-cs"/>
              </a:endParaRPr>
            </a:p>
          </p:txBody>
        </p:sp>
        <p:sp>
          <p:nvSpPr>
            <p:cNvPr id="229" name="Freeform 14"/>
            <p:cNvSpPr>
              <a:spLocks noEditPoints="1"/>
            </p:cNvSpPr>
            <p:nvPr/>
          </p:nvSpPr>
          <p:spPr bwMode="auto">
            <a:xfrm>
              <a:off x="6027738" y="3360738"/>
              <a:ext cx="341312" cy="341312"/>
            </a:xfrm>
            <a:custGeom>
              <a:avLst/>
              <a:gdLst>
                <a:gd name="T0" fmla="*/ 171306 w 124"/>
                <a:gd name="T1" fmla="*/ 0 h 124"/>
                <a:gd name="T2" fmla="*/ 0 w 124"/>
                <a:gd name="T3" fmla="*/ 171306 h 124"/>
                <a:gd name="T4" fmla="*/ 171306 w 124"/>
                <a:gd name="T5" fmla="*/ 342612 h 124"/>
                <a:gd name="T6" fmla="*/ 342612 w 124"/>
                <a:gd name="T7" fmla="*/ 171306 h 124"/>
                <a:gd name="T8" fmla="*/ 171306 w 124"/>
                <a:gd name="T9" fmla="*/ 0 h 124"/>
                <a:gd name="T10" fmla="*/ 187884 w 124"/>
                <a:gd name="T11" fmla="*/ 309456 h 124"/>
                <a:gd name="T12" fmla="*/ 187884 w 124"/>
                <a:gd name="T13" fmla="*/ 276300 h 124"/>
                <a:gd name="T14" fmla="*/ 171306 w 124"/>
                <a:gd name="T15" fmla="*/ 279063 h 124"/>
                <a:gd name="T16" fmla="*/ 154728 w 124"/>
                <a:gd name="T17" fmla="*/ 276300 h 124"/>
                <a:gd name="T18" fmla="*/ 154728 w 124"/>
                <a:gd name="T19" fmla="*/ 309456 h 124"/>
                <a:gd name="T20" fmla="*/ 33156 w 124"/>
                <a:gd name="T21" fmla="*/ 185121 h 124"/>
                <a:gd name="T22" fmla="*/ 66312 w 124"/>
                <a:gd name="T23" fmla="*/ 185121 h 124"/>
                <a:gd name="T24" fmla="*/ 63549 w 124"/>
                <a:gd name="T25" fmla="*/ 171306 h 124"/>
                <a:gd name="T26" fmla="*/ 66312 w 124"/>
                <a:gd name="T27" fmla="*/ 154728 h 124"/>
                <a:gd name="T28" fmla="*/ 33156 w 124"/>
                <a:gd name="T29" fmla="*/ 154728 h 124"/>
                <a:gd name="T30" fmla="*/ 154728 w 124"/>
                <a:gd name="T31" fmla="*/ 30393 h 124"/>
                <a:gd name="T32" fmla="*/ 154728 w 124"/>
                <a:gd name="T33" fmla="*/ 63549 h 124"/>
                <a:gd name="T34" fmla="*/ 171306 w 124"/>
                <a:gd name="T35" fmla="*/ 63549 h 124"/>
                <a:gd name="T36" fmla="*/ 187884 w 124"/>
                <a:gd name="T37" fmla="*/ 63549 h 124"/>
                <a:gd name="T38" fmla="*/ 187884 w 124"/>
                <a:gd name="T39" fmla="*/ 30393 h 124"/>
                <a:gd name="T40" fmla="*/ 309456 w 124"/>
                <a:gd name="T41" fmla="*/ 154728 h 124"/>
                <a:gd name="T42" fmla="*/ 279063 w 124"/>
                <a:gd name="T43" fmla="*/ 154728 h 124"/>
                <a:gd name="T44" fmla="*/ 279063 w 124"/>
                <a:gd name="T45" fmla="*/ 171306 h 124"/>
                <a:gd name="T46" fmla="*/ 279063 w 124"/>
                <a:gd name="T47" fmla="*/ 185121 h 124"/>
                <a:gd name="T48" fmla="*/ 309456 w 124"/>
                <a:gd name="T49" fmla="*/ 185121 h 124"/>
                <a:gd name="T50" fmla="*/ 187884 w 124"/>
                <a:gd name="T51" fmla="*/ 309456 h 124"/>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124" h="124">
                  <a:moveTo>
                    <a:pt x="62" y="0"/>
                  </a:moveTo>
                  <a:cubicBezTo>
                    <a:pt x="28" y="0"/>
                    <a:pt x="0" y="27"/>
                    <a:pt x="0" y="62"/>
                  </a:cubicBezTo>
                  <a:cubicBezTo>
                    <a:pt x="0" y="96"/>
                    <a:pt x="28" y="124"/>
                    <a:pt x="62" y="124"/>
                  </a:cubicBezTo>
                  <a:cubicBezTo>
                    <a:pt x="96" y="124"/>
                    <a:pt x="124" y="96"/>
                    <a:pt x="124" y="62"/>
                  </a:cubicBezTo>
                  <a:cubicBezTo>
                    <a:pt x="124" y="27"/>
                    <a:pt x="96" y="0"/>
                    <a:pt x="62" y="0"/>
                  </a:cubicBezTo>
                  <a:close/>
                  <a:moveTo>
                    <a:pt x="68" y="112"/>
                  </a:moveTo>
                  <a:cubicBezTo>
                    <a:pt x="68" y="100"/>
                    <a:pt x="68" y="100"/>
                    <a:pt x="68" y="100"/>
                  </a:cubicBezTo>
                  <a:cubicBezTo>
                    <a:pt x="66" y="100"/>
                    <a:pt x="64" y="101"/>
                    <a:pt x="62" y="101"/>
                  </a:cubicBezTo>
                  <a:cubicBezTo>
                    <a:pt x="60" y="101"/>
                    <a:pt x="58" y="100"/>
                    <a:pt x="56" y="100"/>
                  </a:cubicBezTo>
                  <a:cubicBezTo>
                    <a:pt x="56" y="112"/>
                    <a:pt x="56" y="112"/>
                    <a:pt x="56" y="112"/>
                  </a:cubicBezTo>
                  <a:cubicBezTo>
                    <a:pt x="33" y="109"/>
                    <a:pt x="15" y="91"/>
                    <a:pt x="12" y="67"/>
                  </a:cubicBezTo>
                  <a:cubicBezTo>
                    <a:pt x="24" y="67"/>
                    <a:pt x="24" y="67"/>
                    <a:pt x="24" y="67"/>
                  </a:cubicBezTo>
                  <a:cubicBezTo>
                    <a:pt x="23" y="66"/>
                    <a:pt x="23" y="64"/>
                    <a:pt x="23" y="62"/>
                  </a:cubicBezTo>
                  <a:cubicBezTo>
                    <a:pt x="23" y="60"/>
                    <a:pt x="23" y="58"/>
                    <a:pt x="24" y="56"/>
                  </a:cubicBezTo>
                  <a:cubicBezTo>
                    <a:pt x="12" y="56"/>
                    <a:pt x="12" y="56"/>
                    <a:pt x="12" y="56"/>
                  </a:cubicBezTo>
                  <a:cubicBezTo>
                    <a:pt x="15" y="33"/>
                    <a:pt x="33" y="14"/>
                    <a:pt x="56" y="11"/>
                  </a:cubicBezTo>
                  <a:cubicBezTo>
                    <a:pt x="56" y="23"/>
                    <a:pt x="56" y="23"/>
                    <a:pt x="56" y="23"/>
                  </a:cubicBezTo>
                  <a:cubicBezTo>
                    <a:pt x="58" y="23"/>
                    <a:pt x="60" y="23"/>
                    <a:pt x="62" y="23"/>
                  </a:cubicBezTo>
                  <a:cubicBezTo>
                    <a:pt x="64" y="23"/>
                    <a:pt x="66" y="23"/>
                    <a:pt x="68" y="23"/>
                  </a:cubicBezTo>
                  <a:cubicBezTo>
                    <a:pt x="68" y="11"/>
                    <a:pt x="68" y="11"/>
                    <a:pt x="68" y="11"/>
                  </a:cubicBezTo>
                  <a:cubicBezTo>
                    <a:pt x="91" y="14"/>
                    <a:pt x="109" y="33"/>
                    <a:pt x="112" y="56"/>
                  </a:cubicBezTo>
                  <a:cubicBezTo>
                    <a:pt x="101" y="56"/>
                    <a:pt x="101" y="56"/>
                    <a:pt x="101" y="56"/>
                  </a:cubicBezTo>
                  <a:cubicBezTo>
                    <a:pt x="101" y="58"/>
                    <a:pt x="101" y="60"/>
                    <a:pt x="101" y="62"/>
                  </a:cubicBezTo>
                  <a:cubicBezTo>
                    <a:pt x="101" y="64"/>
                    <a:pt x="101" y="66"/>
                    <a:pt x="101" y="67"/>
                  </a:cubicBezTo>
                  <a:cubicBezTo>
                    <a:pt x="112" y="67"/>
                    <a:pt x="112" y="67"/>
                    <a:pt x="112" y="67"/>
                  </a:cubicBezTo>
                  <a:cubicBezTo>
                    <a:pt x="109" y="91"/>
                    <a:pt x="91" y="109"/>
                    <a:pt x="68" y="112"/>
                  </a:cubicBezTo>
                  <a:close/>
                </a:path>
              </a:pathLst>
            </a:custGeom>
            <a:grpFill/>
            <a:ln>
              <a:noFill/>
            </a:ln>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Calibri" panose="020F0502020204030204"/>
                <a:ea typeface="宋体" panose="02010600030101010101" pitchFamily="2" charset="-122"/>
                <a:cs typeface="+mn-cs"/>
              </a:endParaRPr>
            </a:p>
          </p:txBody>
        </p:sp>
        <p:sp>
          <p:nvSpPr>
            <p:cNvPr id="230" name="Freeform 15"/>
            <p:cNvSpPr/>
            <p:nvPr/>
          </p:nvSpPr>
          <p:spPr bwMode="auto">
            <a:xfrm>
              <a:off x="6129338" y="3413125"/>
              <a:ext cx="25400" cy="26988"/>
            </a:xfrm>
            <a:custGeom>
              <a:avLst/>
              <a:gdLst>
                <a:gd name="T0" fmla="*/ 8575 w 9"/>
                <a:gd name="T1" fmla="*/ 28064 h 10"/>
                <a:gd name="T2" fmla="*/ 25725 w 9"/>
                <a:gd name="T3" fmla="*/ 19645 h 10"/>
                <a:gd name="T4" fmla="*/ 17150 w 9"/>
                <a:gd name="T5" fmla="*/ 5613 h 10"/>
                <a:gd name="T6" fmla="*/ 8575 w 9"/>
                <a:gd name="T7" fmla="*/ 0 h 10"/>
                <a:gd name="T8" fmla="*/ 5717 w 9"/>
                <a:gd name="T9" fmla="*/ 2806 h 10"/>
                <a:gd name="T10" fmla="*/ 0 w 9"/>
                <a:gd name="T11" fmla="*/ 8419 h 10"/>
                <a:gd name="T12" fmla="*/ 2858 w 9"/>
                <a:gd name="T13" fmla="*/ 14032 h 10"/>
                <a:gd name="T14" fmla="*/ 8575 w 9"/>
                <a:gd name="T15" fmla="*/ 28064 h 10"/>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9" h="10">
                  <a:moveTo>
                    <a:pt x="3" y="10"/>
                  </a:moveTo>
                  <a:cubicBezTo>
                    <a:pt x="5" y="9"/>
                    <a:pt x="7" y="8"/>
                    <a:pt x="9" y="7"/>
                  </a:cubicBezTo>
                  <a:cubicBezTo>
                    <a:pt x="6" y="2"/>
                    <a:pt x="6" y="2"/>
                    <a:pt x="6" y="2"/>
                  </a:cubicBezTo>
                  <a:cubicBezTo>
                    <a:pt x="5" y="1"/>
                    <a:pt x="4" y="0"/>
                    <a:pt x="3" y="0"/>
                  </a:cubicBezTo>
                  <a:cubicBezTo>
                    <a:pt x="3" y="0"/>
                    <a:pt x="2" y="1"/>
                    <a:pt x="2" y="1"/>
                  </a:cubicBezTo>
                  <a:cubicBezTo>
                    <a:pt x="1" y="1"/>
                    <a:pt x="0" y="2"/>
                    <a:pt x="0" y="3"/>
                  </a:cubicBezTo>
                  <a:cubicBezTo>
                    <a:pt x="0" y="3"/>
                    <a:pt x="0" y="4"/>
                    <a:pt x="1" y="5"/>
                  </a:cubicBezTo>
                  <a:lnTo>
                    <a:pt x="3" y="10"/>
                  </a:lnTo>
                  <a:close/>
                </a:path>
              </a:pathLst>
            </a:custGeom>
            <a:grpFill/>
            <a:ln>
              <a:noFill/>
            </a:ln>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Calibri" panose="020F0502020204030204"/>
                <a:ea typeface="宋体" panose="02010600030101010101" pitchFamily="2" charset="-122"/>
                <a:cs typeface="+mn-cs"/>
              </a:endParaRPr>
            </a:p>
          </p:txBody>
        </p:sp>
        <p:sp>
          <p:nvSpPr>
            <p:cNvPr id="231" name="Freeform 16"/>
            <p:cNvSpPr/>
            <p:nvPr/>
          </p:nvSpPr>
          <p:spPr bwMode="auto">
            <a:xfrm>
              <a:off x="6242050" y="3413125"/>
              <a:ext cx="25400" cy="26988"/>
            </a:xfrm>
            <a:custGeom>
              <a:avLst/>
              <a:gdLst>
                <a:gd name="T0" fmla="*/ 20008 w 9"/>
                <a:gd name="T1" fmla="*/ 2806 h 10"/>
                <a:gd name="T2" fmla="*/ 17150 w 9"/>
                <a:gd name="T3" fmla="*/ 0 h 10"/>
                <a:gd name="T4" fmla="*/ 8575 w 9"/>
                <a:gd name="T5" fmla="*/ 5613 h 10"/>
                <a:gd name="T6" fmla="*/ 0 w 9"/>
                <a:gd name="T7" fmla="*/ 19645 h 10"/>
                <a:gd name="T8" fmla="*/ 17150 w 9"/>
                <a:gd name="T9" fmla="*/ 28064 h 10"/>
                <a:gd name="T10" fmla="*/ 25725 w 9"/>
                <a:gd name="T11" fmla="*/ 14032 h 10"/>
                <a:gd name="T12" fmla="*/ 20008 w 9"/>
                <a:gd name="T13" fmla="*/ 2806 h 10"/>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9" h="10">
                  <a:moveTo>
                    <a:pt x="7" y="1"/>
                  </a:moveTo>
                  <a:cubicBezTo>
                    <a:pt x="7" y="1"/>
                    <a:pt x="7" y="0"/>
                    <a:pt x="6" y="0"/>
                  </a:cubicBezTo>
                  <a:cubicBezTo>
                    <a:pt x="5" y="0"/>
                    <a:pt x="4" y="1"/>
                    <a:pt x="3" y="2"/>
                  </a:cubicBezTo>
                  <a:cubicBezTo>
                    <a:pt x="0" y="7"/>
                    <a:pt x="0" y="7"/>
                    <a:pt x="0" y="7"/>
                  </a:cubicBezTo>
                  <a:cubicBezTo>
                    <a:pt x="2" y="8"/>
                    <a:pt x="4" y="9"/>
                    <a:pt x="6" y="10"/>
                  </a:cubicBezTo>
                  <a:cubicBezTo>
                    <a:pt x="9" y="5"/>
                    <a:pt x="9" y="5"/>
                    <a:pt x="9" y="5"/>
                  </a:cubicBezTo>
                  <a:cubicBezTo>
                    <a:pt x="9" y="3"/>
                    <a:pt x="9" y="2"/>
                    <a:pt x="7" y="1"/>
                  </a:cubicBezTo>
                  <a:close/>
                </a:path>
              </a:pathLst>
            </a:custGeom>
            <a:grpFill/>
            <a:ln>
              <a:noFill/>
            </a:ln>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Calibri" panose="020F0502020204030204"/>
                <a:ea typeface="宋体" panose="02010600030101010101" pitchFamily="2" charset="-122"/>
                <a:cs typeface="+mn-cs"/>
              </a:endParaRPr>
            </a:p>
          </p:txBody>
        </p:sp>
        <p:sp>
          <p:nvSpPr>
            <p:cNvPr id="232" name="Freeform 17"/>
            <p:cNvSpPr/>
            <p:nvPr/>
          </p:nvSpPr>
          <p:spPr bwMode="auto">
            <a:xfrm>
              <a:off x="6286500" y="3459163"/>
              <a:ext cx="25400" cy="22225"/>
            </a:xfrm>
            <a:custGeom>
              <a:avLst/>
              <a:gdLst>
                <a:gd name="T0" fmla="*/ 21828 w 9"/>
                <a:gd name="T1" fmla="*/ 16663 h 8"/>
                <a:gd name="T2" fmla="*/ 24556 w 9"/>
                <a:gd name="T3" fmla="*/ 11109 h 8"/>
                <a:gd name="T4" fmla="*/ 24556 w 9"/>
                <a:gd name="T5" fmla="*/ 2777 h 8"/>
                <a:gd name="T6" fmla="*/ 16371 w 9"/>
                <a:gd name="T7" fmla="*/ 0 h 8"/>
                <a:gd name="T8" fmla="*/ 13642 w 9"/>
                <a:gd name="T9" fmla="*/ 0 h 8"/>
                <a:gd name="T10" fmla="*/ 0 w 9"/>
                <a:gd name="T11" fmla="*/ 8331 h 8"/>
                <a:gd name="T12" fmla="*/ 8185 w 9"/>
                <a:gd name="T13" fmla="*/ 22217 h 8"/>
                <a:gd name="T14" fmla="*/ 21828 w 9"/>
                <a:gd name="T15" fmla="*/ 16663 h 8"/>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9" h="8">
                  <a:moveTo>
                    <a:pt x="8" y="6"/>
                  </a:moveTo>
                  <a:cubicBezTo>
                    <a:pt x="8" y="5"/>
                    <a:pt x="9" y="5"/>
                    <a:pt x="9" y="4"/>
                  </a:cubicBezTo>
                  <a:cubicBezTo>
                    <a:pt x="9" y="3"/>
                    <a:pt x="9" y="2"/>
                    <a:pt x="9" y="1"/>
                  </a:cubicBezTo>
                  <a:cubicBezTo>
                    <a:pt x="8" y="1"/>
                    <a:pt x="7" y="0"/>
                    <a:pt x="6" y="0"/>
                  </a:cubicBezTo>
                  <a:cubicBezTo>
                    <a:pt x="6" y="0"/>
                    <a:pt x="5" y="0"/>
                    <a:pt x="5" y="0"/>
                  </a:cubicBezTo>
                  <a:cubicBezTo>
                    <a:pt x="0" y="3"/>
                    <a:pt x="0" y="3"/>
                    <a:pt x="0" y="3"/>
                  </a:cubicBezTo>
                  <a:cubicBezTo>
                    <a:pt x="1" y="5"/>
                    <a:pt x="2" y="7"/>
                    <a:pt x="3" y="8"/>
                  </a:cubicBezTo>
                  <a:lnTo>
                    <a:pt x="8" y="6"/>
                  </a:lnTo>
                  <a:close/>
                </a:path>
              </a:pathLst>
            </a:custGeom>
            <a:grpFill/>
            <a:ln>
              <a:noFill/>
            </a:ln>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Calibri" panose="020F0502020204030204"/>
                <a:ea typeface="宋体" panose="02010600030101010101" pitchFamily="2" charset="-122"/>
                <a:cs typeface="+mn-cs"/>
              </a:endParaRPr>
            </a:p>
          </p:txBody>
        </p:sp>
        <p:sp>
          <p:nvSpPr>
            <p:cNvPr id="233" name="Freeform 18"/>
            <p:cNvSpPr/>
            <p:nvPr/>
          </p:nvSpPr>
          <p:spPr bwMode="auto">
            <a:xfrm>
              <a:off x="6084888" y="3459163"/>
              <a:ext cx="25400" cy="22225"/>
            </a:xfrm>
            <a:custGeom>
              <a:avLst/>
              <a:gdLst>
                <a:gd name="T0" fmla="*/ 8185 w 9"/>
                <a:gd name="T1" fmla="*/ 0 h 8"/>
                <a:gd name="T2" fmla="*/ 0 w 9"/>
                <a:gd name="T3" fmla="*/ 2777 h 8"/>
                <a:gd name="T4" fmla="*/ 0 w 9"/>
                <a:gd name="T5" fmla="*/ 11109 h 8"/>
                <a:gd name="T6" fmla="*/ 2728 w 9"/>
                <a:gd name="T7" fmla="*/ 16663 h 8"/>
                <a:gd name="T8" fmla="*/ 16371 w 9"/>
                <a:gd name="T9" fmla="*/ 22217 h 8"/>
                <a:gd name="T10" fmla="*/ 24556 w 9"/>
                <a:gd name="T11" fmla="*/ 8331 h 8"/>
                <a:gd name="T12" fmla="*/ 10914 w 9"/>
                <a:gd name="T13" fmla="*/ 0 h 8"/>
                <a:gd name="T14" fmla="*/ 8185 w 9"/>
                <a:gd name="T15" fmla="*/ 0 h 8"/>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9" h="8">
                  <a:moveTo>
                    <a:pt x="3" y="0"/>
                  </a:moveTo>
                  <a:cubicBezTo>
                    <a:pt x="2" y="0"/>
                    <a:pt x="1" y="1"/>
                    <a:pt x="0" y="1"/>
                  </a:cubicBezTo>
                  <a:cubicBezTo>
                    <a:pt x="0" y="2"/>
                    <a:pt x="0" y="3"/>
                    <a:pt x="0" y="4"/>
                  </a:cubicBezTo>
                  <a:cubicBezTo>
                    <a:pt x="0" y="5"/>
                    <a:pt x="1" y="5"/>
                    <a:pt x="1" y="6"/>
                  </a:cubicBezTo>
                  <a:cubicBezTo>
                    <a:pt x="6" y="8"/>
                    <a:pt x="6" y="8"/>
                    <a:pt x="6" y="8"/>
                  </a:cubicBezTo>
                  <a:cubicBezTo>
                    <a:pt x="7" y="7"/>
                    <a:pt x="8" y="5"/>
                    <a:pt x="9" y="3"/>
                  </a:cubicBezTo>
                  <a:cubicBezTo>
                    <a:pt x="4" y="0"/>
                    <a:pt x="4" y="0"/>
                    <a:pt x="4" y="0"/>
                  </a:cubicBezTo>
                  <a:cubicBezTo>
                    <a:pt x="4" y="0"/>
                    <a:pt x="3" y="0"/>
                    <a:pt x="3" y="0"/>
                  </a:cubicBezTo>
                  <a:close/>
                </a:path>
              </a:pathLst>
            </a:custGeom>
            <a:grpFill/>
            <a:ln>
              <a:noFill/>
            </a:ln>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Calibri" panose="020F0502020204030204"/>
                <a:ea typeface="宋体" panose="02010600030101010101" pitchFamily="2" charset="-122"/>
                <a:cs typeface="+mn-cs"/>
              </a:endParaRPr>
            </a:p>
          </p:txBody>
        </p:sp>
        <p:sp>
          <p:nvSpPr>
            <p:cNvPr id="234" name="Freeform 19"/>
            <p:cNvSpPr/>
            <p:nvPr/>
          </p:nvSpPr>
          <p:spPr bwMode="auto">
            <a:xfrm>
              <a:off x="6286500" y="3578225"/>
              <a:ext cx="25400" cy="22225"/>
            </a:xfrm>
            <a:custGeom>
              <a:avLst/>
              <a:gdLst>
                <a:gd name="T0" fmla="*/ 0 w 9"/>
                <a:gd name="T1" fmla="*/ 13886 h 8"/>
                <a:gd name="T2" fmla="*/ 13642 w 9"/>
                <a:gd name="T3" fmla="*/ 22217 h 8"/>
                <a:gd name="T4" fmla="*/ 16371 w 9"/>
                <a:gd name="T5" fmla="*/ 22217 h 8"/>
                <a:gd name="T6" fmla="*/ 24556 w 9"/>
                <a:gd name="T7" fmla="*/ 19440 h 8"/>
                <a:gd name="T8" fmla="*/ 24556 w 9"/>
                <a:gd name="T9" fmla="*/ 13886 h 8"/>
                <a:gd name="T10" fmla="*/ 21828 w 9"/>
                <a:gd name="T11" fmla="*/ 8331 h 8"/>
                <a:gd name="T12" fmla="*/ 8185 w 9"/>
                <a:gd name="T13" fmla="*/ 0 h 8"/>
                <a:gd name="T14" fmla="*/ 0 w 9"/>
                <a:gd name="T15" fmla="*/ 13886 h 8"/>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9" h="8">
                  <a:moveTo>
                    <a:pt x="0" y="5"/>
                  </a:moveTo>
                  <a:cubicBezTo>
                    <a:pt x="5" y="8"/>
                    <a:pt x="5" y="8"/>
                    <a:pt x="5" y="8"/>
                  </a:cubicBezTo>
                  <a:cubicBezTo>
                    <a:pt x="5" y="8"/>
                    <a:pt x="6" y="8"/>
                    <a:pt x="6" y="8"/>
                  </a:cubicBezTo>
                  <a:cubicBezTo>
                    <a:pt x="7" y="8"/>
                    <a:pt x="8" y="8"/>
                    <a:pt x="9" y="7"/>
                  </a:cubicBezTo>
                  <a:cubicBezTo>
                    <a:pt x="9" y="6"/>
                    <a:pt x="9" y="5"/>
                    <a:pt x="9" y="5"/>
                  </a:cubicBezTo>
                  <a:cubicBezTo>
                    <a:pt x="9" y="4"/>
                    <a:pt x="8" y="3"/>
                    <a:pt x="8" y="3"/>
                  </a:cubicBezTo>
                  <a:cubicBezTo>
                    <a:pt x="3" y="0"/>
                    <a:pt x="3" y="0"/>
                    <a:pt x="3" y="0"/>
                  </a:cubicBezTo>
                  <a:cubicBezTo>
                    <a:pt x="2" y="2"/>
                    <a:pt x="1" y="3"/>
                    <a:pt x="0" y="5"/>
                  </a:cubicBezTo>
                  <a:close/>
                </a:path>
              </a:pathLst>
            </a:custGeom>
            <a:grpFill/>
            <a:ln>
              <a:noFill/>
            </a:ln>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Calibri" panose="020F0502020204030204"/>
                <a:ea typeface="宋体" panose="02010600030101010101" pitchFamily="2" charset="-122"/>
                <a:cs typeface="+mn-cs"/>
              </a:endParaRPr>
            </a:p>
          </p:txBody>
        </p:sp>
        <p:sp>
          <p:nvSpPr>
            <p:cNvPr id="235" name="Freeform 20"/>
            <p:cNvSpPr/>
            <p:nvPr/>
          </p:nvSpPr>
          <p:spPr bwMode="auto">
            <a:xfrm>
              <a:off x="6084888" y="3578225"/>
              <a:ext cx="25400" cy="22225"/>
            </a:xfrm>
            <a:custGeom>
              <a:avLst/>
              <a:gdLst>
                <a:gd name="T0" fmla="*/ 2728 w 9"/>
                <a:gd name="T1" fmla="*/ 8331 h 8"/>
                <a:gd name="T2" fmla="*/ 0 w 9"/>
                <a:gd name="T3" fmla="*/ 13886 h 8"/>
                <a:gd name="T4" fmla="*/ 0 w 9"/>
                <a:gd name="T5" fmla="*/ 19440 h 8"/>
                <a:gd name="T6" fmla="*/ 8185 w 9"/>
                <a:gd name="T7" fmla="*/ 22217 h 8"/>
                <a:gd name="T8" fmla="*/ 10914 w 9"/>
                <a:gd name="T9" fmla="*/ 22217 h 8"/>
                <a:gd name="T10" fmla="*/ 24556 w 9"/>
                <a:gd name="T11" fmla="*/ 13886 h 8"/>
                <a:gd name="T12" fmla="*/ 16371 w 9"/>
                <a:gd name="T13" fmla="*/ 0 h 8"/>
                <a:gd name="T14" fmla="*/ 2728 w 9"/>
                <a:gd name="T15" fmla="*/ 8331 h 8"/>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9" h="8">
                  <a:moveTo>
                    <a:pt x="1" y="3"/>
                  </a:moveTo>
                  <a:cubicBezTo>
                    <a:pt x="1" y="3"/>
                    <a:pt x="0" y="4"/>
                    <a:pt x="0" y="5"/>
                  </a:cubicBezTo>
                  <a:cubicBezTo>
                    <a:pt x="0" y="5"/>
                    <a:pt x="0" y="6"/>
                    <a:pt x="0" y="7"/>
                  </a:cubicBezTo>
                  <a:cubicBezTo>
                    <a:pt x="1" y="8"/>
                    <a:pt x="2" y="8"/>
                    <a:pt x="3" y="8"/>
                  </a:cubicBezTo>
                  <a:cubicBezTo>
                    <a:pt x="3" y="8"/>
                    <a:pt x="4" y="8"/>
                    <a:pt x="4" y="8"/>
                  </a:cubicBezTo>
                  <a:cubicBezTo>
                    <a:pt x="9" y="5"/>
                    <a:pt x="9" y="5"/>
                    <a:pt x="9" y="5"/>
                  </a:cubicBezTo>
                  <a:cubicBezTo>
                    <a:pt x="8" y="3"/>
                    <a:pt x="7" y="2"/>
                    <a:pt x="6" y="0"/>
                  </a:cubicBezTo>
                  <a:lnTo>
                    <a:pt x="1" y="3"/>
                  </a:lnTo>
                  <a:close/>
                </a:path>
              </a:pathLst>
            </a:custGeom>
            <a:grpFill/>
            <a:ln>
              <a:noFill/>
            </a:ln>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Calibri" panose="020F0502020204030204"/>
                <a:ea typeface="宋体" panose="02010600030101010101" pitchFamily="2" charset="-122"/>
                <a:cs typeface="+mn-cs"/>
              </a:endParaRPr>
            </a:p>
          </p:txBody>
        </p:sp>
        <p:sp>
          <p:nvSpPr>
            <p:cNvPr id="236" name="Freeform 21"/>
            <p:cNvSpPr/>
            <p:nvPr/>
          </p:nvSpPr>
          <p:spPr bwMode="auto">
            <a:xfrm>
              <a:off x="6242050" y="3619500"/>
              <a:ext cx="25400" cy="28575"/>
            </a:xfrm>
            <a:custGeom>
              <a:avLst/>
              <a:gdLst>
                <a:gd name="T0" fmla="*/ 17150 w 9"/>
                <a:gd name="T1" fmla="*/ 0 h 10"/>
                <a:gd name="T2" fmla="*/ 0 w 9"/>
                <a:gd name="T3" fmla="*/ 8419 h 10"/>
                <a:gd name="T4" fmla="*/ 8575 w 9"/>
                <a:gd name="T5" fmla="*/ 22451 h 10"/>
                <a:gd name="T6" fmla="*/ 17150 w 9"/>
                <a:gd name="T7" fmla="*/ 28064 h 10"/>
                <a:gd name="T8" fmla="*/ 20008 w 9"/>
                <a:gd name="T9" fmla="*/ 25258 h 10"/>
                <a:gd name="T10" fmla="*/ 25725 w 9"/>
                <a:gd name="T11" fmla="*/ 14032 h 10"/>
                <a:gd name="T12" fmla="*/ 17150 w 9"/>
                <a:gd name="T13" fmla="*/ 0 h 10"/>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9" h="10">
                  <a:moveTo>
                    <a:pt x="6" y="0"/>
                  </a:moveTo>
                  <a:cubicBezTo>
                    <a:pt x="4" y="1"/>
                    <a:pt x="2" y="2"/>
                    <a:pt x="0" y="3"/>
                  </a:cubicBezTo>
                  <a:cubicBezTo>
                    <a:pt x="3" y="8"/>
                    <a:pt x="3" y="8"/>
                    <a:pt x="3" y="8"/>
                  </a:cubicBezTo>
                  <a:cubicBezTo>
                    <a:pt x="4" y="9"/>
                    <a:pt x="5" y="10"/>
                    <a:pt x="6" y="10"/>
                  </a:cubicBezTo>
                  <a:cubicBezTo>
                    <a:pt x="7" y="10"/>
                    <a:pt x="7" y="10"/>
                    <a:pt x="7" y="9"/>
                  </a:cubicBezTo>
                  <a:cubicBezTo>
                    <a:pt x="9" y="9"/>
                    <a:pt x="9" y="7"/>
                    <a:pt x="9" y="5"/>
                  </a:cubicBezTo>
                  <a:lnTo>
                    <a:pt x="6" y="0"/>
                  </a:lnTo>
                  <a:close/>
                </a:path>
              </a:pathLst>
            </a:custGeom>
            <a:grpFill/>
            <a:ln>
              <a:noFill/>
            </a:ln>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Calibri" panose="020F0502020204030204"/>
                <a:ea typeface="宋体" panose="02010600030101010101" pitchFamily="2" charset="-122"/>
                <a:cs typeface="+mn-cs"/>
              </a:endParaRPr>
            </a:p>
          </p:txBody>
        </p:sp>
        <p:sp>
          <p:nvSpPr>
            <p:cNvPr id="237" name="Freeform 22"/>
            <p:cNvSpPr/>
            <p:nvPr/>
          </p:nvSpPr>
          <p:spPr bwMode="auto">
            <a:xfrm>
              <a:off x="6129338" y="3619500"/>
              <a:ext cx="25400" cy="28575"/>
            </a:xfrm>
            <a:custGeom>
              <a:avLst/>
              <a:gdLst>
                <a:gd name="T0" fmla="*/ 2858 w 9"/>
                <a:gd name="T1" fmla="*/ 14032 h 10"/>
                <a:gd name="T2" fmla="*/ 0 w 9"/>
                <a:gd name="T3" fmla="*/ 22451 h 10"/>
                <a:gd name="T4" fmla="*/ 5717 w 9"/>
                <a:gd name="T5" fmla="*/ 25258 h 10"/>
                <a:gd name="T6" fmla="*/ 8575 w 9"/>
                <a:gd name="T7" fmla="*/ 28064 h 10"/>
                <a:gd name="T8" fmla="*/ 17150 w 9"/>
                <a:gd name="T9" fmla="*/ 22451 h 10"/>
                <a:gd name="T10" fmla="*/ 25725 w 9"/>
                <a:gd name="T11" fmla="*/ 8419 h 10"/>
                <a:gd name="T12" fmla="*/ 8575 w 9"/>
                <a:gd name="T13" fmla="*/ 0 h 10"/>
                <a:gd name="T14" fmla="*/ 2858 w 9"/>
                <a:gd name="T15" fmla="*/ 14032 h 10"/>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9" h="10">
                  <a:moveTo>
                    <a:pt x="1" y="5"/>
                  </a:moveTo>
                  <a:cubicBezTo>
                    <a:pt x="0" y="6"/>
                    <a:pt x="0" y="7"/>
                    <a:pt x="0" y="8"/>
                  </a:cubicBezTo>
                  <a:cubicBezTo>
                    <a:pt x="0" y="8"/>
                    <a:pt x="1" y="9"/>
                    <a:pt x="2" y="9"/>
                  </a:cubicBezTo>
                  <a:cubicBezTo>
                    <a:pt x="2" y="10"/>
                    <a:pt x="3" y="10"/>
                    <a:pt x="3" y="10"/>
                  </a:cubicBezTo>
                  <a:cubicBezTo>
                    <a:pt x="4" y="10"/>
                    <a:pt x="5" y="9"/>
                    <a:pt x="6" y="8"/>
                  </a:cubicBezTo>
                  <a:cubicBezTo>
                    <a:pt x="9" y="3"/>
                    <a:pt x="9" y="3"/>
                    <a:pt x="9" y="3"/>
                  </a:cubicBezTo>
                  <a:cubicBezTo>
                    <a:pt x="7" y="2"/>
                    <a:pt x="5" y="1"/>
                    <a:pt x="3" y="0"/>
                  </a:cubicBezTo>
                  <a:lnTo>
                    <a:pt x="1" y="5"/>
                  </a:lnTo>
                  <a:close/>
                </a:path>
              </a:pathLst>
            </a:custGeom>
            <a:grpFill/>
            <a:ln>
              <a:noFill/>
            </a:ln>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Calibri" panose="020F0502020204030204"/>
                <a:ea typeface="宋体" panose="02010600030101010101" pitchFamily="2" charset="-122"/>
                <a:cs typeface="+mn-cs"/>
              </a:endParaRPr>
            </a:p>
          </p:txBody>
        </p:sp>
        <p:sp>
          <p:nvSpPr>
            <p:cNvPr id="238" name="Oval 23"/>
            <p:cNvSpPr>
              <a:spLocks noChangeArrowheads="1"/>
            </p:cNvSpPr>
            <p:nvPr/>
          </p:nvSpPr>
          <p:spPr bwMode="auto">
            <a:xfrm>
              <a:off x="6184900" y="3517900"/>
              <a:ext cx="23813" cy="26988"/>
            </a:xfrm>
            <a:prstGeom prst="ellipse">
              <a:avLst/>
            </a:prstGeom>
            <a:grpFill/>
            <a:ln>
              <a:noFill/>
            </a:ln>
          </p:spPr>
          <p:txBody>
            <a:bodyPr/>
            <a:lstStyle>
              <a:lvl1pPr>
                <a:defRPr>
                  <a:solidFill>
                    <a:schemeClr val="tx1"/>
                  </a:solidFill>
                  <a:latin typeface="Calibri" panose="020F0502020204030204"/>
                  <a:ea typeface="宋体" panose="02010600030101010101" pitchFamily="2" charset="-122"/>
                </a:defRPr>
              </a:lvl1pPr>
              <a:lvl2pPr marL="742950" indent="-285750">
                <a:defRPr>
                  <a:solidFill>
                    <a:schemeClr val="tx1"/>
                  </a:solidFill>
                  <a:latin typeface="Calibri" panose="020F0502020204030204"/>
                  <a:ea typeface="宋体" panose="02010600030101010101" pitchFamily="2" charset="-122"/>
                </a:defRPr>
              </a:lvl2pPr>
              <a:lvl3pPr marL="1143000" indent="-228600">
                <a:defRPr>
                  <a:solidFill>
                    <a:schemeClr val="tx1"/>
                  </a:solidFill>
                  <a:latin typeface="Calibri" panose="020F0502020204030204"/>
                  <a:ea typeface="宋体" panose="02010600030101010101" pitchFamily="2" charset="-122"/>
                </a:defRPr>
              </a:lvl3pPr>
              <a:lvl4pPr marL="1600200" indent="-228600">
                <a:defRPr>
                  <a:solidFill>
                    <a:schemeClr val="tx1"/>
                  </a:solidFill>
                  <a:latin typeface="Calibri" panose="020F0502020204030204"/>
                  <a:ea typeface="宋体" panose="02010600030101010101" pitchFamily="2" charset="-122"/>
                </a:defRPr>
              </a:lvl4pPr>
              <a:lvl5pPr marL="2057400" indent="-228600">
                <a:defRPr>
                  <a:solidFill>
                    <a:schemeClr val="tx1"/>
                  </a:solidFill>
                  <a:latin typeface="Calibri" panose="020F0502020204030204"/>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a:ea typeface="宋体" panose="02010600030101010101" pitchFamily="2" charset="-122"/>
                </a:defRPr>
              </a:lvl9p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Calibri" panose="020F0502020204030204"/>
                <a:ea typeface="宋体" panose="02010600030101010101" pitchFamily="2" charset="-122"/>
                <a:cs typeface="+mn-cs"/>
              </a:endParaRPr>
            </a:p>
          </p:txBody>
        </p:sp>
        <p:sp>
          <p:nvSpPr>
            <p:cNvPr id="239" name="Freeform 24"/>
            <p:cNvSpPr/>
            <p:nvPr/>
          </p:nvSpPr>
          <p:spPr bwMode="auto">
            <a:xfrm>
              <a:off x="6148388" y="3444875"/>
              <a:ext cx="60325" cy="73025"/>
            </a:xfrm>
            <a:custGeom>
              <a:avLst/>
              <a:gdLst>
                <a:gd name="T0" fmla="*/ 60805 w 22"/>
                <a:gd name="T1" fmla="*/ 69710 h 26"/>
                <a:gd name="T2" fmla="*/ 58041 w 22"/>
                <a:gd name="T3" fmla="*/ 19519 h 26"/>
                <a:gd name="T4" fmla="*/ 49750 w 22"/>
                <a:gd name="T5" fmla="*/ 8365 h 26"/>
                <a:gd name="T6" fmla="*/ 38694 w 22"/>
                <a:gd name="T7" fmla="*/ 19519 h 26"/>
                <a:gd name="T8" fmla="*/ 38694 w 22"/>
                <a:gd name="T9" fmla="*/ 47403 h 26"/>
                <a:gd name="T10" fmla="*/ 13819 w 22"/>
                <a:gd name="T11" fmla="*/ 2788 h 26"/>
                <a:gd name="T12" fmla="*/ 5528 w 22"/>
                <a:gd name="T13" fmla="*/ 2788 h 26"/>
                <a:gd name="T14" fmla="*/ 2764 w 22"/>
                <a:gd name="T15" fmla="*/ 11154 h 26"/>
                <a:gd name="T16" fmla="*/ 35930 w 22"/>
                <a:gd name="T17" fmla="*/ 72498 h 26"/>
                <a:gd name="T18" fmla="*/ 49750 w 22"/>
                <a:gd name="T19" fmla="*/ 66921 h 26"/>
                <a:gd name="T20" fmla="*/ 60805 w 22"/>
                <a:gd name="T21" fmla="*/ 69710 h 2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22" h="26">
                  <a:moveTo>
                    <a:pt x="22" y="25"/>
                  </a:moveTo>
                  <a:cubicBezTo>
                    <a:pt x="21" y="7"/>
                    <a:pt x="21" y="7"/>
                    <a:pt x="21" y="7"/>
                  </a:cubicBezTo>
                  <a:cubicBezTo>
                    <a:pt x="21" y="5"/>
                    <a:pt x="20" y="3"/>
                    <a:pt x="18" y="3"/>
                  </a:cubicBezTo>
                  <a:cubicBezTo>
                    <a:pt x="15" y="3"/>
                    <a:pt x="14" y="5"/>
                    <a:pt x="14" y="7"/>
                  </a:cubicBezTo>
                  <a:cubicBezTo>
                    <a:pt x="14" y="17"/>
                    <a:pt x="14" y="17"/>
                    <a:pt x="14" y="17"/>
                  </a:cubicBezTo>
                  <a:cubicBezTo>
                    <a:pt x="5" y="1"/>
                    <a:pt x="5" y="1"/>
                    <a:pt x="5" y="1"/>
                  </a:cubicBezTo>
                  <a:cubicBezTo>
                    <a:pt x="4" y="0"/>
                    <a:pt x="3" y="0"/>
                    <a:pt x="2" y="1"/>
                  </a:cubicBezTo>
                  <a:cubicBezTo>
                    <a:pt x="1" y="1"/>
                    <a:pt x="0" y="3"/>
                    <a:pt x="1" y="4"/>
                  </a:cubicBezTo>
                  <a:cubicBezTo>
                    <a:pt x="13" y="26"/>
                    <a:pt x="13" y="26"/>
                    <a:pt x="13" y="26"/>
                  </a:cubicBezTo>
                  <a:cubicBezTo>
                    <a:pt x="14" y="24"/>
                    <a:pt x="16" y="24"/>
                    <a:pt x="18" y="24"/>
                  </a:cubicBezTo>
                  <a:cubicBezTo>
                    <a:pt x="19" y="24"/>
                    <a:pt x="21" y="24"/>
                    <a:pt x="22" y="25"/>
                  </a:cubicBezTo>
                  <a:close/>
                </a:path>
              </a:pathLst>
            </a:custGeom>
            <a:grpFill/>
            <a:ln>
              <a:noFill/>
            </a:ln>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Calibri" panose="020F0502020204030204"/>
                <a:ea typeface="宋体" panose="02010600030101010101" pitchFamily="2" charset="-122"/>
                <a:cs typeface="+mn-cs"/>
              </a:endParaRPr>
            </a:p>
          </p:txBody>
        </p:sp>
      </p:grpSp>
      <p:grpSp>
        <p:nvGrpSpPr>
          <p:cNvPr id="1154" name="组合 1153"/>
          <p:cNvGrpSpPr/>
          <p:nvPr/>
        </p:nvGrpSpPr>
        <p:grpSpPr>
          <a:xfrm>
            <a:off x="7437571" y="4971701"/>
            <a:ext cx="331630" cy="336944"/>
            <a:chOff x="3521075" y="3182938"/>
            <a:chExt cx="495300" cy="503237"/>
          </a:xfrm>
          <a:solidFill>
            <a:schemeClr val="accent4"/>
          </a:solidFill>
        </p:grpSpPr>
        <p:sp>
          <p:nvSpPr>
            <p:cNvPr id="240" name="Freeform 83"/>
            <p:cNvSpPr>
              <a:spLocks noEditPoints="1"/>
            </p:cNvSpPr>
            <p:nvPr/>
          </p:nvSpPr>
          <p:spPr bwMode="auto">
            <a:xfrm>
              <a:off x="3546475" y="3201988"/>
              <a:ext cx="444500" cy="233362"/>
            </a:xfrm>
            <a:custGeom>
              <a:avLst/>
              <a:gdLst>
                <a:gd name="T0" fmla="*/ 444343 w 380"/>
                <a:gd name="T1" fmla="*/ 232696 h 199"/>
                <a:gd name="T2" fmla="*/ 0 w 380"/>
                <a:gd name="T3" fmla="*/ 232696 h 199"/>
                <a:gd name="T4" fmla="*/ 0 w 380"/>
                <a:gd name="T5" fmla="*/ 0 h 199"/>
                <a:gd name="T6" fmla="*/ 444343 w 380"/>
                <a:gd name="T7" fmla="*/ 0 h 199"/>
                <a:gd name="T8" fmla="*/ 444343 w 380"/>
                <a:gd name="T9" fmla="*/ 232696 h 199"/>
                <a:gd name="T10" fmla="*/ 444343 w 380"/>
                <a:gd name="T11" fmla="*/ 232696 h 199"/>
                <a:gd name="T12" fmla="*/ 16371 w 380"/>
                <a:gd name="T13" fmla="*/ 218664 h 199"/>
                <a:gd name="T14" fmla="*/ 431480 w 380"/>
                <a:gd name="T15" fmla="*/ 218664 h 199"/>
                <a:gd name="T16" fmla="*/ 431480 w 380"/>
                <a:gd name="T17" fmla="*/ 14032 h 199"/>
                <a:gd name="T18" fmla="*/ 16371 w 380"/>
                <a:gd name="T19" fmla="*/ 14032 h 199"/>
                <a:gd name="T20" fmla="*/ 16371 w 380"/>
                <a:gd name="T21" fmla="*/ 218664 h 199"/>
                <a:gd name="T22" fmla="*/ 16371 w 380"/>
                <a:gd name="T23" fmla="*/ 218664 h 199"/>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380" h="199">
                  <a:moveTo>
                    <a:pt x="380" y="199"/>
                  </a:moveTo>
                  <a:lnTo>
                    <a:pt x="0" y="199"/>
                  </a:lnTo>
                  <a:lnTo>
                    <a:pt x="0" y="0"/>
                  </a:lnTo>
                  <a:lnTo>
                    <a:pt x="380" y="0"/>
                  </a:lnTo>
                  <a:lnTo>
                    <a:pt x="380" y="199"/>
                  </a:lnTo>
                  <a:close/>
                  <a:moveTo>
                    <a:pt x="14" y="187"/>
                  </a:moveTo>
                  <a:lnTo>
                    <a:pt x="369" y="187"/>
                  </a:lnTo>
                  <a:lnTo>
                    <a:pt x="369" y="12"/>
                  </a:lnTo>
                  <a:lnTo>
                    <a:pt x="14" y="12"/>
                  </a:lnTo>
                  <a:lnTo>
                    <a:pt x="14" y="187"/>
                  </a:lnTo>
                  <a:close/>
                </a:path>
              </a:pathLst>
            </a:custGeom>
            <a:grpFill/>
            <a:ln>
              <a:noFill/>
            </a:ln>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Calibri" panose="020F0502020204030204"/>
                <a:ea typeface="宋体" panose="02010600030101010101" pitchFamily="2" charset="-122"/>
                <a:cs typeface="+mn-cs"/>
              </a:endParaRPr>
            </a:p>
          </p:txBody>
        </p:sp>
        <p:sp>
          <p:nvSpPr>
            <p:cNvPr id="241" name="Rectangle 84"/>
            <p:cNvSpPr>
              <a:spLocks noChangeArrowheads="1"/>
            </p:cNvSpPr>
            <p:nvPr/>
          </p:nvSpPr>
          <p:spPr bwMode="auto">
            <a:xfrm>
              <a:off x="3521075" y="3182938"/>
              <a:ext cx="495300" cy="55562"/>
            </a:xfrm>
            <a:prstGeom prst="rect">
              <a:avLst/>
            </a:prstGeom>
            <a:grpFill/>
            <a:ln>
              <a:noFill/>
            </a:ln>
          </p:spPr>
          <p:txBody>
            <a:bodyPr/>
            <a:lstStyle>
              <a:lvl1pPr>
                <a:defRPr>
                  <a:solidFill>
                    <a:schemeClr val="tx1"/>
                  </a:solidFill>
                  <a:latin typeface="Calibri" panose="020F0502020204030204"/>
                  <a:ea typeface="宋体" panose="02010600030101010101" pitchFamily="2" charset="-122"/>
                </a:defRPr>
              </a:lvl1pPr>
              <a:lvl2pPr marL="742950" indent="-285750">
                <a:defRPr>
                  <a:solidFill>
                    <a:schemeClr val="tx1"/>
                  </a:solidFill>
                  <a:latin typeface="Calibri" panose="020F0502020204030204"/>
                  <a:ea typeface="宋体" panose="02010600030101010101" pitchFamily="2" charset="-122"/>
                </a:defRPr>
              </a:lvl2pPr>
              <a:lvl3pPr marL="1143000" indent="-228600">
                <a:defRPr>
                  <a:solidFill>
                    <a:schemeClr val="tx1"/>
                  </a:solidFill>
                  <a:latin typeface="Calibri" panose="020F0502020204030204"/>
                  <a:ea typeface="宋体" panose="02010600030101010101" pitchFamily="2" charset="-122"/>
                </a:defRPr>
              </a:lvl3pPr>
              <a:lvl4pPr marL="1600200" indent="-228600">
                <a:defRPr>
                  <a:solidFill>
                    <a:schemeClr val="tx1"/>
                  </a:solidFill>
                  <a:latin typeface="Calibri" panose="020F0502020204030204"/>
                  <a:ea typeface="宋体" panose="02010600030101010101" pitchFamily="2" charset="-122"/>
                </a:defRPr>
              </a:lvl4pPr>
              <a:lvl5pPr marL="2057400" indent="-228600">
                <a:defRPr>
                  <a:solidFill>
                    <a:schemeClr val="tx1"/>
                  </a:solidFill>
                  <a:latin typeface="Calibri" panose="020F0502020204030204"/>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a:ea typeface="宋体" panose="02010600030101010101" pitchFamily="2" charset="-122"/>
                </a:defRPr>
              </a:lvl9p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Calibri" panose="020F0502020204030204"/>
                <a:ea typeface="宋体" panose="02010600030101010101" pitchFamily="2" charset="-122"/>
                <a:cs typeface="+mn-cs"/>
              </a:endParaRPr>
            </a:p>
          </p:txBody>
        </p:sp>
        <p:sp>
          <p:nvSpPr>
            <p:cNvPr id="242" name="Freeform 85"/>
            <p:cNvSpPr>
              <a:spLocks noEditPoints="1"/>
            </p:cNvSpPr>
            <p:nvPr/>
          </p:nvSpPr>
          <p:spPr bwMode="auto">
            <a:xfrm>
              <a:off x="3714750" y="3305175"/>
              <a:ext cx="255588" cy="198438"/>
            </a:xfrm>
            <a:custGeom>
              <a:avLst/>
              <a:gdLst>
                <a:gd name="T0" fmla="*/ 252142 w 92"/>
                <a:gd name="T1" fmla="*/ 110436 h 72"/>
                <a:gd name="T2" fmla="*/ 252142 w 92"/>
                <a:gd name="T3" fmla="*/ 110436 h 72"/>
                <a:gd name="T4" fmla="*/ 252142 w 92"/>
                <a:gd name="T5" fmla="*/ 110436 h 72"/>
                <a:gd name="T6" fmla="*/ 252142 w 92"/>
                <a:gd name="T7" fmla="*/ 110436 h 72"/>
                <a:gd name="T8" fmla="*/ 249371 w 92"/>
                <a:gd name="T9" fmla="*/ 110436 h 72"/>
                <a:gd name="T10" fmla="*/ 246601 w 92"/>
                <a:gd name="T11" fmla="*/ 102153 h 72"/>
                <a:gd name="T12" fmla="*/ 207810 w 92"/>
                <a:gd name="T13" fmla="*/ 46935 h 72"/>
                <a:gd name="T14" fmla="*/ 196726 w 92"/>
                <a:gd name="T15" fmla="*/ 38653 h 72"/>
                <a:gd name="T16" fmla="*/ 180102 w 92"/>
                <a:gd name="T17" fmla="*/ 38653 h 72"/>
                <a:gd name="T18" fmla="*/ 180102 w 92"/>
                <a:gd name="T19" fmla="*/ 38653 h 72"/>
                <a:gd name="T20" fmla="*/ 193956 w 92"/>
                <a:gd name="T21" fmla="*/ 49696 h 72"/>
                <a:gd name="T22" fmla="*/ 177331 w 92"/>
                <a:gd name="T23" fmla="*/ 57979 h 72"/>
                <a:gd name="T24" fmla="*/ 185643 w 92"/>
                <a:gd name="T25" fmla="*/ 69023 h 72"/>
                <a:gd name="T26" fmla="*/ 157935 w 92"/>
                <a:gd name="T27" fmla="*/ 135284 h 72"/>
                <a:gd name="T28" fmla="*/ 157935 w 92"/>
                <a:gd name="T29" fmla="*/ 135284 h 72"/>
                <a:gd name="T30" fmla="*/ 157935 w 92"/>
                <a:gd name="T31" fmla="*/ 135284 h 72"/>
                <a:gd name="T32" fmla="*/ 157935 w 92"/>
                <a:gd name="T33" fmla="*/ 135284 h 72"/>
                <a:gd name="T34" fmla="*/ 157935 w 92"/>
                <a:gd name="T35" fmla="*/ 135284 h 72"/>
                <a:gd name="T36" fmla="*/ 127457 w 92"/>
                <a:gd name="T37" fmla="*/ 71783 h 72"/>
                <a:gd name="T38" fmla="*/ 132998 w 92"/>
                <a:gd name="T39" fmla="*/ 57979 h 72"/>
                <a:gd name="T40" fmla="*/ 119144 w 92"/>
                <a:gd name="T41" fmla="*/ 52457 h 72"/>
                <a:gd name="T42" fmla="*/ 130227 w 92"/>
                <a:gd name="T43" fmla="*/ 41414 h 72"/>
                <a:gd name="T44" fmla="*/ 130227 w 92"/>
                <a:gd name="T45" fmla="*/ 41414 h 72"/>
                <a:gd name="T46" fmla="*/ 116373 w 92"/>
                <a:gd name="T47" fmla="*/ 41414 h 72"/>
                <a:gd name="T48" fmla="*/ 80353 w 92"/>
                <a:gd name="T49" fmla="*/ 38653 h 72"/>
                <a:gd name="T50" fmla="*/ 72041 w 92"/>
                <a:gd name="T51" fmla="*/ 33131 h 72"/>
                <a:gd name="T52" fmla="*/ 22166 w 92"/>
                <a:gd name="T53" fmla="*/ 0 h 72"/>
                <a:gd name="T54" fmla="*/ 0 w 92"/>
                <a:gd name="T55" fmla="*/ 33131 h 72"/>
                <a:gd name="T56" fmla="*/ 52645 w 92"/>
                <a:gd name="T57" fmla="*/ 63501 h 72"/>
                <a:gd name="T58" fmla="*/ 105290 w 92"/>
                <a:gd name="T59" fmla="*/ 74544 h 72"/>
                <a:gd name="T60" fmla="*/ 105290 w 92"/>
                <a:gd name="T61" fmla="*/ 198785 h 72"/>
                <a:gd name="T62" fmla="*/ 105290 w 92"/>
                <a:gd name="T63" fmla="*/ 198785 h 72"/>
                <a:gd name="T64" fmla="*/ 216122 w 92"/>
                <a:gd name="T65" fmla="*/ 196024 h 72"/>
                <a:gd name="T66" fmla="*/ 216122 w 92"/>
                <a:gd name="T67" fmla="*/ 193263 h 72"/>
                <a:gd name="T68" fmla="*/ 216122 w 92"/>
                <a:gd name="T69" fmla="*/ 173937 h 72"/>
                <a:gd name="T70" fmla="*/ 227205 w 92"/>
                <a:gd name="T71" fmla="*/ 182220 h 72"/>
                <a:gd name="T72" fmla="*/ 252142 w 92"/>
                <a:gd name="T73" fmla="*/ 132523 h 72"/>
                <a:gd name="T74" fmla="*/ 252142 w 92"/>
                <a:gd name="T75" fmla="*/ 129762 h 72"/>
                <a:gd name="T76" fmla="*/ 252142 w 92"/>
                <a:gd name="T77" fmla="*/ 129762 h 72"/>
                <a:gd name="T78" fmla="*/ 252142 w 92"/>
                <a:gd name="T79" fmla="*/ 110436 h 72"/>
                <a:gd name="T80" fmla="*/ 213351 w 92"/>
                <a:gd name="T81" fmla="*/ 124241 h 72"/>
                <a:gd name="T82" fmla="*/ 213351 w 92"/>
                <a:gd name="T83" fmla="*/ 118719 h 72"/>
                <a:gd name="T84" fmla="*/ 213351 w 92"/>
                <a:gd name="T85" fmla="*/ 121480 h 72"/>
                <a:gd name="T86" fmla="*/ 213351 w 92"/>
                <a:gd name="T87" fmla="*/ 124241 h 72"/>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92" h="72">
                  <a:moveTo>
                    <a:pt x="91" y="40"/>
                  </a:moveTo>
                  <a:cubicBezTo>
                    <a:pt x="91" y="40"/>
                    <a:pt x="91" y="40"/>
                    <a:pt x="91" y="40"/>
                  </a:cubicBezTo>
                  <a:cubicBezTo>
                    <a:pt x="91" y="40"/>
                    <a:pt x="91" y="40"/>
                    <a:pt x="91" y="40"/>
                  </a:cubicBezTo>
                  <a:cubicBezTo>
                    <a:pt x="91" y="40"/>
                    <a:pt x="91" y="40"/>
                    <a:pt x="91" y="40"/>
                  </a:cubicBezTo>
                  <a:cubicBezTo>
                    <a:pt x="90" y="40"/>
                    <a:pt x="90" y="40"/>
                    <a:pt x="90" y="40"/>
                  </a:cubicBezTo>
                  <a:cubicBezTo>
                    <a:pt x="89" y="37"/>
                    <a:pt x="89" y="37"/>
                    <a:pt x="89" y="37"/>
                  </a:cubicBezTo>
                  <a:cubicBezTo>
                    <a:pt x="75" y="17"/>
                    <a:pt x="75" y="17"/>
                    <a:pt x="75" y="17"/>
                  </a:cubicBezTo>
                  <a:cubicBezTo>
                    <a:pt x="75" y="17"/>
                    <a:pt x="72" y="14"/>
                    <a:pt x="71" y="14"/>
                  </a:cubicBezTo>
                  <a:cubicBezTo>
                    <a:pt x="69" y="14"/>
                    <a:pt x="67" y="14"/>
                    <a:pt x="65" y="14"/>
                  </a:cubicBezTo>
                  <a:cubicBezTo>
                    <a:pt x="65" y="14"/>
                    <a:pt x="65" y="14"/>
                    <a:pt x="65" y="14"/>
                  </a:cubicBezTo>
                  <a:cubicBezTo>
                    <a:pt x="70" y="18"/>
                    <a:pt x="70" y="18"/>
                    <a:pt x="70" y="18"/>
                  </a:cubicBezTo>
                  <a:cubicBezTo>
                    <a:pt x="64" y="21"/>
                    <a:pt x="64" y="21"/>
                    <a:pt x="64" y="21"/>
                  </a:cubicBezTo>
                  <a:cubicBezTo>
                    <a:pt x="67" y="25"/>
                    <a:pt x="67" y="25"/>
                    <a:pt x="67" y="25"/>
                  </a:cubicBezTo>
                  <a:cubicBezTo>
                    <a:pt x="57" y="49"/>
                    <a:pt x="57" y="49"/>
                    <a:pt x="57" y="49"/>
                  </a:cubicBezTo>
                  <a:cubicBezTo>
                    <a:pt x="57" y="49"/>
                    <a:pt x="57" y="49"/>
                    <a:pt x="57" y="49"/>
                  </a:cubicBezTo>
                  <a:cubicBezTo>
                    <a:pt x="57" y="49"/>
                    <a:pt x="57" y="49"/>
                    <a:pt x="57" y="49"/>
                  </a:cubicBezTo>
                  <a:cubicBezTo>
                    <a:pt x="57" y="49"/>
                    <a:pt x="57" y="49"/>
                    <a:pt x="57" y="49"/>
                  </a:cubicBezTo>
                  <a:cubicBezTo>
                    <a:pt x="57" y="49"/>
                    <a:pt x="57" y="49"/>
                    <a:pt x="57" y="49"/>
                  </a:cubicBezTo>
                  <a:cubicBezTo>
                    <a:pt x="46" y="26"/>
                    <a:pt x="46" y="26"/>
                    <a:pt x="46" y="26"/>
                  </a:cubicBezTo>
                  <a:cubicBezTo>
                    <a:pt x="48" y="21"/>
                    <a:pt x="48" y="21"/>
                    <a:pt x="48" y="21"/>
                  </a:cubicBezTo>
                  <a:cubicBezTo>
                    <a:pt x="43" y="19"/>
                    <a:pt x="43" y="19"/>
                    <a:pt x="43" y="19"/>
                  </a:cubicBezTo>
                  <a:cubicBezTo>
                    <a:pt x="47" y="15"/>
                    <a:pt x="47" y="15"/>
                    <a:pt x="47" y="15"/>
                  </a:cubicBezTo>
                  <a:cubicBezTo>
                    <a:pt x="47" y="15"/>
                    <a:pt x="47" y="15"/>
                    <a:pt x="47" y="15"/>
                  </a:cubicBezTo>
                  <a:cubicBezTo>
                    <a:pt x="45" y="15"/>
                    <a:pt x="44" y="15"/>
                    <a:pt x="42" y="15"/>
                  </a:cubicBezTo>
                  <a:cubicBezTo>
                    <a:pt x="42" y="15"/>
                    <a:pt x="30" y="14"/>
                    <a:pt x="29" y="14"/>
                  </a:cubicBezTo>
                  <a:cubicBezTo>
                    <a:pt x="26" y="12"/>
                    <a:pt x="26" y="12"/>
                    <a:pt x="26" y="12"/>
                  </a:cubicBezTo>
                  <a:cubicBezTo>
                    <a:pt x="8" y="0"/>
                    <a:pt x="8" y="0"/>
                    <a:pt x="8" y="0"/>
                  </a:cubicBezTo>
                  <a:cubicBezTo>
                    <a:pt x="5" y="4"/>
                    <a:pt x="2" y="8"/>
                    <a:pt x="0" y="12"/>
                  </a:cubicBezTo>
                  <a:cubicBezTo>
                    <a:pt x="19" y="23"/>
                    <a:pt x="19" y="23"/>
                    <a:pt x="19" y="23"/>
                  </a:cubicBezTo>
                  <a:cubicBezTo>
                    <a:pt x="38" y="27"/>
                    <a:pt x="38" y="27"/>
                    <a:pt x="38" y="27"/>
                  </a:cubicBezTo>
                  <a:cubicBezTo>
                    <a:pt x="38" y="42"/>
                    <a:pt x="38" y="57"/>
                    <a:pt x="38" y="72"/>
                  </a:cubicBezTo>
                  <a:cubicBezTo>
                    <a:pt x="38" y="72"/>
                    <a:pt x="38" y="72"/>
                    <a:pt x="38" y="72"/>
                  </a:cubicBezTo>
                  <a:cubicBezTo>
                    <a:pt x="52" y="72"/>
                    <a:pt x="65" y="71"/>
                    <a:pt x="78" y="71"/>
                  </a:cubicBezTo>
                  <a:cubicBezTo>
                    <a:pt x="78" y="71"/>
                    <a:pt x="78" y="71"/>
                    <a:pt x="78" y="70"/>
                  </a:cubicBezTo>
                  <a:cubicBezTo>
                    <a:pt x="78" y="68"/>
                    <a:pt x="78" y="66"/>
                    <a:pt x="78" y="63"/>
                  </a:cubicBezTo>
                  <a:cubicBezTo>
                    <a:pt x="79" y="64"/>
                    <a:pt x="81" y="65"/>
                    <a:pt x="82" y="66"/>
                  </a:cubicBezTo>
                  <a:cubicBezTo>
                    <a:pt x="91" y="48"/>
                    <a:pt x="91" y="48"/>
                    <a:pt x="91" y="48"/>
                  </a:cubicBezTo>
                  <a:cubicBezTo>
                    <a:pt x="91" y="47"/>
                    <a:pt x="91" y="47"/>
                    <a:pt x="91" y="47"/>
                  </a:cubicBezTo>
                  <a:cubicBezTo>
                    <a:pt x="91" y="47"/>
                    <a:pt x="91" y="47"/>
                    <a:pt x="91" y="47"/>
                  </a:cubicBezTo>
                  <a:cubicBezTo>
                    <a:pt x="91" y="44"/>
                    <a:pt x="92" y="54"/>
                    <a:pt x="91" y="40"/>
                  </a:cubicBezTo>
                  <a:close/>
                  <a:moveTo>
                    <a:pt x="77" y="45"/>
                  </a:moveTo>
                  <a:cubicBezTo>
                    <a:pt x="77" y="44"/>
                    <a:pt x="77" y="44"/>
                    <a:pt x="77" y="43"/>
                  </a:cubicBezTo>
                  <a:cubicBezTo>
                    <a:pt x="77" y="44"/>
                    <a:pt x="77" y="44"/>
                    <a:pt x="77" y="44"/>
                  </a:cubicBezTo>
                  <a:lnTo>
                    <a:pt x="77" y="45"/>
                  </a:lnTo>
                  <a:close/>
                </a:path>
              </a:pathLst>
            </a:custGeom>
            <a:grpFill/>
            <a:ln>
              <a:noFill/>
            </a:ln>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Calibri" panose="020F0502020204030204"/>
                <a:ea typeface="宋体" panose="02010600030101010101" pitchFamily="2" charset="-122"/>
                <a:cs typeface="+mn-cs"/>
              </a:endParaRPr>
            </a:p>
          </p:txBody>
        </p:sp>
        <p:sp>
          <p:nvSpPr>
            <p:cNvPr id="243" name="Rectangle 86"/>
            <p:cNvSpPr>
              <a:spLocks noChangeArrowheads="1"/>
            </p:cNvSpPr>
            <p:nvPr/>
          </p:nvSpPr>
          <p:spPr bwMode="auto">
            <a:xfrm>
              <a:off x="3873500" y="3440113"/>
              <a:ext cx="0" cy="1587"/>
            </a:xfrm>
            <a:prstGeom prst="rect">
              <a:avLst/>
            </a:prstGeom>
            <a:grpFill/>
            <a:ln>
              <a:noFill/>
            </a:ln>
          </p:spPr>
          <p:txBody>
            <a:bodyPr/>
            <a:lstStyle>
              <a:lvl1pPr>
                <a:defRPr>
                  <a:solidFill>
                    <a:schemeClr val="tx1"/>
                  </a:solidFill>
                  <a:latin typeface="Calibri" panose="020F0502020204030204"/>
                  <a:ea typeface="宋体" panose="02010600030101010101" pitchFamily="2" charset="-122"/>
                </a:defRPr>
              </a:lvl1pPr>
              <a:lvl2pPr marL="742950" indent="-285750">
                <a:defRPr>
                  <a:solidFill>
                    <a:schemeClr val="tx1"/>
                  </a:solidFill>
                  <a:latin typeface="Calibri" panose="020F0502020204030204"/>
                  <a:ea typeface="宋体" panose="02010600030101010101" pitchFamily="2" charset="-122"/>
                </a:defRPr>
              </a:lvl2pPr>
              <a:lvl3pPr marL="1143000" indent="-228600">
                <a:defRPr>
                  <a:solidFill>
                    <a:schemeClr val="tx1"/>
                  </a:solidFill>
                  <a:latin typeface="Calibri" panose="020F0502020204030204"/>
                  <a:ea typeface="宋体" panose="02010600030101010101" pitchFamily="2" charset="-122"/>
                </a:defRPr>
              </a:lvl3pPr>
              <a:lvl4pPr marL="1600200" indent="-228600">
                <a:defRPr>
                  <a:solidFill>
                    <a:schemeClr val="tx1"/>
                  </a:solidFill>
                  <a:latin typeface="Calibri" panose="020F0502020204030204"/>
                  <a:ea typeface="宋体" panose="02010600030101010101" pitchFamily="2" charset="-122"/>
                </a:defRPr>
              </a:lvl4pPr>
              <a:lvl5pPr marL="2057400" indent="-228600">
                <a:defRPr>
                  <a:solidFill>
                    <a:schemeClr val="tx1"/>
                  </a:solidFill>
                  <a:latin typeface="Calibri" panose="020F0502020204030204"/>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a:ea typeface="宋体" panose="02010600030101010101" pitchFamily="2" charset="-122"/>
                </a:defRPr>
              </a:lvl9p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Calibri" panose="020F0502020204030204"/>
                <a:ea typeface="宋体" panose="02010600030101010101" pitchFamily="2" charset="-122"/>
                <a:cs typeface="+mn-cs"/>
              </a:endParaRPr>
            </a:p>
          </p:txBody>
        </p:sp>
        <p:sp>
          <p:nvSpPr>
            <p:cNvPr id="244" name="Freeform 87"/>
            <p:cNvSpPr/>
            <p:nvPr/>
          </p:nvSpPr>
          <p:spPr bwMode="auto">
            <a:xfrm>
              <a:off x="3860800" y="3343275"/>
              <a:ext cx="20638" cy="22225"/>
            </a:xfrm>
            <a:custGeom>
              <a:avLst/>
              <a:gdLst>
                <a:gd name="T0" fmla="*/ 3508 w 17"/>
                <a:gd name="T1" fmla="*/ 0 h 19"/>
                <a:gd name="T2" fmla="*/ 0 w 17"/>
                <a:gd name="T3" fmla="*/ 14032 h 19"/>
                <a:gd name="T4" fmla="*/ 8185 w 17"/>
                <a:gd name="T5" fmla="*/ 22217 h 19"/>
                <a:gd name="T6" fmla="*/ 19879 w 17"/>
                <a:gd name="T7" fmla="*/ 14032 h 19"/>
                <a:gd name="T8" fmla="*/ 14032 w 17"/>
                <a:gd name="T9" fmla="*/ 0 h 19"/>
                <a:gd name="T10" fmla="*/ 3508 w 17"/>
                <a:gd name="T11" fmla="*/ 0 h 19"/>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7" h="19">
                  <a:moveTo>
                    <a:pt x="3" y="0"/>
                  </a:moveTo>
                  <a:lnTo>
                    <a:pt x="0" y="12"/>
                  </a:lnTo>
                  <a:lnTo>
                    <a:pt x="7" y="19"/>
                  </a:lnTo>
                  <a:lnTo>
                    <a:pt x="17" y="12"/>
                  </a:lnTo>
                  <a:lnTo>
                    <a:pt x="12" y="0"/>
                  </a:lnTo>
                  <a:lnTo>
                    <a:pt x="3" y="0"/>
                  </a:lnTo>
                  <a:close/>
                </a:path>
              </a:pathLst>
            </a:custGeom>
            <a:grpFill/>
            <a:ln>
              <a:noFill/>
            </a:ln>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Calibri" panose="020F0502020204030204"/>
                <a:ea typeface="宋体" panose="02010600030101010101" pitchFamily="2" charset="-122"/>
                <a:cs typeface="+mn-cs"/>
              </a:endParaRPr>
            </a:p>
          </p:txBody>
        </p:sp>
        <p:sp>
          <p:nvSpPr>
            <p:cNvPr id="245" name="Freeform 88"/>
            <p:cNvSpPr/>
            <p:nvPr/>
          </p:nvSpPr>
          <p:spPr bwMode="auto">
            <a:xfrm>
              <a:off x="3860800" y="3357563"/>
              <a:ext cx="22225" cy="92075"/>
            </a:xfrm>
            <a:custGeom>
              <a:avLst/>
              <a:gdLst>
                <a:gd name="T0" fmla="*/ 3508 w 19"/>
                <a:gd name="T1" fmla="*/ 0 h 78"/>
                <a:gd name="T2" fmla="*/ 0 w 19"/>
                <a:gd name="T3" fmla="*/ 83022 h 78"/>
                <a:gd name="T4" fmla="*/ 11693 w 19"/>
                <a:gd name="T5" fmla="*/ 91207 h 78"/>
                <a:gd name="T6" fmla="*/ 22217 w 19"/>
                <a:gd name="T7" fmla="*/ 83022 h 78"/>
                <a:gd name="T8" fmla="*/ 17540 w 19"/>
                <a:gd name="T9" fmla="*/ 0 h 78"/>
                <a:gd name="T10" fmla="*/ 3508 w 19"/>
                <a:gd name="T11" fmla="*/ 0 h 78"/>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9" h="78">
                  <a:moveTo>
                    <a:pt x="3" y="0"/>
                  </a:moveTo>
                  <a:lnTo>
                    <a:pt x="0" y="71"/>
                  </a:lnTo>
                  <a:lnTo>
                    <a:pt x="10" y="78"/>
                  </a:lnTo>
                  <a:lnTo>
                    <a:pt x="19" y="71"/>
                  </a:lnTo>
                  <a:lnTo>
                    <a:pt x="15" y="0"/>
                  </a:lnTo>
                  <a:lnTo>
                    <a:pt x="3" y="0"/>
                  </a:lnTo>
                  <a:close/>
                </a:path>
              </a:pathLst>
            </a:custGeom>
            <a:grpFill/>
            <a:ln>
              <a:noFill/>
            </a:ln>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Calibri" panose="020F0502020204030204"/>
                <a:ea typeface="宋体" panose="02010600030101010101" pitchFamily="2" charset="-122"/>
                <a:cs typeface="+mn-cs"/>
              </a:endParaRPr>
            </a:p>
          </p:txBody>
        </p:sp>
        <p:sp>
          <p:nvSpPr>
            <p:cNvPr id="246" name="Freeform 89"/>
            <p:cNvSpPr/>
            <p:nvPr/>
          </p:nvSpPr>
          <p:spPr bwMode="auto">
            <a:xfrm>
              <a:off x="3838575" y="3257550"/>
              <a:ext cx="71438" cy="80963"/>
            </a:xfrm>
            <a:custGeom>
              <a:avLst/>
              <a:gdLst>
                <a:gd name="T0" fmla="*/ 5613 w 25"/>
                <a:gd name="T1" fmla="*/ 30604 h 29"/>
                <a:gd name="T2" fmla="*/ 22451 w 25"/>
                <a:gd name="T3" fmla="*/ 75119 h 29"/>
                <a:gd name="T4" fmla="*/ 64546 w 25"/>
                <a:gd name="T5" fmla="*/ 50079 h 29"/>
                <a:gd name="T6" fmla="*/ 47708 w 25"/>
                <a:gd name="T7" fmla="*/ 5564 h 29"/>
                <a:gd name="T8" fmla="*/ 5613 w 25"/>
                <a:gd name="T9" fmla="*/ 30604 h 2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5" h="29">
                  <a:moveTo>
                    <a:pt x="2" y="11"/>
                  </a:moveTo>
                  <a:cubicBezTo>
                    <a:pt x="0" y="18"/>
                    <a:pt x="3" y="25"/>
                    <a:pt x="8" y="27"/>
                  </a:cubicBezTo>
                  <a:cubicBezTo>
                    <a:pt x="14" y="29"/>
                    <a:pt x="20" y="25"/>
                    <a:pt x="23" y="18"/>
                  </a:cubicBezTo>
                  <a:cubicBezTo>
                    <a:pt x="25" y="11"/>
                    <a:pt x="22" y="4"/>
                    <a:pt x="17" y="2"/>
                  </a:cubicBezTo>
                  <a:cubicBezTo>
                    <a:pt x="11" y="0"/>
                    <a:pt x="5" y="4"/>
                    <a:pt x="2" y="11"/>
                  </a:cubicBezTo>
                  <a:close/>
                </a:path>
              </a:pathLst>
            </a:custGeom>
            <a:grpFill/>
            <a:ln>
              <a:noFill/>
            </a:ln>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Calibri" panose="020F0502020204030204"/>
                <a:ea typeface="宋体" panose="02010600030101010101" pitchFamily="2" charset="-122"/>
                <a:cs typeface="+mn-cs"/>
              </a:endParaRPr>
            </a:p>
          </p:txBody>
        </p:sp>
        <p:sp>
          <p:nvSpPr>
            <p:cNvPr id="247" name="Oval 90"/>
            <p:cNvSpPr>
              <a:spLocks noChangeArrowheads="1"/>
            </p:cNvSpPr>
            <p:nvPr/>
          </p:nvSpPr>
          <p:spPr bwMode="auto">
            <a:xfrm>
              <a:off x="3568700" y="3514725"/>
              <a:ext cx="57150" cy="71438"/>
            </a:xfrm>
            <a:prstGeom prst="ellipse">
              <a:avLst/>
            </a:prstGeom>
            <a:grpFill/>
            <a:ln>
              <a:noFill/>
            </a:ln>
          </p:spPr>
          <p:txBody>
            <a:bodyPr/>
            <a:lstStyle>
              <a:lvl1pPr>
                <a:defRPr>
                  <a:solidFill>
                    <a:schemeClr val="tx1"/>
                  </a:solidFill>
                  <a:latin typeface="Calibri" panose="020F0502020204030204"/>
                  <a:ea typeface="宋体" panose="02010600030101010101" pitchFamily="2" charset="-122"/>
                </a:defRPr>
              </a:lvl1pPr>
              <a:lvl2pPr marL="742950" indent="-285750">
                <a:defRPr>
                  <a:solidFill>
                    <a:schemeClr val="tx1"/>
                  </a:solidFill>
                  <a:latin typeface="Calibri" panose="020F0502020204030204"/>
                  <a:ea typeface="宋体" panose="02010600030101010101" pitchFamily="2" charset="-122"/>
                </a:defRPr>
              </a:lvl2pPr>
              <a:lvl3pPr marL="1143000" indent="-228600">
                <a:defRPr>
                  <a:solidFill>
                    <a:schemeClr val="tx1"/>
                  </a:solidFill>
                  <a:latin typeface="Calibri" panose="020F0502020204030204"/>
                  <a:ea typeface="宋体" panose="02010600030101010101" pitchFamily="2" charset="-122"/>
                </a:defRPr>
              </a:lvl3pPr>
              <a:lvl4pPr marL="1600200" indent="-228600">
                <a:defRPr>
                  <a:solidFill>
                    <a:schemeClr val="tx1"/>
                  </a:solidFill>
                  <a:latin typeface="Calibri" panose="020F0502020204030204"/>
                  <a:ea typeface="宋体" panose="02010600030101010101" pitchFamily="2" charset="-122"/>
                </a:defRPr>
              </a:lvl4pPr>
              <a:lvl5pPr marL="2057400" indent="-228600">
                <a:defRPr>
                  <a:solidFill>
                    <a:schemeClr val="tx1"/>
                  </a:solidFill>
                  <a:latin typeface="Calibri" panose="020F0502020204030204"/>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a:ea typeface="宋体" panose="02010600030101010101" pitchFamily="2" charset="-122"/>
                </a:defRPr>
              </a:lvl9p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Calibri" panose="020F0502020204030204"/>
                <a:ea typeface="宋体" panose="02010600030101010101" pitchFamily="2" charset="-122"/>
                <a:cs typeface="+mn-cs"/>
              </a:endParaRPr>
            </a:p>
          </p:txBody>
        </p:sp>
        <p:sp>
          <p:nvSpPr>
            <p:cNvPr id="248" name="Freeform 91"/>
            <p:cNvSpPr/>
            <p:nvPr/>
          </p:nvSpPr>
          <p:spPr bwMode="auto">
            <a:xfrm>
              <a:off x="3532188" y="3592513"/>
              <a:ext cx="130175" cy="93662"/>
            </a:xfrm>
            <a:custGeom>
              <a:avLst/>
              <a:gdLst>
                <a:gd name="T0" fmla="*/ 104941 w 47"/>
                <a:gd name="T1" fmla="*/ 5503 h 34"/>
                <a:gd name="T2" fmla="*/ 104941 w 47"/>
                <a:gd name="T3" fmla="*/ 5503 h 34"/>
                <a:gd name="T4" fmla="*/ 24854 w 47"/>
                <a:gd name="T5" fmla="*/ 5503 h 34"/>
                <a:gd name="T6" fmla="*/ 24854 w 47"/>
                <a:gd name="T7" fmla="*/ 5503 h 34"/>
                <a:gd name="T8" fmla="*/ 24854 w 47"/>
                <a:gd name="T9" fmla="*/ 5503 h 34"/>
                <a:gd name="T10" fmla="*/ 5523 w 47"/>
                <a:gd name="T11" fmla="*/ 22011 h 34"/>
                <a:gd name="T12" fmla="*/ 0 w 47"/>
                <a:gd name="T13" fmla="*/ 93546 h 34"/>
                <a:gd name="T14" fmla="*/ 129795 w 47"/>
                <a:gd name="T15" fmla="*/ 93546 h 34"/>
                <a:gd name="T16" fmla="*/ 124272 w 47"/>
                <a:gd name="T17" fmla="*/ 22011 h 34"/>
                <a:gd name="T18" fmla="*/ 107702 w 47"/>
                <a:gd name="T19" fmla="*/ 5503 h 34"/>
                <a:gd name="T20" fmla="*/ 104941 w 47"/>
                <a:gd name="T21" fmla="*/ 5503 h 34"/>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47" h="34">
                  <a:moveTo>
                    <a:pt x="38" y="2"/>
                  </a:moveTo>
                  <a:cubicBezTo>
                    <a:pt x="38" y="2"/>
                    <a:pt x="38" y="2"/>
                    <a:pt x="38" y="2"/>
                  </a:cubicBezTo>
                  <a:cubicBezTo>
                    <a:pt x="28" y="0"/>
                    <a:pt x="19" y="0"/>
                    <a:pt x="9" y="2"/>
                  </a:cubicBezTo>
                  <a:cubicBezTo>
                    <a:pt x="9" y="2"/>
                    <a:pt x="9" y="2"/>
                    <a:pt x="9" y="2"/>
                  </a:cubicBezTo>
                  <a:cubicBezTo>
                    <a:pt x="9" y="2"/>
                    <a:pt x="9" y="2"/>
                    <a:pt x="9" y="2"/>
                  </a:cubicBezTo>
                  <a:cubicBezTo>
                    <a:pt x="6" y="2"/>
                    <a:pt x="3" y="4"/>
                    <a:pt x="2" y="8"/>
                  </a:cubicBezTo>
                  <a:cubicBezTo>
                    <a:pt x="0" y="34"/>
                    <a:pt x="0" y="34"/>
                    <a:pt x="0" y="34"/>
                  </a:cubicBezTo>
                  <a:cubicBezTo>
                    <a:pt x="47" y="34"/>
                    <a:pt x="47" y="34"/>
                    <a:pt x="47" y="34"/>
                  </a:cubicBezTo>
                  <a:cubicBezTo>
                    <a:pt x="45" y="8"/>
                    <a:pt x="45" y="8"/>
                    <a:pt x="45" y="8"/>
                  </a:cubicBezTo>
                  <a:cubicBezTo>
                    <a:pt x="45" y="4"/>
                    <a:pt x="42" y="2"/>
                    <a:pt x="39" y="2"/>
                  </a:cubicBezTo>
                  <a:cubicBezTo>
                    <a:pt x="38" y="2"/>
                    <a:pt x="38" y="2"/>
                    <a:pt x="38" y="2"/>
                  </a:cubicBezTo>
                  <a:close/>
                </a:path>
              </a:pathLst>
            </a:custGeom>
            <a:grpFill/>
            <a:ln>
              <a:noFill/>
            </a:ln>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Calibri" panose="020F0502020204030204"/>
                <a:ea typeface="宋体" panose="02010600030101010101" pitchFamily="2" charset="-122"/>
                <a:cs typeface="+mn-cs"/>
              </a:endParaRPr>
            </a:p>
          </p:txBody>
        </p:sp>
        <p:sp>
          <p:nvSpPr>
            <p:cNvPr id="249" name="Oval 92"/>
            <p:cNvSpPr>
              <a:spLocks noChangeArrowheads="1"/>
            </p:cNvSpPr>
            <p:nvPr/>
          </p:nvSpPr>
          <p:spPr bwMode="auto">
            <a:xfrm>
              <a:off x="3717925" y="3514725"/>
              <a:ext cx="58738" cy="71438"/>
            </a:xfrm>
            <a:prstGeom prst="ellipse">
              <a:avLst/>
            </a:prstGeom>
            <a:grpFill/>
            <a:ln>
              <a:noFill/>
            </a:ln>
          </p:spPr>
          <p:txBody>
            <a:bodyPr/>
            <a:lstStyle>
              <a:lvl1pPr>
                <a:defRPr>
                  <a:solidFill>
                    <a:schemeClr val="tx1"/>
                  </a:solidFill>
                  <a:latin typeface="Calibri" panose="020F0502020204030204"/>
                  <a:ea typeface="宋体" panose="02010600030101010101" pitchFamily="2" charset="-122"/>
                </a:defRPr>
              </a:lvl1pPr>
              <a:lvl2pPr marL="742950" indent="-285750">
                <a:defRPr>
                  <a:solidFill>
                    <a:schemeClr val="tx1"/>
                  </a:solidFill>
                  <a:latin typeface="Calibri" panose="020F0502020204030204"/>
                  <a:ea typeface="宋体" panose="02010600030101010101" pitchFamily="2" charset="-122"/>
                </a:defRPr>
              </a:lvl2pPr>
              <a:lvl3pPr marL="1143000" indent="-228600">
                <a:defRPr>
                  <a:solidFill>
                    <a:schemeClr val="tx1"/>
                  </a:solidFill>
                  <a:latin typeface="Calibri" panose="020F0502020204030204"/>
                  <a:ea typeface="宋体" panose="02010600030101010101" pitchFamily="2" charset="-122"/>
                </a:defRPr>
              </a:lvl3pPr>
              <a:lvl4pPr marL="1600200" indent="-228600">
                <a:defRPr>
                  <a:solidFill>
                    <a:schemeClr val="tx1"/>
                  </a:solidFill>
                  <a:latin typeface="Calibri" panose="020F0502020204030204"/>
                  <a:ea typeface="宋体" panose="02010600030101010101" pitchFamily="2" charset="-122"/>
                </a:defRPr>
              </a:lvl4pPr>
              <a:lvl5pPr marL="2057400" indent="-228600">
                <a:defRPr>
                  <a:solidFill>
                    <a:schemeClr val="tx1"/>
                  </a:solidFill>
                  <a:latin typeface="Calibri" panose="020F0502020204030204"/>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a:ea typeface="宋体" panose="02010600030101010101" pitchFamily="2" charset="-122"/>
                </a:defRPr>
              </a:lvl9p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Calibri" panose="020F0502020204030204"/>
                <a:ea typeface="宋体" panose="02010600030101010101" pitchFamily="2" charset="-122"/>
                <a:cs typeface="+mn-cs"/>
              </a:endParaRPr>
            </a:p>
          </p:txBody>
        </p:sp>
        <p:sp>
          <p:nvSpPr>
            <p:cNvPr id="250" name="Freeform 93"/>
            <p:cNvSpPr/>
            <p:nvPr/>
          </p:nvSpPr>
          <p:spPr bwMode="auto">
            <a:xfrm>
              <a:off x="3684588" y="3592513"/>
              <a:ext cx="127000" cy="93662"/>
            </a:xfrm>
            <a:custGeom>
              <a:avLst/>
              <a:gdLst>
                <a:gd name="T0" fmla="*/ 105290 w 46"/>
                <a:gd name="T1" fmla="*/ 5503 h 34"/>
                <a:gd name="T2" fmla="*/ 102519 w 46"/>
                <a:gd name="T3" fmla="*/ 5503 h 34"/>
                <a:gd name="T4" fmla="*/ 24937 w 46"/>
                <a:gd name="T5" fmla="*/ 5503 h 34"/>
                <a:gd name="T6" fmla="*/ 22166 w 46"/>
                <a:gd name="T7" fmla="*/ 5503 h 34"/>
                <a:gd name="T8" fmla="*/ 22166 w 46"/>
                <a:gd name="T9" fmla="*/ 5503 h 34"/>
                <a:gd name="T10" fmla="*/ 5542 w 46"/>
                <a:gd name="T11" fmla="*/ 22011 h 34"/>
                <a:gd name="T12" fmla="*/ 0 w 46"/>
                <a:gd name="T13" fmla="*/ 93546 h 34"/>
                <a:gd name="T14" fmla="*/ 127456 w 46"/>
                <a:gd name="T15" fmla="*/ 93546 h 34"/>
                <a:gd name="T16" fmla="*/ 121914 w 46"/>
                <a:gd name="T17" fmla="*/ 22011 h 34"/>
                <a:gd name="T18" fmla="*/ 105290 w 46"/>
                <a:gd name="T19" fmla="*/ 5503 h 34"/>
                <a:gd name="T20" fmla="*/ 105290 w 46"/>
                <a:gd name="T21" fmla="*/ 5503 h 34"/>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46" h="34">
                  <a:moveTo>
                    <a:pt x="38" y="2"/>
                  </a:moveTo>
                  <a:cubicBezTo>
                    <a:pt x="37" y="2"/>
                    <a:pt x="37" y="2"/>
                    <a:pt x="37" y="2"/>
                  </a:cubicBezTo>
                  <a:cubicBezTo>
                    <a:pt x="27" y="0"/>
                    <a:pt x="18" y="0"/>
                    <a:pt x="9" y="2"/>
                  </a:cubicBezTo>
                  <a:cubicBezTo>
                    <a:pt x="9" y="2"/>
                    <a:pt x="8" y="2"/>
                    <a:pt x="8" y="2"/>
                  </a:cubicBezTo>
                  <a:cubicBezTo>
                    <a:pt x="8" y="2"/>
                    <a:pt x="8" y="2"/>
                    <a:pt x="8" y="2"/>
                  </a:cubicBezTo>
                  <a:cubicBezTo>
                    <a:pt x="5" y="2"/>
                    <a:pt x="2" y="4"/>
                    <a:pt x="2" y="8"/>
                  </a:cubicBezTo>
                  <a:cubicBezTo>
                    <a:pt x="0" y="34"/>
                    <a:pt x="0" y="34"/>
                    <a:pt x="0" y="34"/>
                  </a:cubicBezTo>
                  <a:cubicBezTo>
                    <a:pt x="46" y="34"/>
                    <a:pt x="46" y="34"/>
                    <a:pt x="46" y="34"/>
                  </a:cubicBezTo>
                  <a:cubicBezTo>
                    <a:pt x="44" y="8"/>
                    <a:pt x="44" y="8"/>
                    <a:pt x="44" y="8"/>
                  </a:cubicBezTo>
                  <a:cubicBezTo>
                    <a:pt x="44" y="4"/>
                    <a:pt x="41" y="2"/>
                    <a:pt x="38" y="2"/>
                  </a:cubicBezTo>
                  <a:cubicBezTo>
                    <a:pt x="38" y="2"/>
                    <a:pt x="38" y="2"/>
                    <a:pt x="38" y="2"/>
                  </a:cubicBezTo>
                  <a:close/>
                </a:path>
              </a:pathLst>
            </a:custGeom>
            <a:grpFill/>
            <a:ln>
              <a:noFill/>
            </a:ln>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Calibri" panose="020F0502020204030204"/>
                <a:ea typeface="宋体" panose="02010600030101010101" pitchFamily="2" charset="-122"/>
                <a:cs typeface="+mn-cs"/>
              </a:endParaRPr>
            </a:p>
          </p:txBody>
        </p:sp>
        <p:sp>
          <p:nvSpPr>
            <p:cNvPr id="251" name="Oval 94"/>
            <p:cNvSpPr>
              <a:spLocks noChangeArrowheads="1"/>
            </p:cNvSpPr>
            <p:nvPr/>
          </p:nvSpPr>
          <p:spPr bwMode="auto">
            <a:xfrm>
              <a:off x="3870325" y="3514725"/>
              <a:ext cx="57150" cy="71438"/>
            </a:xfrm>
            <a:prstGeom prst="ellipse">
              <a:avLst/>
            </a:prstGeom>
            <a:grpFill/>
            <a:ln>
              <a:noFill/>
            </a:ln>
          </p:spPr>
          <p:txBody>
            <a:bodyPr/>
            <a:lstStyle>
              <a:lvl1pPr>
                <a:defRPr>
                  <a:solidFill>
                    <a:schemeClr val="tx1"/>
                  </a:solidFill>
                  <a:latin typeface="Calibri" panose="020F0502020204030204"/>
                  <a:ea typeface="宋体" panose="02010600030101010101" pitchFamily="2" charset="-122"/>
                </a:defRPr>
              </a:lvl1pPr>
              <a:lvl2pPr marL="742950" indent="-285750">
                <a:defRPr>
                  <a:solidFill>
                    <a:schemeClr val="tx1"/>
                  </a:solidFill>
                  <a:latin typeface="Calibri" panose="020F0502020204030204"/>
                  <a:ea typeface="宋体" panose="02010600030101010101" pitchFamily="2" charset="-122"/>
                </a:defRPr>
              </a:lvl2pPr>
              <a:lvl3pPr marL="1143000" indent="-228600">
                <a:defRPr>
                  <a:solidFill>
                    <a:schemeClr val="tx1"/>
                  </a:solidFill>
                  <a:latin typeface="Calibri" panose="020F0502020204030204"/>
                  <a:ea typeface="宋体" panose="02010600030101010101" pitchFamily="2" charset="-122"/>
                </a:defRPr>
              </a:lvl3pPr>
              <a:lvl4pPr marL="1600200" indent="-228600">
                <a:defRPr>
                  <a:solidFill>
                    <a:schemeClr val="tx1"/>
                  </a:solidFill>
                  <a:latin typeface="Calibri" panose="020F0502020204030204"/>
                  <a:ea typeface="宋体" panose="02010600030101010101" pitchFamily="2" charset="-122"/>
                </a:defRPr>
              </a:lvl4pPr>
              <a:lvl5pPr marL="2057400" indent="-228600">
                <a:defRPr>
                  <a:solidFill>
                    <a:schemeClr val="tx1"/>
                  </a:solidFill>
                  <a:latin typeface="Calibri" panose="020F0502020204030204"/>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a:ea typeface="宋体" panose="02010600030101010101" pitchFamily="2" charset="-122"/>
                </a:defRPr>
              </a:lvl9p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Calibri" panose="020F0502020204030204"/>
                <a:ea typeface="宋体" panose="02010600030101010101" pitchFamily="2" charset="-122"/>
                <a:cs typeface="+mn-cs"/>
              </a:endParaRPr>
            </a:p>
          </p:txBody>
        </p:sp>
        <p:sp>
          <p:nvSpPr>
            <p:cNvPr id="252" name="Freeform 95"/>
            <p:cNvSpPr/>
            <p:nvPr/>
          </p:nvSpPr>
          <p:spPr bwMode="auto">
            <a:xfrm>
              <a:off x="3833813" y="3592513"/>
              <a:ext cx="130175" cy="93662"/>
            </a:xfrm>
            <a:custGeom>
              <a:avLst/>
              <a:gdLst>
                <a:gd name="T0" fmla="*/ 104941 w 47"/>
                <a:gd name="T1" fmla="*/ 5503 h 34"/>
                <a:gd name="T2" fmla="*/ 102179 w 47"/>
                <a:gd name="T3" fmla="*/ 5503 h 34"/>
                <a:gd name="T4" fmla="*/ 24854 w 47"/>
                <a:gd name="T5" fmla="*/ 5503 h 34"/>
                <a:gd name="T6" fmla="*/ 22093 w 47"/>
                <a:gd name="T7" fmla="*/ 5503 h 34"/>
                <a:gd name="T8" fmla="*/ 22093 w 47"/>
                <a:gd name="T9" fmla="*/ 5503 h 34"/>
                <a:gd name="T10" fmla="*/ 5523 w 47"/>
                <a:gd name="T11" fmla="*/ 22011 h 34"/>
                <a:gd name="T12" fmla="*/ 0 w 47"/>
                <a:gd name="T13" fmla="*/ 93546 h 34"/>
                <a:gd name="T14" fmla="*/ 129795 w 47"/>
                <a:gd name="T15" fmla="*/ 93546 h 34"/>
                <a:gd name="T16" fmla="*/ 121510 w 47"/>
                <a:gd name="T17" fmla="*/ 22011 h 34"/>
                <a:gd name="T18" fmla="*/ 104941 w 47"/>
                <a:gd name="T19" fmla="*/ 5503 h 34"/>
                <a:gd name="T20" fmla="*/ 104941 w 47"/>
                <a:gd name="T21" fmla="*/ 5503 h 34"/>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47" h="34">
                  <a:moveTo>
                    <a:pt x="38" y="2"/>
                  </a:moveTo>
                  <a:cubicBezTo>
                    <a:pt x="38" y="2"/>
                    <a:pt x="37" y="2"/>
                    <a:pt x="37" y="2"/>
                  </a:cubicBezTo>
                  <a:cubicBezTo>
                    <a:pt x="28" y="0"/>
                    <a:pt x="19" y="0"/>
                    <a:pt x="9" y="2"/>
                  </a:cubicBezTo>
                  <a:cubicBezTo>
                    <a:pt x="9" y="2"/>
                    <a:pt x="9" y="2"/>
                    <a:pt x="8" y="2"/>
                  </a:cubicBezTo>
                  <a:cubicBezTo>
                    <a:pt x="8" y="2"/>
                    <a:pt x="8" y="2"/>
                    <a:pt x="8" y="2"/>
                  </a:cubicBezTo>
                  <a:cubicBezTo>
                    <a:pt x="5" y="2"/>
                    <a:pt x="2" y="4"/>
                    <a:pt x="2" y="8"/>
                  </a:cubicBezTo>
                  <a:cubicBezTo>
                    <a:pt x="0" y="34"/>
                    <a:pt x="0" y="34"/>
                    <a:pt x="0" y="34"/>
                  </a:cubicBezTo>
                  <a:cubicBezTo>
                    <a:pt x="47" y="34"/>
                    <a:pt x="47" y="34"/>
                    <a:pt x="47" y="34"/>
                  </a:cubicBezTo>
                  <a:cubicBezTo>
                    <a:pt x="44" y="8"/>
                    <a:pt x="44" y="8"/>
                    <a:pt x="44" y="8"/>
                  </a:cubicBezTo>
                  <a:cubicBezTo>
                    <a:pt x="44" y="4"/>
                    <a:pt x="41" y="2"/>
                    <a:pt x="38" y="2"/>
                  </a:cubicBezTo>
                  <a:cubicBezTo>
                    <a:pt x="38" y="2"/>
                    <a:pt x="38" y="2"/>
                    <a:pt x="38" y="2"/>
                  </a:cubicBezTo>
                  <a:close/>
                </a:path>
              </a:pathLst>
            </a:custGeom>
            <a:grpFill/>
            <a:ln>
              <a:noFill/>
            </a:ln>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Calibri" panose="020F0502020204030204"/>
                <a:ea typeface="宋体" panose="02010600030101010101" pitchFamily="2" charset="-122"/>
                <a:cs typeface="+mn-cs"/>
              </a:endParaRPr>
            </a:p>
          </p:txBody>
        </p:sp>
        <p:sp>
          <p:nvSpPr>
            <p:cNvPr id="253" name="Rectangle 96"/>
            <p:cNvSpPr>
              <a:spLocks noChangeArrowheads="1"/>
            </p:cNvSpPr>
            <p:nvPr/>
          </p:nvSpPr>
          <p:spPr bwMode="auto">
            <a:xfrm>
              <a:off x="3630613" y="3335338"/>
              <a:ext cx="31750" cy="55562"/>
            </a:xfrm>
            <a:prstGeom prst="rect">
              <a:avLst/>
            </a:prstGeom>
            <a:grpFill/>
            <a:ln>
              <a:noFill/>
            </a:ln>
          </p:spPr>
          <p:txBody>
            <a:bodyPr/>
            <a:lstStyle>
              <a:lvl1pPr>
                <a:defRPr>
                  <a:solidFill>
                    <a:schemeClr val="tx1"/>
                  </a:solidFill>
                  <a:latin typeface="Calibri" panose="020F0502020204030204"/>
                  <a:ea typeface="宋体" panose="02010600030101010101" pitchFamily="2" charset="-122"/>
                </a:defRPr>
              </a:lvl1pPr>
              <a:lvl2pPr marL="742950" indent="-285750">
                <a:defRPr>
                  <a:solidFill>
                    <a:schemeClr val="tx1"/>
                  </a:solidFill>
                  <a:latin typeface="Calibri" panose="020F0502020204030204"/>
                  <a:ea typeface="宋体" panose="02010600030101010101" pitchFamily="2" charset="-122"/>
                </a:defRPr>
              </a:lvl2pPr>
              <a:lvl3pPr marL="1143000" indent="-228600">
                <a:defRPr>
                  <a:solidFill>
                    <a:schemeClr val="tx1"/>
                  </a:solidFill>
                  <a:latin typeface="Calibri" panose="020F0502020204030204"/>
                  <a:ea typeface="宋体" panose="02010600030101010101" pitchFamily="2" charset="-122"/>
                </a:defRPr>
              </a:lvl3pPr>
              <a:lvl4pPr marL="1600200" indent="-228600">
                <a:defRPr>
                  <a:solidFill>
                    <a:schemeClr val="tx1"/>
                  </a:solidFill>
                  <a:latin typeface="Calibri" panose="020F0502020204030204"/>
                  <a:ea typeface="宋体" panose="02010600030101010101" pitchFamily="2" charset="-122"/>
                </a:defRPr>
              </a:lvl4pPr>
              <a:lvl5pPr marL="2057400" indent="-228600">
                <a:defRPr>
                  <a:solidFill>
                    <a:schemeClr val="tx1"/>
                  </a:solidFill>
                  <a:latin typeface="Calibri" panose="020F0502020204030204"/>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a:ea typeface="宋体" panose="02010600030101010101" pitchFamily="2" charset="-122"/>
                </a:defRPr>
              </a:lvl9p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Calibri" panose="020F0502020204030204"/>
                <a:ea typeface="宋体" panose="02010600030101010101" pitchFamily="2" charset="-122"/>
                <a:cs typeface="+mn-cs"/>
              </a:endParaRPr>
            </a:p>
          </p:txBody>
        </p:sp>
        <p:sp>
          <p:nvSpPr>
            <p:cNvPr id="254" name="Rectangle 97"/>
            <p:cNvSpPr>
              <a:spLocks noChangeArrowheads="1"/>
            </p:cNvSpPr>
            <p:nvPr/>
          </p:nvSpPr>
          <p:spPr bwMode="auto">
            <a:xfrm>
              <a:off x="3587750" y="3316288"/>
              <a:ext cx="30163" cy="74612"/>
            </a:xfrm>
            <a:prstGeom prst="rect">
              <a:avLst/>
            </a:prstGeom>
            <a:grpFill/>
            <a:ln>
              <a:noFill/>
            </a:ln>
          </p:spPr>
          <p:txBody>
            <a:bodyPr/>
            <a:lstStyle>
              <a:lvl1pPr>
                <a:defRPr>
                  <a:solidFill>
                    <a:schemeClr val="tx1"/>
                  </a:solidFill>
                  <a:latin typeface="Calibri" panose="020F0502020204030204"/>
                  <a:ea typeface="宋体" panose="02010600030101010101" pitchFamily="2" charset="-122"/>
                </a:defRPr>
              </a:lvl1pPr>
              <a:lvl2pPr marL="742950" indent="-285750">
                <a:defRPr>
                  <a:solidFill>
                    <a:schemeClr val="tx1"/>
                  </a:solidFill>
                  <a:latin typeface="Calibri" panose="020F0502020204030204"/>
                  <a:ea typeface="宋体" panose="02010600030101010101" pitchFamily="2" charset="-122"/>
                </a:defRPr>
              </a:lvl2pPr>
              <a:lvl3pPr marL="1143000" indent="-228600">
                <a:defRPr>
                  <a:solidFill>
                    <a:schemeClr val="tx1"/>
                  </a:solidFill>
                  <a:latin typeface="Calibri" panose="020F0502020204030204"/>
                  <a:ea typeface="宋体" panose="02010600030101010101" pitchFamily="2" charset="-122"/>
                </a:defRPr>
              </a:lvl3pPr>
              <a:lvl4pPr marL="1600200" indent="-228600">
                <a:defRPr>
                  <a:solidFill>
                    <a:schemeClr val="tx1"/>
                  </a:solidFill>
                  <a:latin typeface="Calibri" panose="020F0502020204030204"/>
                  <a:ea typeface="宋体" panose="02010600030101010101" pitchFamily="2" charset="-122"/>
                </a:defRPr>
              </a:lvl4pPr>
              <a:lvl5pPr marL="2057400" indent="-228600">
                <a:defRPr>
                  <a:solidFill>
                    <a:schemeClr val="tx1"/>
                  </a:solidFill>
                  <a:latin typeface="Calibri" panose="020F0502020204030204"/>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a:ea typeface="宋体" panose="02010600030101010101" pitchFamily="2" charset="-122"/>
                </a:defRPr>
              </a:lvl9p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Calibri" panose="020F0502020204030204"/>
                <a:ea typeface="宋体" panose="02010600030101010101" pitchFamily="2" charset="-122"/>
                <a:cs typeface="+mn-cs"/>
              </a:endParaRPr>
            </a:p>
          </p:txBody>
        </p:sp>
        <p:sp>
          <p:nvSpPr>
            <p:cNvPr id="255" name="Rectangle 98"/>
            <p:cNvSpPr>
              <a:spLocks noChangeArrowheads="1"/>
            </p:cNvSpPr>
            <p:nvPr/>
          </p:nvSpPr>
          <p:spPr bwMode="auto">
            <a:xfrm>
              <a:off x="3675063" y="3279775"/>
              <a:ext cx="30162" cy="111125"/>
            </a:xfrm>
            <a:prstGeom prst="rect">
              <a:avLst/>
            </a:prstGeom>
            <a:grpFill/>
            <a:ln>
              <a:noFill/>
            </a:ln>
          </p:spPr>
          <p:txBody>
            <a:bodyPr/>
            <a:lstStyle>
              <a:lvl1pPr>
                <a:defRPr>
                  <a:solidFill>
                    <a:schemeClr val="tx1"/>
                  </a:solidFill>
                  <a:latin typeface="Calibri" panose="020F0502020204030204"/>
                  <a:ea typeface="宋体" panose="02010600030101010101" pitchFamily="2" charset="-122"/>
                </a:defRPr>
              </a:lvl1pPr>
              <a:lvl2pPr marL="742950" indent="-285750">
                <a:defRPr>
                  <a:solidFill>
                    <a:schemeClr val="tx1"/>
                  </a:solidFill>
                  <a:latin typeface="Calibri" panose="020F0502020204030204"/>
                  <a:ea typeface="宋体" panose="02010600030101010101" pitchFamily="2" charset="-122"/>
                </a:defRPr>
              </a:lvl2pPr>
              <a:lvl3pPr marL="1143000" indent="-228600">
                <a:defRPr>
                  <a:solidFill>
                    <a:schemeClr val="tx1"/>
                  </a:solidFill>
                  <a:latin typeface="Calibri" panose="020F0502020204030204"/>
                  <a:ea typeface="宋体" panose="02010600030101010101" pitchFamily="2" charset="-122"/>
                </a:defRPr>
              </a:lvl3pPr>
              <a:lvl4pPr marL="1600200" indent="-228600">
                <a:defRPr>
                  <a:solidFill>
                    <a:schemeClr val="tx1"/>
                  </a:solidFill>
                  <a:latin typeface="Calibri" panose="020F0502020204030204"/>
                  <a:ea typeface="宋体" panose="02010600030101010101" pitchFamily="2" charset="-122"/>
                </a:defRPr>
              </a:lvl4pPr>
              <a:lvl5pPr marL="2057400" indent="-228600">
                <a:defRPr>
                  <a:solidFill>
                    <a:schemeClr val="tx1"/>
                  </a:solidFill>
                  <a:latin typeface="Calibri" panose="020F0502020204030204"/>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a:ea typeface="宋体" panose="02010600030101010101" pitchFamily="2" charset="-122"/>
                </a:defRPr>
              </a:lvl9p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Calibri" panose="020F0502020204030204"/>
                <a:ea typeface="宋体" panose="02010600030101010101" pitchFamily="2" charset="-122"/>
                <a:cs typeface="+mn-cs"/>
              </a:endParaRPr>
            </a:p>
          </p:txBody>
        </p:sp>
      </p:grpSp>
      <p:grpSp>
        <p:nvGrpSpPr>
          <p:cNvPr id="1155" name="组合 1154"/>
          <p:cNvGrpSpPr/>
          <p:nvPr/>
        </p:nvGrpSpPr>
        <p:grpSpPr>
          <a:xfrm>
            <a:off x="2177333" y="1784578"/>
            <a:ext cx="316749" cy="281673"/>
            <a:chOff x="4705350" y="3205163"/>
            <a:chExt cx="473075" cy="420687"/>
          </a:xfrm>
          <a:solidFill>
            <a:schemeClr val="accent3"/>
          </a:solidFill>
        </p:grpSpPr>
        <p:sp>
          <p:nvSpPr>
            <p:cNvPr id="256" name="Freeform 172"/>
            <p:cNvSpPr>
              <a:spLocks noEditPoints="1"/>
            </p:cNvSpPr>
            <p:nvPr/>
          </p:nvSpPr>
          <p:spPr bwMode="auto">
            <a:xfrm>
              <a:off x="4705350" y="3205163"/>
              <a:ext cx="473075" cy="420687"/>
            </a:xfrm>
            <a:custGeom>
              <a:avLst/>
              <a:gdLst>
                <a:gd name="T0" fmla="*/ 458594 w 171"/>
                <a:gd name="T1" fmla="*/ 0 h 152"/>
                <a:gd name="T2" fmla="*/ 16576 w 171"/>
                <a:gd name="T3" fmla="*/ 0 h 152"/>
                <a:gd name="T4" fmla="*/ 0 w 171"/>
                <a:gd name="T5" fmla="*/ 16571 h 152"/>
                <a:gd name="T6" fmla="*/ 0 w 171"/>
                <a:gd name="T7" fmla="*/ 405978 h 152"/>
                <a:gd name="T8" fmla="*/ 16576 w 171"/>
                <a:gd name="T9" fmla="*/ 419787 h 152"/>
                <a:gd name="T10" fmla="*/ 458594 w 171"/>
                <a:gd name="T11" fmla="*/ 419787 h 152"/>
                <a:gd name="T12" fmla="*/ 472407 w 171"/>
                <a:gd name="T13" fmla="*/ 405978 h 152"/>
                <a:gd name="T14" fmla="*/ 472407 w 171"/>
                <a:gd name="T15" fmla="*/ 16571 h 152"/>
                <a:gd name="T16" fmla="*/ 458594 w 171"/>
                <a:gd name="T17" fmla="*/ 0 h 152"/>
                <a:gd name="T18" fmla="*/ 442018 w 171"/>
                <a:gd name="T19" fmla="*/ 375599 h 152"/>
                <a:gd name="T20" fmla="*/ 132605 w 171"/>
                <a:gd name="T21" fmla="*/ 375599 h 152"/>
                <a:gd name="T22" fmla="*/ 110505 w 171"/>
                <a:gd name="T23" fmla="*/ 392169 h 152"/>
                <a:gd name="T24" fmla="*/ 88404 w 171"/>
                <a:gd name="T25" fmla="*/ 375599 h 152"/>
                <a:gd name="T26" fmla="*/ 30389 w 171"/>
                <a:gd name="T27" fmla="*/ 375599 h 152"/>
                <a:gd name="T28" fmla="*/ 30389 w 171"/>
                <a:gd name="T29" fmla="*/ 359028 h 152"/>
                <a:gd name="T30" fmla="*/ 88404 w 171"/>
                <a:gd name="T31" fmla="*/ 359028 h 152"/>
                <a:gd name="T32" fmla="*/ 110505 w 171"/>
                <a:gd name="T33" fmla="*/ 342458 h 152"/>
                <a:gd name="T34" fmla="*/ 132605 w 171"/>
                <a:gd name="T35" fmla="*/ 359028 h 152"/>
                <a:gd name="T36" fmla="*/ 442018 w 171"/>
                <a:gd name="T37" fmla="*/ 359028 h 152"/>
                <a:gd name="T38" fmla="*/ 442018 w 171"/>
                <a:gd name="T39" fmla="*/ 375599 h 152"/>
                <a:gd name="T40" fmla="*/ 442018 w 171"/>
                <a:gd name="T41" fmla="*/ 314840 h 152"/>
                <a:gd name="T42" fmla="*/ 30389 w 171"/>
                <a:gd name="T43" fmla="*/ 314840 h 152"/>
                <a:gd name="T44" fmla="*/ 30389 w 171"/>
                <a:gd name="T45" fmla="*/ 30379 h 152"/>
                <a:gd name="T46" fmla="*/ 442018 w 171"/>
                <a:gd name="T47" fmla="*/ 30379 h 152"/>
                <a:gd name="T48" fmla="*/ 442018 w 171"/>
                <a:gd name="T49" fmla="*/ 314840 h 152"/>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171" h="152">
                  <a:moveTo>
                    <a:pt x="166" y="0"/>
                  </a:moveTo>
                  <a:cubicBezTo>
                    <a:pt x="6" y="0"/>
                    <a:pt x="6" y="0"/>
                    <a:pt x="6" y="0"/>
                  </a:cubicBezTo>
                  <a:cubicBezTo>
                    <a:pt x="3" y="0"/>
                    <a:pt x="0" y="3"/>
                    <a:pt x="0" y="6"/>
                  </a:cubicBezTo>
                  <a:cubicBezTo>
                    <a:pt x="0" y="147"/>
                    <a:pt x="0" y="147"/>
                    <a:pt x="0" y="147"/>
                  </a:cubicBezTo>
                  <a:cubicBezTo>
                    <a:pt x="0" y="150"/>
                    <a:pt x="3" y="152"/>
                    <a:pt x="6" y="152"/>
                  </a:cubicBezTo>
                  <a:cubicBezTo>
                    <a:pt x="166" y="152"/>
                    <a:pt x="166" y="152"/>
                    <a:pt x="166" y="152"/>
                  </a:cubicBezTo>
                  <a:cubicBezTo>
                    <a:pt x="169" y="152"/>
                    <a:pt x="171" y="150"/>
                    <a:pt x="171" y="147"/>
                  </a:cubicBezTo>
                  <a:cubicBezTo>
                    <a:pt x="171" y="6"/>
                    <a:pt x="171" y="6"/>
                    <a:pt x="171" y="6"/>
                  </a:cubicBezTo>
                  <a:cubicBezTo>
                    <a:pt x="171" y="3"/>
                    <a:pt x="169" y="0"/>
                    <a:pt x="166" y="0"/>
                  </a:cubicBezTo>
                  <a:close/>
                  <a:moveTo>
                    <a:pt x="160" y="136"/>
                  </a:moveTo>
                  <a:cubicBezTo>
                    <a:pt x="48" y="136"/>
                    <a:pt x="48" y="136"/>
                    <a:pt x="48" y="136"/>
                  </a:cubicBezTo>
                  <a:cubicBezTo>
                    <a:pt x="47" y="140"/>
                    <a:pt x="43" y="142"/>
                    <a:pt x="40" y="142"/>
                  </a:cubicBezTo>
                  <a:cubicBezTo>
                    <a:pt x="36" y="142"/>
                    <a:pt x="33" y="140"/>
                    <a:pt x="32" y="136"/>
                  </a:cubicBezTo>
                  <a:cubicBezTo>
                    <a:pt x="11" y="136"/>
                    <a:pt x="11" y="136"/>
                    <a:pt x="11" y="136"/>
                  </a:cubicBezTo>
                  <a:cubicBezTo>
                    <a:pt x="11" y="130"/>
                    <a:pt x="11" y="130"/>
                    <a:pt x="11" y="130"/>
                  </a:cubicBezTo>
                  <a:cubicBezTo>
                    <a:pt x="32" y="130"/>
                    <a:pt x="32" y="130"/>
                    <a:pt x="32" y="130"/>
                  </a:cubicBezTo>
                  <a:cubicBezTo>
                    <a:pt x="33" y="127"/>
                    <a:pt x="36" y="124"/>
                    <a:pt x="40" y="124"/>
                  </a:cubicBezTo>
                  <a:cubicBezTo>
                    <a:pt x="43" y="124"/>
                    <a:pt x="47" y="127"/>
                    <a:pt x="48" y="130"/>
                  </a:cubicBezTo>
                  <a:cubicBezTo>
                    <a:pt x="160" y="130"/>
                    <a:pt x="160" y="130"/>
                    <a:pt x="160" y="130"/>
                  </a:cubicBezTo>
                  <a:lnTo>
                    <a:pt x="160" y="136"/>
                  </a:lnTo>
                  <a:close/>
                  <a:moveTo>
                    <a:pt x="160" y="114"/>
                  </a:moveTo>
                  <a:cubicBezTo>
                    <a:pt x="11" y="114"/>
                    <a:pt x="11" y="114"/>
                    <a:pt x="11" y="114"/>
                  </a:cubicBezTo>
                  <a:cubicBezTo>
                    <a:pt x="11" y="11"/>
                    <a:pt x="11" y="11"/>
                    <a:pt x="11" y="11"/>
                  </a:cubicBezTo>
                  <a:cubicBezTo>
                    <a:pt x="160" y="11"/>
                    <a:pt x="160" y="11"/>
                    <a:pt x="160" y="11"/>
                  </a:cubicBezTo>
                  <a:lnTo>
                    <a:pt x="160" y="114"/>
                  </a:lnTo>
                  <a:close/>
                </a:path>
              </a:pathLst>
            </a:custGeom>
            <a:grpFill/>
            <a:ln>
              <a:noFill/>
            </a:ln>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Calibri" panose="020F0502020204030204"/>
                <a:ea typeface="宋体" panose="02010600030101010101" pitchFamily="2" charset="-122"/>
                <a:cs typeface="+mn-cs"/>
              </a:endParaRPr>
            </a:p>
          </p:txBody>
        </p:sp>
        <p:sp>
          <p:nvSpPr>
            <p:cNvPr id="257" name="Freeform 173"/>
            <p:cNvSpPr/>
            <p:nvPr/>
          </p:nvSpPr>
          <p:spPr bwMode="auto">
            <a:xfrm>
              <a:off x="4881563" y="3302000"/>
              <a:ext cx="133350" cy="155575"/>
            </a:xfrm>
            <a:custGeom>
              <a:avLst/>
              <a:gdLst>
                <a:gd name="T0" fmla="*/ 126628 w 48"/>
                <a:gd name="T1" fmla="*/ 69429 h 56"/>
                <a:gd name="T2" fmla="*/ 126628 w 48"/>
                <a:gd name="T3" fmla="*/ 86091 h 56"/>
                <a:gd name="T4" fmla="*/ 13764 w 48"/>
                <a:gd name="T5" fmla="*/ 149966 h 56"/>
                <a:gd name="T6" fmla="*/ 0 w 48"/>
                <a:gd name="T7" fmla="*/ 144411 h 56"/>
                <a:gd name="T8" fmla="*/ 0 w 48"/>
                <a:gd name="T9" fmla="*/ 13886 h 56"/>
                <a:gd name="T10" fmla="*/ 13764 w 48"/>
                <a:gd name="T11" fmla="*/ 5554 h 56"/>
                <a:gd name="T12" fmla="*/ 126628 w 48"/>
                <a:gd name="T13" fmla="*/ 69429 h 56"/>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48" h="56">
                  <a:moveTo>
                    <a:pt x="46" y="25"/>
                  </a:moveTo>
                  <a:cubicBezTo>
                    <a:pt x="48" y="27"/>
                    <a:pt x="48" y="29"/>
                    <a:pt x="46" y="31"/>
                  </a:cubicBezTo>
                  <a:cubicBezTo>
                    <a:pt x="5" y="54"/>
                    <a:pt x="5" y="54"/>
                    <a:pt x="5" y="54"/>
                  </a:cubicBezTo>
                  <a:cubicBezTo>
                    <a:pt x="2" y="56"/>
                    <a:pt x="0" y="55"/>
                    <a:pt x="0" y="52"/>
                  </a:cubicBezTo>
                  <a:cubicBezTo>
                    <a:pt x="0" y="5"/>
                    <a:pt x="0" y="5"/>
                    <a:pt x="0" y="5"/>
                  </a:cubicBezTo>
                  <a:cubicBezTo>
                    <a:pt x="0" y="1"/>
                    <a:pt x="2" y="0"/>
                    <a:pt x="5" y="2"/>
                  </a:cubicBezTo>
                  <a:lnTo>
                    <a:pt x="46" y="25"/>
                  </a:lnTo>
                  <a:close/>
                </a:path>
              </a:pathLst>
            </a:custGeom>
            <a:grpFill/>
            <a:ln>
              <a:noFill/>
            </a:ln>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Calibri" panose="020F0502020204030204"/>
                <a:ea typeface="宋体" panose="02010600030101010101" pitchFamily="2" charset="-122"/>
                <a:cs typeface="+mn-cs"/>
              </a:endParaRPr>
            </a:p>
          </p:txBody>
        </p:sp>
      </p:grpSp>
      <p:sp>
        <p:nvSpPr>
          <p:cNvPr id="258" name="Freeform 246"/>
          <p:cNvSpPr/>
          <p:nvPr/>
        </p:nvSpPr>
        <p:spPr bwMode="auto">
          <a:xfrm>
            <a:off x="2280584" y="5047214"/>
            <a:ext cx="294428" cy="289114"/>
          </a:xfrm>
          <a:custGeom>
            <a:avLst/>
            <a:gdLst>
              <a:gd name="T0" fmla="*/ 409249 w 159"/>
              <a:gd name="T1" fmla="*/ 295952 h 156"/>
              <a:gd name="T2" fmla="*/ 326293 w 159"/>
              <a:gd name="T3" fmla="*/ 279356 h 156"/>
              <a:gd name="T4" fmla="*/ 257163 w 159"/>
              <a:gd name="T5" fmla="*/ 210209 h 156"/>
              <a:gd name="T6" fmla="*/ 342884 w 159"/>
              <a:gd name="T7" fmla="*/ 121700 h 156"/>
              <a:gd name="T8" fmla="*/ 367771 w 159"/>
              <a:gd name="T9" fmla="*/ 118934 h 156"/>
              <a:gd name="T10" fmla="*/ 409249 w 159"/>
              <a:gd name="T11" fmla="*/ 52552 h 156"/>
              <a:gd name="T12" fmla="*/ 387127 w 159"/>
              <a:gd name="T13" fmla="*/ 30425 h 156"/>
              <a:gd name="T14" fmla="*/ 320763 w 159"/>
              <a:gd name="T15" fmla="*/ 71914 h 156"/>
              <a:gd name="T16" fmla="*/ 317997 w 159"/>
              <a:gd name="T17" fmla="*/ 96807 h 156"/>
              <a:gd name="T18" fmla="*/ 232276 w 159"/>
              <a:gd name="T19" fmla="*/ 182550 h 156"/>
              <a:gd name="T20" fmla="*/ 154851 w 159"/>
              <a:gd name="T21" fmla="*/ 107870 h 156"/>
              <a:gd name="T22" fmla="*/ 138260 w 159"/>
              <a:gd name="T23" fmla="*/ 24893 h 156"/>
              <a:gd name="T24" fmla="*/ 88486 w 159"/>
              <a:gd name="T25" fmla="*/ 0 h 156"/>
              <a:gd name="T26" fmla="*/ 121669 w 159"/>
              <a:gd name="T27" fmla="*/ 33191 h 156"/>
              <a:gd name="T28" fmla="*/ 107843 w 159"/>
              <a:gd name="T29" fmla="*/ 88509 h 156"/>
              <a:gd name="T30" fmla="*/ 52539 w 159"/>
              <a:gd name="T31" fmla="*/ 102338 h 156"/>
              <a:gd name="T32" fmla="*/ 8296 w 159"/>
              <a:gd name="T33" fmla="*/ 55318 h 156"/>
              <a:gd name="T34" fmla="*/ 27652 w 159"/>
              <a:gd name="T35" fmla="*/ 135529 h 156"/>
              <a:gd name="T36" fmla="*/ 113373 w 159"/>
              <a:gd name="T37" fmla="*/ 152125 h 156"/>
              <a:gd name="T38" fmla="*/ 179738 w 159"/>
              <a:gd name="T39" fmla="*/ 218506 h 156"/>
              <a:gd name="T40" fmla="*/ 35948 w 159"/>
              <a:gd name="T41" fmla="*/ 359568 h 156"/>
              <a:gd name="T42" fmla="*/ 35948 w 159"/>
              <a:gd name="T43" fmla="*/ 401056 h 156"/>
              <a:gd name="T44" fmla="*/ 38713 w 159"/>
              <a:gd name="T45" fmla="*/ 403822 h 156"/>
              <a:gd name="T46" fmla="*/ 80191 w 159"/>
              <a:gd name="T47" fmla="*/ 403822 h 156"/>
              <a:gd name="T48" fmla="*/ 221216 w 159"/>
              <a:gd name="T49" fmla="*/ 262761 h 156"/>
              <a:gd name="T50" fmla="*/ 282050 w 159"/>
              <a:gd name="T51" fmla="*/ 323611 h 156"/>
              <a:gd name="T52" fmla="*/ 298641 w 159"/>
              <a:gd name="T53" fmla="*/ 406588 h 156"/>
              <a:gd name="T54" fmla="*/ 365006 w 159"/>
              <a:gd name="T55" fmla="*/ 428715 h 156"/>
              <a:gd name="T56" fmla="*/ 323528 w 159"/>
              <a:gd name="T57" fmla="*/ 387227 h 156"/>
              <a:gd name="T58" fmla="*/ 334589 w 159"/>
              <a:gd name="T59" fmla="*/ 342972 h 156"/>
              <a:gd name="T60" fmla="*/ 378832 w 159"/>
              <a:gd name="T61" fmla="*/ 331908 h 156"/>
              <a:gd name="T62" fmla="*/ 428605 w 159"/>
              <a:gd name="T63" fmla="*/ 381695 h 156"/>
              <a:gd name="T64" fmla="*/ 409249 w 159"/>
              <a:gd name="T65" fmla="*/ 295952 h 15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159" h="156">
                <a:moveTo>
                  <a:pt x="148" y="107"/>
                </a:moveTo>
                <a:cubicBezTo>
                  <a:pt x="140" y="99"/>
                  <a:pt x="128" y="97"/>
                  <a:pt x="118" y="101"/>
                </a:cubicBezTo>
                <a:cubicBezTo>
                  <a:pt x="93" y="76"/>
                  <a:pt x="93" y="76"/>
                  <a:pt x="93" y="76"/>
                </a:cubicBezTo>
                <a:cubicBezTo>
                  <a:pt x="124" y="44"/>
                  <a:pt x="124" y="44"/>
                  <a:pt x="124" y="44"/>
                </a:cubicBezTo>
                <a:cubicBezTo>
                  <a:pt x="133" y="43"/>
                  <a:pt x="133" y="43"/>
                  <a:pt x="133" y="43"/>
                </a:cubicBezTo>
                <a:cubicBezTo>
                  <a:pt x="148" y="19"/>
                  <a:pt x="148" y="19"/>
                  <a:pt x="148" y="19"/>
                </a:cubicBezTo>
                <a:cubicBezTo>
                  <a:pt x="140" y="11"/>
                  <a:pt x="140" y="11"/>
                  <a:pt x="140" y="11"/>
                </a:cubicBezTo>
                <a:cubicBezTo>
                  <a:pt x="116" y="26"/>
                  <a:pt x="116" y="26"/>
                  <a:pt x="116" y="26"/>
                </a:cubicBezTo>
                <a:cubicBezTo>
                  <a:pt x="115" y="35"/>
                  <a:pt x="115" y="35"/>
                  <a:pt x="115" y="35"/>
                </a:cubicBezTo>
                <a:cubicBezTo>
                  <a:pt x="84" y="66"/>
                  <a:pt x="84" y="66"/>
                  <a:pt x="84" y="66"/>
                </a:cubicBezTo>
                <a:cubicBezTo>
                  <a:pt x="56" y="39"/>
                  <a:pt x="56" y="39"/>
                  <a:pt x="56" y="39"/>
                </a:cubicBezTo>
                <a:cubicBezTo>
                  <a:pt x="60" y="29"/>
                  <a:pt x="58" y="17"/>
                  <a:pt x="50" y="9"/>
                </a:cubicBezTo>
                <a:cubicBezTo>
                  <a:pt x="45" y="4"/>
                  <a:pt x="38" y="1"/>
                  <a:pt x="32" y="0"/>
                </a:cubicBezTo>
                <a:cubicBezTo>
                  <a:pt x="44" y="12"/>
                  <a:pt x="44" y="12"/>
                  <a:pt x="44" y="12"/>
                </a:cubicBezTo>
                <a:cubicBezTo>
                  <a:pt x="39" y="32"/>
                  <a:pt x="39" y="32"/>
                  <a:pt x="39" y="32"/>
                </a:cubicBezTo>
                <a:cubicBezTo>
                  <a:pt x="19" y="37"/>
                  <a:pt x="19" y="37"/>
                  <a:pt x="19" y="37"/>
                </a:cubicBezTo>
                <a:cubicBezTo>
                  <a:pt x="3" y="20"/>
                  <a:pt x="3" y="20"/>
                  <a:pt x="3" y="20"/>
                </a:cubicBezTo>
                <a:cubicBezTo>
                  <a:pt x="0" y="30"/>
                  <a:pt x="2" y="41"/>
                  <a:pt x="10" y="49"/>
                </a:cubicBezTo>
                <a:cubicBezTo>
                  <a:pt x="18" y="57"/>
                  <a:pt x="30" y="59"/>
                  <a:pt x="41" y="55"/>
                </a:cubicBezTo>
                <a:cubicBezTo>
                  <a:pt x="65" y="79"/>
                  <a:pt x="65" y="79"/>
                  <a:pt x="65" y="79"/>
                </a:cubicBezTo>
                <a:cubicBezTo>
                  <a:pt x="13" y="130"/>
                  <a:pt x="13" y="130"/>
                  <a:pt x="13" y="130"/>
                </a:cubicBezTo>
                <a:cubicBezTo>
                  <a:pt x="9" y="134"/>
                  <a:pt x="9" y="141"/>
                  <a:pt x="13" y="145"/>
                </a:cubicBezTo>
                <a:cubicBezTo>
                  <a:pt x="14" y="146"/>
                  <a:pt x="14" y="146"/>
                  <a:pt x="14" y="146"/>
                </a:cubicBezTo>
                <a:cubicBezTo>
                  <a:pt x="18" y="150"/>
                  <a:pt x="25" y="150"/>
                  <a:pt x="29" y="146"/>
                </a:cubicBezTo>
                <a:cubicBezTo>
                  <a:pt x="80" y="95"/>
                  <a:pt x="80" y="95"/>
                  <a:pt x="80" y="95"/>
                </a:cubicBezTo>
                <a:cubicBezTo>
                  <a:pt x="102" y="117"/>
                  <a:pt x="102" y="117"/>
                  <a:pt x="102" y="117"/>
                </a:cubicBezTo>
                <a:cubicBezTo>
                  <a:pt x="98" y="127"/>
                  <a:pt x="100" y="139"/>
                  <a:pt x="108" y="147"/>
                </a:cubicBezTo>
                <a:cubicBezTo>
                  <a:pt x="115" y="154"/>
                  <a:pt x="124" y="156"/>
                  <a:pt x="132" y="155"/>
                </a:cubicBezTo>
                <a:cubicBezTo>
                  <a:pt x="117" y="140"/>
                  <a:pt x="117" y="140"/>
                  <a:pt x="117" y="140"/>
                </a:cubicBezTo>
                <a:cubicBezTo>
                  <a:pt x="121" y="124"/>
                  <a:pt x="121" y="124"/>
                  <a:pt x="121" y="124"/>
                </a:cubicBezTo>
                <a:cubicBezTo>
                  <a:pt x="137" y="120"/>
                  <a:pt x="137" y="120"/>
                  <a:pt x="137" y="120"/>
                </a:cubicBezTo>
                <a:cubicBezTo>
                  <a:pt x="155" y="138"/>
                  <a:pt x="155" y="138"/>
                  <a:pt x="155" y="138"/>
                </a:cubicBezTo>
                <a:cubicBezTo>
                  <a:pt x="159" y="127"/>
                  <a:pt x="157" y="115"/>
                  <a:pt x="148" y="107"/>
                </a:cubicBezTo>
                <a:close/>
              </a:path>
            </a:pathLst>
          </a:custGeom>
          <a:solidFill>
            <a:schemeClr val="accent2"/>
          </a:solidFill>
          <a:ln>
            <a:noFill/>
          </a:ln>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Calibri" panose="020F0502020204030204"/>
              <a:ea typeface="宋体" panose="02010600030101010101" pitchFamily="2" charset="-122"/>
              <a:cs typeface="+mn-cs"/>
            </a:endParaRPr>
          </a:p>
        </p:txBody>
      </p:sp>
      <p:sp>
        <p:nvSpPr>
          <p:cNvPr id="264" name="文本框 263"/>
          <p:cNvSpPr txBox="1"/>
          <p:nvPr/>
        </p:nvSpPr>
        <p:spPr bwMode="auto">
          <a:xfrm>
            <a:off x="2084792" y="2126842"/>
            <a:ext cx="2361298" cy="738344"/>
          </a:xfrm>
          <a:prstGeom prst="rect">
            <a:avLst/>
          </a:prstGeom>
          <a:noFill/>
        </p:spPr>
        <p:txBody>
          <a:bodyPr wrap="square">
            <a:spAutoFit/>
          </a:bodyPr>
          <a:lstStyle/>
          <a:p>
            <a:pPr marL="0" marR="0" lvl="0" indent="0" algn="just" defTabSz="914400" rtl="0" eaLnBrk="1" fontAlgn="auto" latinLnBrk="0" hangingPunct="1">
              <a:lnSpc>
                <a:spcPct val="120000"/>
              </a:lnSpc>
              <a:spcBef>
                <a:spcPts val="0"/>
              </a:spcBef>
              <a:spcAft>
                <a:spcPts val="0"/>
              </a:spcAft>
              <a:buClrTx/>
              <a:buSzTx/>
              <a:buFontTx/>
              <a:buNone/>
              <a:defRPr/>
            </a:pPr>
            <a:r>
              <a:rPr kumimoji="0" lang="zh-CN" altLang="en-US" sz="1200" b="0" i="0" u="none" strike="noStrike" kern="1200" cap="none" spc="0" normalizeH="0" baseline="0" noProof="0" dirty="0">
                <a:ln>
                  <a:noFill/>
                </a:ln>
                <a:solidFill>
                  <a:srgbClr val="FFFFFF">
                    <a:lumMod val="50000"/>
                  </a:srgbClr>
                </a:solidFill>
                <a:effectLst/>
                <a:uLnTx/>
                <a:uFillTx/>
                <a:latin typeface="方正正纤黑简体" panose="02000000000000000000" pitchFamily="2" charset="-122"/>
                <a:ea typeface="方正正纤黑简体" panose="02000000000000000000" pitchFamily="2" charset="-122"/>
                <a:cs typeface="+mn-cs"/>
              </a:rPr>
              <a:t>点击输入替换的内容点击输入替换的内容点击输入替换的内容点击输入替换的内容</a:t>
            </a:r>
          </a:p>
        </p:txBody>
      </p:sp>
      <p:sp>
        <p:nvSpPr>
          <p:cNvPr id="265" name="文本框 264"/>
          <p:cNvSpPr txBox="1"/>
          <p:nvPr/>
        </p:nvSpPr>
        <p:spPr bwMode="auto">
          <a:xfrm>
            <a:off x="2479953" y="1720508"/>
            <a:ext cx="1884910" cy="392964"/>
          </a:xfrm>
          <a:prstGeom prst="rect">
            <a:avLst/>
          </a:prstGeom>
          <a:noFill/>
        </p:spPr>
        <p:txBody>
          <a:bodyPr>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2000" b="0" i="0" u="none" strike="noStrike" kern="1200" cap="none" spc="0" normalizeH="0" baseline="0" noProof="0" dirty="0">
                <a:ln>
                  <a:noFill/>
                </a:ln>
                <a:solidFill>
                  <a:srgbClr val="FFFFFF">
                    <a:lumMod val="50000"/>
                  </a:srgbClr>
                </a:solidFill>
                <a:effectLst/>
                <a:uLnTx/>
                <a:uFillTx/>
                <a:latin typeface="方正正黑简体" panose="02000000000000000000" pitchFamily="2" charset="-122"/>
                <a:ea typeface="方正正黑简体" panose="02000000000000000000" pitchFamily="2" charset="-122"/>
                <a:cs typeface="+mn-cs"/>
              </a:rPr>
              <a:t>在此添加标题</a:t>
            </a:r>
          </a:p>
        </p:txBody>
      </p:sp>
      <p:sp>
        <p:nvSpPr>
          <p:cNvPr id="266" name="文本框 265"/>
          <p:cNvSpPr txBox="1"/>
          <p:nvPr/>
        </p:nvSpPr>
        <p:spPr bwMode="auto">
          <a:xfrm>
            <a:off x="8336810" y="1720508"/>
            <a:ext cx="1884910" cy="392964"/>
          </a:xfrm>
          <a:prstGeom prst="rect">
            <a:avLst/>
          </a:prstGeom>
          <a:noFill/>
        </p:spPr>
        <p:txBody>
          <a:bodyPr>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2000" b="0" i="0" u="none" strike="noStrike" kern="1200" cap="none" spc="0" normalizeH="0" baseline="0" noProof="0" dirty="0">
                <a:ln>
                  <a:noFill/>
                </a:ln>
                <a:solidFill>
                  <a:srgbClr val="FFFFFF">
                    <a:lumMod val="50000"/>
                  </a:srgbClr>
                </a:solidFill>
                <a:effectLst/>
                <a:uLnTx/>
                <a:uFillTx/>
                <a:latin typeface="方正正黑简体" panose="02000000000000000000" pitchFamily="2" charset="-122"/>
                <a:ea typeface="方正正黑简体" panose="02000000000000000000" pitchFamily="2" charset="-122"/>
                <a:cs typeface="+mn-cs"/>
              </a:rPr>
              <a:t>在此添加标题</a:t>
            </a:r>
          </a:p>
        </p:txBody>
      </p:sp>
      <p:sp>
        <p:nvSpPr>
          <p:cNvPr id="267" name="文本框 266"/>
          <p:cNvSpPr txBox="1"/>
          <p:nvPr/>
        </p:nvSpPr>
        <p:spPr bwMode="auto">
          <a:xfrm>
            <a:off x="7975909" y="2126842"/>
            <a:ext cx="2361298" cy="738344"/>
          </a:xfrm>
          <a:prstGeom prst="rect">
            <a:avLst/>
          </a:prstGeom>
          <a:noFill/>
        </p:spPr>
        <p:txBody>
          <a:bodyPr wrap="square">
            <a:spAutoFit/>
          </a:bodyPr>
          <a:lstStyle/>
          <a:p>
            <a:pPr marL="0" marR="0" lvl="0" indent="0" algn="just" defTabSz="914400" rtl="0" eaLnBrk="1" fontAlgn="auto" latinLnBrk="0" hangingPunct="1">
              <a:lnSpc>
                <a:spcPct val="120000"/>
              </a:lnSpc>
              <a:spcBef>
                <a:spcPts val="0"/>
              </a:spcBef>
              <a:spcAft>
                <a:spcPts val="0"/>
              </a:spcAft>
              <a:buClrTx/>
              <a:buSzTx/>
              <a:buFontTx/>
              <a:buNone/>
              <a:defRPr/>
            </a:pPr>
            <a:r>
              <a:rPr kumimoji="0" lang="zh-CN" altLang="en-US" sz="1200" b="0" i="0" u="none" strike="noStrike" kern="1200" cap="none" spc="0" normalizeH="0" baseline="0" noProof="0" dirty="0">
                <a:ln>
                  <a:noFill/>
                </a:ln>
                <a:solidFill>
                  <a:srgbClr val="FFFFFF">
                    <a:lumMod val="50000"/>
                  </a:srgbClr>
                </a:solidFill>
                <a:effectLst/>
                <a:uLnTx/>
                <a:uFillTx/>
                <a:latin typeface="方正正纤黑简体" panose="02000000000000000000" pitchFamily="2" charset="-122"/>
                <a:ea typeface="方正正纤黑简体" panose="02000000000000000000" pitchFamily="2" charset="-122"/>
                <a:cs typeface="+mn-cs"/>
              </a:rPr>
              <a:t>点击输入替换的内容点击输入替换的内容点击输入替换的内容点击输入替换的内容</a:t>
            </a:r>
          </a:p>
        </p:txBody>
      </p:sp>
      <p:sp>
        <p:nvSpPr>
          <p:cNvPr id="268" name="文本框 267"/>
          <p:cNvSpPr txBox="1"/>
          <p:nvPr/>
        </p:nvSpPr>
        <p:spPr bwMode="auto">
          <a:xfrm>
            <a:off x="2522882" y="4984936"/>
            <a:ext cx="1884910" cy="392964"/>
          </a:xfrm>
          <a:prstGeom prst="rect">
            <a:avLst/>
          </a:prstGeom>
          <a:noFill/>
        </p:spPr>
        <p:txBody>
          <a:bodyPr>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2000" b="0" i="0" u="none" strike="noStrike" kern="1200" cap="none" spc="0" normalizeH="0" baseline="0" noProof="0" dirty="0">
                <a:ln>
                  <a:noFill/>
                </a:ln>
                <a:solidFill>
                  <a:srgbClr val="FFFFFF">
                    <a:lumMod val="50000"/>
                  </a:srgbClr>
                </a:solidFill>
                <a:effectLst/>
                <a:uLnTx/>
                <a:uFillTx/>
                <a:latin typeface="方正正黑简体" panose="02000000000000000000" pitchFamily="2" charset="-122"/>
                <a:ea typeface="方正正黑简体" panose="02000000000000000000" pitchFamily="2" charset="-122"/>
                <a:cs typeface="+mn-cs"/>
              </a:rPr>
              <a:t>在此添加标题</a:t>
            </a:r>
          </a:p>
        </p:txBody>
      </p:sp>
      <p:sp>
        <p:nvSpPr>
          <p:cNvPr id="269" name="文本框 268"/>
          <p:cNvSpPr txBox="1"/>
          <p:nvPr/>
        </p:nvSpPr>
        <p:spPr bwMode="auto">
          <a:xfrm>
            <a:off x="7761537" y="4984936"/>
            <a:ext cx="1884910" cy="392964"/>
          </a:xfrm>
          <a:prstGeom prst="rect">
            <a:avLst/>
          </a:prstGeom>
          <a:noFill/>
        </p:spPr>
        <p:txBody>
          <a:bodyPr>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2000" b="0" i="0" u="none" strike="noStrike" kern="1200" cap="none" spc="0" normalizeH="0" baseline="0" noProof="0" dirty="0">
                <a:ln>
                  <a:noFill/>
                </a:ln>
                <a:solidFill>
                  <a:srgbClr val="FFFFFF">
                    <a:lumMod val="50000"/>
                  </a:srgbClr>
                </a:solidFill>
                <a:effectLst/>
                <a:uLnTx/>
                <a:uFillTx/>
                <a:latin typeface="方正正黑简体" panose="02000000000000000000" pitchFamily="2" charset="-122"/>
                <a:ea typeface="方正正黑简体" panose="02000000000000000000" pitchFamily="2" charset="-122"/>
                <a:cs typeface="+mn-cs"/>
              </a:rPr>
              <a:t>在此添加标题</a:t>
            </a:r>
          </a:p>
        </p:txBody>
      </p:sp>
      <p:sp>
        <p:nvSpPr>
          <p:cNvPr id="270" name="文本框 269"/>
          <p:cNvSpPr txBox="1"/>
          <p:nvPr/>
        </p:nvSpPr>
        <p:spPr bwMode="auto">
          <a:xfrm>
            <a:off x="2186412" y="5414642"/>
            <a:ext cx="2361298" cy="738344"/>
          </a:xfrm>
          <a:prstGeom prst="rect">
            <a:avLst/>
          </a:prstGeom>
          <a:noFill/>
        </p:spPr>
        <p:txBody>
          <a:bodyPr wrap="square">
            <a:spAutoFit/>
          </a:bodyPr>
          <a:lstStyle/>
          <a:p>
            <a:pPr marL="0" marR="0" lvl="0" indent="0" algn="just" defTabSz="914400" rtl="0" eaLnBrk="1" fontAlgn="auto" latinLnBrk="0" hangingPunct="1">
              <a:lnSpc>
                <a:spcPct val="120000"/>
              </a:lnSpc>
              <a:spcBef>
                <a:spcPts val="0"/>
              </a:spcBef>
              <a:spcAft>
                <a:spcPts val="0"/>
              </a:spcAft>
              <a:buClrTx/>
              <a:buSzTx/>
              <a:buFontTx/>
              <a:buNone/>
              <a:defRPr/>
            </a:pPr>
            <a:r>
              <a:rPr kumimoji="0" lang="zh-CN" altLang="en-US" sz="1200" b="0" i="0" u="none" strike="noStrike" kern="1200" cap="none" spc="0" normalizeH="0" baseline="0" noProof="0" dirty="0">
                <a:ln>
                  <a:noFill/>
                </a:ln>
                <a:solidFill>
                  <a:srgbClr val="FFFFFF">
                    <a:lumMod val="50000"/>
                  </a:srgbClr>
                </a:solidFill>
                <a:effectLst/>
                <a:uLnTx/>
                <a:uFillTx/>
                <a:latin typeface="方正正纤黑简体" panose="02000000000000000000" pitchFamily="2" charset="-122"/>
                <a:ea typeface="方正正纤黑简体" panose="02000000000000000000" pitchFamily="2" charset="-122"/>
                <a:cs typeface="+mn-cs"/>
              </a:rPr>
              <a:t>点击输入替换的内容点击输入替换的内容点击输入替换的内容点击输入替换的内容</a:t>
            </a:r>
          </a:p>
        </p:txBody>
      </p:sp>
      <p:sp>
        <p:nvSpPr>
          <p:cNvPr id="271" name="文本框 270"/>
          <p:cNvSpPr txBox="1"/>
          <p:nvPr/>
        </p:nvSpPr>
        <p:spPr bwMode="auto">
          <a:xfrm>
            <a:off x="7347196" y="5382043"/>
            <a:ext cx="2361298" cy="738344"/>
          </a:xfrm>
          <a:prstGeom prst="rect">
            <a:avLst/>
          </a:prstGeom>
          <a:noFill/>
        </p:spPr>
        <p:txBody>
          <a:bodyPr wrap="square">
            <a:spAutoFit/>
          </a:bodyPr>
          <a:lstStyle/>
          <a:p>
            <a:pPr marL="0" marR="0" lvl="0" indent="0" algn="just" defTabSz="914400" rtl="0" eaLnBrk="1" fontAlgn="auto" latinLnBrk="0" hangingPunct="1">
              <a:lnSpc>
                <a:spcPct val="120000"/>
              </a:lnSpc>
              <a:spcBef>
                <a:spcPts val="0"/>
              </a:spcBef>
              <a:spcAft>
                <a:spcPts val="0"/>
              </a:spcAft>
              <a:buClrTx/>
              <a:buSzTx/>
              <a:buFontTx/>
              <a:buNone/>
              <a:defRPr/>
            </a:pPr>
            <a:r>
              <a:rPr kumimoji="0" lang="zh-CN" altLang="en-US" sz="1200" b="0" i="0" u="none" strike="noStrike" kern="1200" cap="none" spc="0" normalizeH="0" baseline="0" noProof="0" dirty="0">
                <a:ln>
                  <a:noFill/>
                </a:ln>
                <a:solidFill>
                  <a:srgbClr val="FFFFFF">
                    <a:lumMod val="50000"/>
                  </a:srgbClr>
                </a:solidFill>
                <a:effectLst/>
                <a:uLnTx/>
                <a:uFillTx/>
                <a:latin typeface="方正正纤黑简体" panose="02000000000000000000" pitchFamily="2" charset="-122"/>
                <a:ea typeface="方正正纤黑简体" panose="02000000000000000000" pitchFamily="2" charset="-122"/>
                <a:cs typeface="+mn-cs"/>
              </a:rPr>
              <a:t>点击输入替换的内容点击输入替换的内容点击输入替换的内容点击输入替换的内容</a:t>
            </a:r>
          </a:p>
        </p:txBody>
      </p:sp>
      <p:grpSp>
        <p:nvGrpSpPr>
          <p:cNvPr id="4" name="组合 3"/>
          <p:cNvGrpSpPr/>
          <p:nvPr/>
        </p:nvGrpSpPr>
        <p:grpSpPr>
          <a:xfrm>
            <a:off x="3989472" y="333148"/>
            <a:ext cx="4213059" cy="801462"/>
            <a:chOff x="4355068" y="333148"/>
            <a:chExt cx="3481867" cy="801462"/>
          </a:xfrm>
        </p:grpSpPr>
        <p:sp>
          <p:nvSpPr>
            <p:cNvPr id="88" name="矩形 87"/>
            <p:cNvSpPr/>
            <p:nvPr/>
          </p:nvSpPr>
          <p:spPr>
            <a:xfrm>
              <a:off x="4355068" y="333148"/>
              <a:ext cx="3481867" cy="584775"/>
            </a:xfrm>
            <a:prstGeom prst="rect">
              <a:avLst/>
            </a:prstGeom>
            <a:noFill/>
          </p:spPr>
          <p:txBody>
            <a:bodyPr wrap="square" rtlCol="0">
              <a:spAutoFit/>
            </a:bodyPr>
            <a:lstStyle/>
            <a:p>
              <a:pPr marL="0" marR="0" lvl="0" indent="0" algn="dist" defTabSz="914400" rtl="0" eaLnBrk="1" fontAlgn="auto" latinLnBrk="0" hangingPunct="1">
                <a:lnSpc>
                  <a:spcPct val="100000"/>
                </a:lnSpc>
                <a:spcBef>
                  <a:spcPts val="0"/>
                </a:spcBef>
                <a:spcAft>
                  <a:spcPts val="0"/>
                </a:spcAft>
                <a:buClrTx/>
                <a:buSzTx/>
                <a:buFontTx/>
                <a:buNone/>
                <a:defRPr/>
              </a:pPr>
              <a:r>
                <a:rPr kumimoji="0" lang="zh-CN" altLang="en-US" sz="3200" b="0" i="0" u="none" strike="noStrike" kern="1200" cap="none" spc="0" normalizeH="0" baseline="0" noProof="0" dirty="0">
                  <a:ln>
                    <a:noFill/>
                  </a:ln>
                  <a:solidFill>
                    <a:srgbClr val="000000">
                      <a:lumMod val="50000"/>
                      <a:lumOff val="50000"/>
                    </a:srgbClr>
                  </a:solidFill>
                  <a:effectLst/>
                  <a:uLnTx/>
                  <a:uFillTx/>
                  <a:latin typeface="方正正黑简体" panose="02000000000000000000" pitchFamily="2" charset="-122"/>
                  <a:ea typeface="方正正黑简体" panose="02000000000000000000" pitchFamily="2" charset="-122"/>
                  <a:cs typeface="文泉驿等宽微米黑" panose="020B0606030804020204" pitchFamily="34" charset="-122"/>
                </a:rPr>
                <a:t>并列关系图表</a:t>
              </a:r>
            </a:p>
          </p:txBody>
        </p:sp>
        <p:sp>
          <p:nvSpPr>
            <p:cNvPr id="89" name="文本框 88"/>
            <p:cNvSpPr txBox="1"/>
            <p:nvPr/>
          </p:nvSpPr>
          <p:spPr>
            <a:xfrm>
              <a:off x="4521988" y="826833"/>
              <a:ext cx="3148024" cy="307777"/>
            </a:xfrm>
            <a:prstGeom prst="rect">
              <a:avLst/>
            </a:prstGeom>
            <a:noFill/>
          </p:spPr>
          <p:txBody>
            <a:bodyPr wrap="square" rtlCol="0">
              <a:spAutoFit/>
            </a:bodyPr>
            <a:lstStyle/>
            <a:p>
              <a:pPr marL="0" marR="0" lvl="0" indent="0" algn="dist" defTabSz="914400" rtl="0" eaLnBrk="1" fontAlgn="auto" latinLnBrk="0" hangingPunct="1">
                <a:lnSpc>
                  <a:spcPct val="100000"/>
                </a:lnSpc>
                <a:spcBef>
                  <a:spcPts val="0"/>
                </a:spcBef>
                <a:spcAft>
                  <a:spcPts val="0"/>
                </a:spcAft>
                <a:buClrTx/>
                <a:buSzTx/>
                <a:buFontTx/>
                <a:buNone/>
                <a:defRPr/>
              </a:pPr>
              <a:r>
                <a:rPr kumimoji="0" lang="en-US" altLang="zh-CN" sz="1400" b="0" i="0" u="none" strike="noStrike" kern="1200" cap="none" spc="0" normalizeH="0" baseline="0" noProof="0" dirty="0">
                  <a:ln>
                    <a:noFill/>
                  </a:ln>
                  <a:solidFill>
                    <a:srgbClr val="01B3C5"/>
                  </a:solidFill>
                  <a:effectLst/>
                  <a:uLnTx/>
                  <a:uFillTx/>
                  <a:latin typeface="ITC Avant Garde Std Bk" panose="020B0502020202020204" pitchFamily="34" charset="0"/>
                  <a:ea typeface="宋体" panose="02010600030101010101" pitchFamily="2" charset="-122"/>
                  <a:cs typeface="+mn-cs"/>
                </a:rPr>
                <a:t>Add the title here</a:t>
              </a:r>
            </a:p>
          </p:txBody>
        </p:sp>
      </p:grpSp>
      <p:sp>
        <p:nvSpPr>
          <p:cNvPr id="90" name="椭圆 89"/>
          <p:cNvSpPr/>
          <p:nvPr/>
        </p:nvSpPr>
        <p:spPr>
          <a:xfrm>
            <a:off x="709696" y="497792"/>
            <a:ext cx="4015519" cy="466634"/>
          </a:xfrm>
          <a:prstGeom prst="ellipse">
            <a:avLst/>
          </a:prstGeom>
          <a:gradFill flip="none" rotWithShape="1">
            <a:gsLst>
              <a:gs pos="100000">
                <a:srgbClr val="C9C9C9">
                  <a:alpha val="0"/>
                </a:srgbClr>
              </a:gs>
              <a:gs pos="20000">
                <a:schemeClr val="bg1">
                  <a:lumMod val="50000"/>
                </a:schemeClr>
              </a:gs>
            </a:gsLst>
            <a:path path="shap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91" name="组合 90"/>
          <p:cNvGrpSpPr/>
          <p:nvPr/>
        </p:nvGrpSpPr>
        <p:grpSpPr>
          <a:xfrm>
            <a:off x="640284" y="184024"/>
            <a:ext cx="4021131" cy="613991"/>
            <a:chOff x="3418293" y="305852"/>
            <a:chExt cx="4844075" cy="872774"/>
          </a:xfrm>
        </p:grpSpPr>
        <p:sp>
          <p:nvSpPr>
            <p:cNvPr id="92" name="椭圆 91"/>
            <p:cNvSpPr/>
            <p:nvPr/>
          </p:nvSpPr>
          <p:spPr>
            <a:xfrm>
              <a:off x="3418293" y="305852"/>
              <a:ext cx="4844075" cy="466634"/>
            </a:xfrm>
            <a:prstGeom prst="ellipse">
              <a:avLst/>
            </a:prstGeom>
            <a:gradFill flip="none" rotWithShape="1">
              <a:gsLst>
                <a:gs pos="100000">
                  <a:srgbClr val="C9C9C9">
                    <a:alpha val="0"/>
                  </a:srgbClr>
                </a:gs>
                <a:gs pos="20000">
                  <a:schemeClr val="bg1">
                    <a:lumMod val="50000"/>
                  </a:schemeClr>
                </a:gs>
              </a:gsLst>
              <a:path path="shap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3" name="矩形 92"/>
            <p:cNvSpPr/>
            <p:nvPr/>
          </p:nvSpPr>
          <p:spPr>
            <a:xfrm>
              <a:off x="3502027" y="470122"/>
              <a:ext cx="4499303" cy="708504"/>
            </a:xfrm>
            <a:prstGeom prst="rect">
              <a:avLst/>
            </a:prstGeom>
            <a:gradFill>
              <a:gsLst>
                <a:gs pos="0">
                  <a:schemeClr val="bg1"/>
                </a:gs>
                <a:gs pos="100000">
                  <a:schemeClr val="bg1">
                    <a:lumMod val="95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94" name="组合 93"/>
          <p:cNvGrpSpPr/>
          <p:nvPr/>
        </p:nvGrpSpPr>
        <p:grpSpPr>
          <a:xfrm>
            <a:off x="574288" y="185585"/>
            <a:ext cx="970204" cy="1019136"/>
            <a:chOff x="1003288" y="1798087"/>
            <a:chExt cx="3398850" cy="3383513"/>
          </a:xfrm>
        </p:grpSpPr>
        <p:sp>
          <p:nvSpPr>
            <p:cNvPr id="95" name="AutoShape 3"/>
            <p:cNvSpPr>
              <a:spLocks noChangeAspect="1" noChangeArrowheads="1" noTextEdit="1"/>
            </p:cNvSpPr>
            <p:nvPr/>
          </p:nvSpPr>
          <p:spPr bwMode="auto">
            <a:xfrm>
              <a:off x="1566863" y="1863725"/>
              <a:ext cx="2835275" cy="3317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96" name="AutoShape 11"/>
            <p:cNvSpPr>
              <a:spLocks noChangeAspect="1" noChangeArrowheads="1" noTextEdit="1"/>
            </p:cNvSpPr>
            <p:nvPr/>
          </p:nvSpPr>
          <p:spPr bwMode="auto">
            <a:xfrm>
              <a:off x="1028024" y="1798087"/>
              <a:ext cx="2896276" cy="19966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grpSp>
          <p:nvGrpSpPr>
            <p:cNvPr id="97" name="组合 96"/>
            <p:cNvGrpSpPr/>
            <p:nvPr/>
          </p:nvGrpSpPr>
          <p:grpSpPr>
            <a:xfrm>
              <a:off x="1003288" y="1856944"/>
              <a:ext cx="3119221" cy="1919931"/>
              <a:chOff x="1028026" y="1617975"/>
              <a:chExt cx="3119221" cy="1919931"/>
            </a:xfrm>
          </p:grpSpPr>
          <p:sp>
            <p:nvSpPr>
              <p:cNvPr id="98" name="Freeform 13"/>
              <p:cNvSpPr/>
              <p:nvPr/>
            </p:nvSpPr>
            <p:spPr bwMode="auto">
              <a:xfrm>
                <a:off x="1028026" y="1617975"/>
                <a:ext cx="3119221" cy="1832376"/>
              </a:xfrm>
              <a:custGeom>
                <a:avLst/>
                <a:gdLst>
                  <a:gd name="T0" fmla="*/ 264 w 306"/>
                  <a:gd name="T1" fmla="*/ 91 h 210"/>
                  <a:gd name="T2" fmla="*/ 266 w 306"/>
                  <a:gd name="T3" fmla="*/ 73 h 210"/>
                  <a:gd name="T4" fmla="*/ 194 w 306"/>
                  <a:gd name="T5" fmla="*/ 0 h 210"/>
                  <a:gd name="T6" fmla="*/ 127 w 306"/>
                  <a:gd name="T7" fmla="*/ 43 h 210"/>
                  <a:gd name="T8" fmla="*/ 90 w 306"/>
                  <a:gd name="T9" fmla="*/ 27 h 210"/>
                  <a:gd name="T10" fmla="*/ 37 w 306"/>
                  <a:gd name="T11" fmla="*/ 80 h 210"/>
                  <a:gd name="T12" fmla="*/ 39 w 306"/>
                  <a:gd name="T13" fmla="*/ 92 h 210"/>
                  <a:gd name="T14" fmla="*/ 0 w 306"/>
                  <a:gd name="T15" fmla="*/ 149 h 210"/>
                  <a:gd name="T16" fmla="*/ 61 w 306"/>
                  <a:gd name="T17" fmla="*/ 210 h 210"/>
                  <a:gd name="T18" fmla="*/ 245 w 306"/>
                  <a:gd name="T19" fmla="*/ 210 h 210"/>
                  <a:gd name="T20" fmla="*/ 306 w 306"/>
                  <a:gd name="T21" fmla="*/ 149 h 210"/>
                  <a:gd name="T22" fmla="*/ 264 w 306"/>
                  <a:gd name="T23" fmla="*/ 91 h 2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06" h="210">
                    <a:moveTo>
                      <a:pt x="264" y="91"/>
                    </a:moveTo>
                    <a:cubicBezTo>
                      <a:pt x="265" y="85"/>
                      <a:pt x="266" y="79"/>
                      <a:pt x="266" y="73"/>
                    </a:cubicBezTo>
                    <a:cubicBezTo>
                      <a:pt x="266" y="33"/>
                      <a:pt x="234" y="0"/>
                      <a:pt x="194" y="0"/>
                    </a:cubicBezTo>
                    <a:cubicBezTo>
                      <a:pt x="164" y="0"/>
                      <a:pt x="139" y="18"/>
                      <a:pt x="127" y="43"/>
                    </a:cubicBezTo>
                    <a:cubicBezTo>
                      <a:pt x="118" y="33"/>
                      <a:pt x="104" y="27"/>
                      <a:pt x="90" y="27"/>
                    </a:cubicBezTo>
                    <a:cubicBezTo>
                      <a:pt x="61" y="27"/>
                      <a:pt x="37" y="50"/>
                      <a:pt x="37" y="80"/>
                    </a:cubicBezTo>
                    <a:cubicBezTo>
                      <a:pt x="37" y="84"/>
                      <a:pt x="38" y="88"/>
                      <a:pt x="39" y="92"/>
                    </a:cubicBezTo>
                    <a:cubicBezTo>
                      <a:pt x="16" y="101"/>
                      <a:pt x="0" y="123"/>
                      <a:pt x="0" y="149"/>
                    </a:cubicBezTo>
                    <a:cubicBezTo>
                      <a:pt x="0" y="183"/>
                      <a:pt x="28" y="210"/>
                      <a:pt x="61" y="210"/>
                    </a:cubicBezTo>
                    <a:cubicBezTo>
                      <a:pt x="245" y="210"/>
                      <a:pt x="245" y="210"/>
                      <a:pt x="245" y="210"/>
                    </a:cubicBezTo>
                    <a:cubicBezTo>
                      <a:pt x="278" y="210"/>
                      <a:pt x="306" y="183"/>
                      <a:pt x="306" y="149"/>
                    </a:cubicBezTo>
                    <a:cubicBezTo>
                      <a:pt x="306" y="122"/>
                      <a:pt x="288" y="99"/>
                      <a:pt x="264" y="91"/>
                    </a:cubicBezTo>
                    <a:close/>
                  </a:path>
                </a:pathLst>
              </a:custGeom>
              <a:gradFill flip="none" rotWithShape="1">
                <a:gsLst>
                  <a:gs pos="0">
                    <a:srgbClr val="9CCCC9"/>
                  </a:gs>
                  <a:gs pos="87000">
                    <a:srgbClr val="68B0AB"/>
                  </a:gs>
                </a:gsLst>
                <a:lin ang="0" scaled="0"/>
                <a:tileRect/>
              </a:gradFill>
              <a:ln w="101600">
                <a:gradFill>
                  <a:gsLst>
                    <a:gs pos="0">
                      <a:srgbClr val="81BDB9"/>
                    </a:gs>
                    <a:gs pos="100000">
                      <a:srgbClr val="9CCCC9"/>
                    </a:gs>
                  </a:gsLst>
                  <a:lin ang="0" scaled="0"/>
                </a:gradFill>
              </a:ln>
              <a:effectLst>
                <a:outerShdw blurRad="127000" dist="63500" dir="8100000" algn="tr" rotWithShape="0">
                  <a:prstClr val="black">
                    <a:alpha val="30000"/>
                  </a:prstClr>
                </a:outerShdw>
              </a:effectLst>
            </p:spPr>
            <p:txBody>
              <a:bodyPr vert="horz" wrap="square" lIns="91440" tIns="45720" rIns="91440" bIns="45720" numCol="1" anchor="t" anchorCtr="0" compatLnSpc="1"/>
              <a:lstStyle/>
              <a:p>
                <a:endParaRPr lang="zh-CN" altLang="en-US"/>
              </a:p>
            </p:txBody>
          </p:sp>
          <p:sp>
            <p:nvSpPr>
              <p:cNvPr id="99" name="Freeform 13"/>
              <p:cNvSpPr/>
              <p:nvPr/>
            </p:nvSpPr>
            <p:spPr bwMode="auto">
              <a:xfrm>
                <a:off x="1441600" y="1876870"/>
                <a:ext cx="2507439" cy="1661036"/>
              </a:xfrm>
              <a:custGeom>
                <a:avLst/>
                <a:gdLst>
                  <a:gd name="T0" fmla="*/ 264 w 306"/>
                  <a:gd name="T1" fmla="*/ 91 h 210"/>
                  <a:gd name="T2" fmla="*/ 266 w 306"/>
                  <a:gd name="T3" fmla="*/ 73 h 210"/>
                  <a:gd name="T4" fmla="*/ 194 w 306"/>
                  <a:gd name="T5" fmla="*/ 0 h 210"/>
                  <a:gd name="T6" fmla="*/ 127 w 306"/>
                  <a:gd name="T7" fmla="*/ 43 h 210"/>
                  <a:gd name="T8" fmla="*/ 90 w 306"/>
                  <a:gd name="T9" fmla="*/ 27 h 210"/>
                  <a:gd name="T10" fmla="*/ 37 w 306"/>
                  <a:gd name="T11" fmla="*/ 80 h 210"/>
                  <a:gd name="T12" fmla="*/ 39 w 306"/>
                  <a:gd name="T13" fmla="*/ 92 h 210"/>
                  <a:gd name="T14" fmla="*/ 0 w 306"/>
                  <a:gd name="T15" fmla="*/ 149 h 210"/>
                  <a:gd name="T16" fmla="*/ 61 w 306"/>
                  <a:gd name="T17" fmla="*/ 210 h 210"/>
                  <a:gd name="T18" fmla="*/ 245 w 306"/>
                  <a:gd name="T19" fmla="*/ 210 h 210"/>
                  <a:gd name="T20" fmla="*/ 306 w 306"/>
                  <a:gd name="T21" fmla="*/ 149 h 210"/>
                  <a:gd name="T22" fmla="*/ 264 w 306"/>
                  <a:gd name="T23" fmla="*/ 91 h 2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06" h="210">
                    <a:moveTo>
                      <a:pt x="264" y="91"/>
                    </a:moveTo>
                    <a:cubicBezTo>
                      <a:pt x="265" y="85"/>
                      <a:pt x="266" y="79"/>
                      <a:pt x="266" y="73"/>
                    </a:cubicBezTo>
                    <a:cubicBezTo>
                      <a:pt x="266" y="33"/>
                      <a:pt x="234" y="0"/>
                      <a:pt x="194" y="0"/>
                    </a:cubicBezTo>
                    <a:cubicBezTo>
                      <a:pt x="164" y="0"/>
                      <a:pt x="139" y="18"/>
                      <a:pt x="127" y="43"/>
                    </a:cubicBezTo>
                    <a:cubicBezTo>
                      <a:pt x="118" y="33"/>
                      <a:pt x="104" y="27"/>
                      <a:pt x="90" y="27"/>
                    </a:cubicBezTo>
                    <a:cubicBezTo>
                      <a:pt x="61" y="27"/>
                      <a:pt x="37" y="50"/>
                      <a:pt x="37" y="80"/>
                    </a:cubicBezTo>
                    <a:cubicBezTo>
                      <a:pt x="37" y="84"/>
                      <a:pt x="38" y="88"/>
                      <a:pt x="39" y="92"/>
                    </a:cubicBezTo>
                    <a:cubicBezTo>
                      <a:pt x="16" y="101"/>
                      <a:pt x="0" y="123"/>
                      <a:pt x="0" y="149"/>
                    </a:cubicBezTo>
                    <a:cubicBezTo>
                      <a:pt x="0" y="183"/>
                      <a:pt x="28" y="210"/>
                      <a:pt x="61" y="210"/>
                    </a:cubicBezTo>
                    <a:cubicBezTo>
                      <a:pt x="245" y="210"/>
                      <a:pt x="245" y="210"/>
                      <a:pt x="245" y="210"/>
                    </a:cubicBezTo>
                    <a:cubicBezTo>
                      <a:pt x="278" y="210"/>
                      <a:pt x="306" y="183"/>
                      <a:pt x="306" y="149"/>
                    </a:cubicBezTo>
                    <a:cubicBezTo>
                      <a:pt x="306" y="122"/>
                      <a:pt x="288" y="99"/>
                      <a:pt x="264" y="91"/>
                    </a:cubicBezTo>
                    <a:close/>
                  </a:path>
                </a:pathLst>
              </a:custGeom>
              <a:gradFill flip="none" rotWithShape="1">
                <a:gsLst>
                  <a:gs pos="0">
                    <a:schemeClr val="bg1"/>
                  </a:gs>
                  <a:gs pos="87000">
                    <a:schemeClr val="bg1">
                      <a:lumMod val="85000"/>
                    </a:schemeClr>
                  </a:gs>
                </a:gsLst>
                <a:lin ang="0" scaled="0"/>
                <a:tileRect/>
              </a:gradFill>
              <a:ln w="63500">
                <a:gradFill>
                  <a:gsLst>
                    <a:gs pos="0">
                      <a:schemeClr val="bg1">
                        <a:lumMod val="85000"/>
                      </a:schemeClr>
                    </a:gs>
                    <a:gs pos="100000">
                      <a:schemeClr val="bg1"/>
                    </a:gs>
                  </a:gsLst>
                  <a:lin ang="5400000" scaled="1"/>
                </a:gradFill>
              </a:ln>
              <a:effectLst>
                <a:outerShdw blurRad="127000" dist="63500" dir="8100000" algn="tr" rotWithShape="0">
                  <a:prstClr val="black">
                    <a:alpha val="30000"/>
                  </a:prstClr>
                </a:outerShdw>
              </a:effectLst>
            </p:spPr>
            <p:txBody>
              <a:bodyPr vert="horz" wrap="square" lIns="91440" tIns="45720" rIns="91440" bIns="45720" numCol="1" anchor="t" anchorCtr="0" compatLnSpc="1"/>
              <a:lstStyle/>
              <a:p>
                <a:endParaRPr lang="zh-CN" altLang="en-US"/>
              </a:p>
            </p:txBody>
          </p:sp>
        </p:grpSp>
      </p:grpSp>
      <p:sp>
        <p:nvSpPr>
          <p:cNvPr id="100" name="文本框 99"/>
          <p:cNvSpPr txBox="1"/>
          <p:nvPr/>
        </p:nvSpPr>
        <p:spPr>
          <a:xfrm>
            <a:off x="1723411" y="299043"/>
            <a:ext cx="2645285" cy="461665"/>
          </a:xfrm>
          <a:prstGeom prst="rect">
            <a:avLst/>
          </a:prstGeom>
          <a:noFill/>
        </p:spPr>
        <p:txBody>
          <a:bodyPr wrap="square" rtlCol="0">
            <a:spAutoFit/>
          </a:bodyPr>
          <a:lstStyle/>
          <a:p>
            <a:r>
              <a:rPr lang="zh-CN" altLang="en-US" sz="2400" b="1" dirty="0">
                <a:solidFill>
                  <a:srgbClr val="3A6461"/>
                </a:solidFill>
                <a:latin typeface="微软雅黑" panose="020B0503020204020204" pitchFamily="34" charset="-122"/>
                <a:ea typeface="微软雅黑" panose="020B0503020204020204" pitchFamily="34" charset="-122"/>
              </a:rPr>
              <a:t>并列关系图表</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椭圆 14"/>
          <p:cNvSpPr/>
          <p:nvPr/>
        </p:nvSpPr>
        <p:spPr>
          <a:xfrm>
            <a:off x="4250955" y="5115200"/>
            <a:ext cx="5054419" cy="246566"/>
          </a:xfrm>
          <a:prstGeom prst="ellipse">
            <a:avLst/>
          </a:prstGeom>
          <a:gradFill flip="none" rotWithShape="1">
            <a:gsLst>
              <a:gs pos="50000">
                <a:schemeClr val="tx1">
                  <a:lumMod val="50000"/>
                  <a:lumOff val="50000"/>
                  <a:alpha val="33000"/>
                </a:schemeClr>
              </a:gs>
              <a:gs pos="0">
                <a:schemeClr val="tx1">
                  <a:lumMod val="65000"/>
                  <a:lumOff val="35000"/>
                  <a:alpha val="50000"/>
                </a:schemeClr>
              </a:gs>
              <a:gs pos="100000">
                <a:srgbClr val="FAFAFC">
                  <a:alpha val="0"/>
                </a:srgbClr>
              </a:gs>
            </a:gsLst>
            <a:path path="shap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Calibri" panose="020F0502020204030204"/>
              <a:ea typeface="宋体" panose="02010600030101010101" pitchFamily="2" charset="-122"/>
              <a:cs typeface="+mn-cs"/>
            </a:endParaRPr>
          </a:p>
        </p:txBody>
      </p:sp>
      <p:grpSp>
        <p:nvGrpSpPr>
          <p:cNvPr id="6" name="组合 5"/>
          <p:cNvGrpSpPr/>
          <p:nvPr/>
        </p:nvGrpSpPr>
        <p:grpSpPr>
          <a:xfrm>
            <a:off x="4299818" y="1754392"/>
            <a:ext cx="4121755" cy="3474666"/>
            <a:chOff x="7759065" y="1559433"/>
            <a:chExt cx="2743200" cy="2312536"/>
          </a:xfrm>
          <a:effectLst>
            <a:reflection blurRad="25400" stA="38000" endPos="35000" dir="5400000" sy="-100000" algn="bl" rotWithShape="0"/>
          </a:effectLst>
        </p:grpSpPr>
        <p:sp>
          <p:nvSpPr>
            <p:cNvPr id="7" name="椭圆形标注 22"/>
            <p:cNvSpPr/>
            <p:nvPr/>
          </p:nvSpPr>
          <p:spPr>
            <a:xfrm>
              <a:off x="7830694" y="1609184"/>
              <a:ext cx="2386639" cy="2262785"/>
            </a:xfrm>
            <a:custGeom>
              <a:avLst/>
              <a:gdLst>
                <a:gd name="connsiteX0" fmla="*/ 2354434 w 2743200"/>
                <a:gd name="connsiteY0" fmla="*/ 2299176 h 1837944"/>
                <a:gd name="connsiteX1" fmla="*/ 1715158 w 2743200"/>
                <a:gd name="connsiteY1" fmla="*/ 1808649 h 1837944"/>
                <a:gd name="connsiteX2" fmla="*/ 293679 w 2743200"/>
                <a:gd name="connsiteY2" fmla="*/ 1487239 h 1837944"/>
                <a:gd name="connsiteX3" fmla="*/ 798250 w 2743200"/>
                <a:gd name="connsiteY3" fmla="*/ 84141 h 1837944"/>
                <a:gd name="connsiteX4" fmla="*/ 2205881 w 2743200"/>
                <a:gd name="connsiteY4" fmla="*/ 189545 h 1837944"/>
                <a:gd name="connsiteX5" fmla="*/ 2187572 w 2743200"/>
                <a:gd name="connsiteY5" fmla="*/ 1657637 h 1837944"/>
                <a:gd name="connsiteX6" fmla="*/ 2354434 w 2743200"/>
                <a:gd name="connsiteY6" fmla="*/ 2299176 h 1837944"/>
                <a:gd name="connsiteX0-1" fmla="*/ 2110962 w 2499727"/>
                <a:gd name="connsiteY0-2" fmla="*/ 2329725 h 2329725"/>
                <a:gd name="connsiteX1-3" fmla="*/ 1471686 w 2499727"/>
                <a:gd name="connsiteY1-4" fmla="*/ 1839198 h 2329725"/>
                <a:gd name="connsiteX2-5" fmla="*/ 225467 w 2499727"/>
                <a:gd name="connsiteY2-6" fmla="*/ 1494928 h 2329725"/>
                <a:gd name="connsiteX3-7" fmla="*/ 554778 w 2499727"/>
                <a:gd name="connsiteY3-8" fmla="*/ 114690 h 2329725"/>
                <a:gd name="connsiteX4-9" fmla="*/ 1962409 w 2499727"/>
                <a:gd name="connsiteY4-10" fmla="*/ 220094 h 2329725"/>
                <a:gd name="connsiteX5-11" fmla="*/ 1944100 w 2499727"/>
                <a:gd name="connsiteY5-12" fmla="*/ 1688186 h 2329725"/>
                <a:gd name="connsiteX6-13" fmla="*/ 2110962 w 2499727"/>
                <a:gd name="connsiteY6-14" fmla="*/ 2329725 h 2329725"/>
                <a:gd name="connsiteX0-15" fmla="*/ 2004282 w 2499727"/>
                <a:gd name="connsiteY0-16" fmla="*/ 2245905 h 2245905"/>
                <a:gd name="connsiteX1-17" fmla="*/ 1471686 w 2499727"/>
                <a:gd name="connsiteY1-18" fmla="*/ 1839198 h 2245905"/>
                <a:gd name="connsiteX2-19" fmla="*/ 225467 w 2499727"/>
                <a:gd name="connsiteY2-20" fmla="*/ 1494928 h 2245905"/>
                <a:gd name="connsiteX3-21" fmla="*/ 554778 w 2499727"/>
                <a:gd name="connsiteY3-22" fmla="*/ 114690 h 2245905"/>
                <a:gd name="connsiteX4-23" fmla="*/ 1962409 w 2499727"/>
                <a:gd name="connsiteY4-24" fmla="*/ 220094 h 2245905"/>
                <a:gd name="connsiteX5-25" fmla="*/ 1944100 w 2499727"/>
                <a:gd name="connsiteY5-26" fmla="*/ 1688186 h 2245905"/>
                <a:gd name="connsiteX6-27" fmla="*/ 2004282 w 2499727"/>
                <a:gd name="connsiteY6-28" fmla="*/ 2245905 h 2245905"/>
                <a:gd name="connsiteX0-29" fmla="*/ 2004282 w 2499727"/>
                <a:gd name="connsiteY0-30" fmla="*/ 2245905 h 2248035"/>
                <a:gd name="connsiteX1-31" fmla="*/ 1471686 w 2499727"/>
                <a:gd name="connsiteY1-32" fmla="*/ 1839198 h 2248035"/>
                <a:gd name="connsiteX2-33" fmla="*/ 225467 w 2499727"/>
                <a:gd name="connsiteY2-34" fmla="*/ 1494928 h 2248035"/>
                <a:gd name="connsiteX3-35" fmla="*/ 554778 w 2499727"/>
                <a:gd name="connsiteY3-36" fmla="*/ 114690 h 2248035"/>
                <a:gd name="connsiteX4-37" fmla="*/ 1962409 w 2499727"/>
                <a:gd name="connsiteY4-38" fmla="*/ 220094 h 2248035"/>
                <a:gd name="connsiteX5-39" fmla="*/ 1944100 w 2499727"/>
                <a:gd name="connsiteY5-40" fmla="*/ 1688186 h 2248035"/>
                <a:gd name="connsiteX6-41" fmla="*/ 2004282 w 2499727"/>
                <a:gd name="connsiteY6-42" fmla="*/ 2245905 h 2248035"/>
                <a:gd name="connsiteX0-43" fmla="*/ 2004282 w 2261319"/>
                <a:gd name="connsiteY0-44" fmla="*/ 2245905 h 2248035"/>
                <a:gd name="connsiteX1-45" fmla="*/ 1471686 w 2261319"/>
                <a:gd name="connsiteY1-46" fmla="*/ 1839198 h 2248035"/>
                <a:gd name="connsiteX2-47" fmla="*/ 225467 w 2261319"/>
                <a:gd name="connsiteY2-48" fmla="*/ 1494928 h 2248035"/>
                <a:gd name="connsiteX3-49" fmla="*/ 554778 w 2261319"/>
                <a:gd name="connsiteY3-50" fmla="*/ 114690 h 2248035"/>
                <a:gd name="connsiteX4-51" fmla="*/ 1962409 w 2261319"/>
                <a:gd name="connsiteY4-52" fmla="*/ 220094 h 2248035"/>
                <a:gd name="connsiteX5-53" fmla="*/ 1944100 w 2261319"/>
                <a:gd name="connsiteY5-54" fmla="*/ 1688186 h 2248035"/>
                <a:gd name="connsiteX6-55" fmla="*/ 2004282 w 2261319"/>
                <a:gd name="connsiteY6-56" fmla="*/ 2245905 h 2248035"/>
                <a:gd name="connsiteX0-57" fmla="*/ 2004282 w 2238535"/>
                <a:gd name="connsiteY0-58" fmla="*/ 2245905 h 2248375"/>
                <a:gd name="connsiteX1-59" fmla="*/ 1471686 w 2238535"/>
                <a:gd name="connsiteY1-60" fmla="*/ 1839198 h 2248375"/>
                <a:gd name="connsiteX2-61" fmla="*/ 225467 w 2238535"/>
                <a:gd name="connsiteY2-62" fmla="*/ 1494928 h 2248375"/>
                <a:gd name="connsiteX3-63" fmla="*/ 554778 w 2238535"/>
                <a:gd name="connsiteY3-64" fmla="*/ 114690 h 2248375"/>
                <a:gd name="connsiteX4-65" fmla="*/ 1962409 w 2238535"/>
                <a:gd name="connsiteY4-66" fmla="*/ 220094 h 2248375"/>
                <a:gd name="connsiteX5-67" fmla="*/ 1944100 w 2238535"/>
                <a:gd name="connsiteY5-68" fmla="*/ 1688186 h 2248375"/>
                <a:gd name="connsiteX6-69" fmla="*/ 2004282 w 2238535"/>
                <a:gd name="connsiteY6-70" fmla="*/ 2245905 h 2248375"/>
                <a:gd name="connsiteX0-71" fmla="*/ 2004282 w 2238535"/>
                <a:gd name="connsiteY0-72" fmla="*/ 2245905 h 2270257"/>
                <a:gd name="connsiteX1-73" fmla="*/ 1471686 w 2238535"/>
                <a:gd name="connsiteY1-74" fmla="*/ 1839198 h 2270257"/>
                <a:gd name="connsiteX2-75" fmla="*/ 225467 w 2238535"/>
                <a:gd name="connsiteY2-76" fmla="*/ 1494928 h 2270257"/>
                <a:gd name="connsiteX3-77" fmla="*/ 554778 w 2238535"/>
                <a:gd name="connsiteY3-78" fmla="*/ 114690 h 2270257"/>
                <a:gd name="connsiteX4-79" fmla="*/ 1962409 w 2238535"/>
                <a:gd name="connsiteY4-80" fmla="*/ 220094 h 2270257"/>
                <a:gd name="connsiteX5-81" fmla="*/ 1944100 w 2238535"/>
                <a:gd name="connsiteY5-82" fmla="*/ 1688186 h 2270257"/>
                <a:gd name="connsiteX6-83" fmla="*/ 2143494 w 2238535"/>
                <a:gd name="connsiteY6-84" fmla="*/ 2166055 h 2270257"/>
                <a:gd name="connsiteX7" fmla="*/ 2004282 w 2238535"/>
                <a:gd name="connsiteY7" fmla="*/ 2245905 h 2270257"/>
                <a:gd name="connsiteX0-85" fmla="*/ 2004282 w 2273327"/>
                <a:gd name="connsiteY0-86" fmla="*/ 2245905 h 2288071"/>
                <a:gd name="connsiteX1-87" fmla="*/ 1471686 w 2273327"/>
                <a:gd name="connsiteY1-88" fmla="*/ 1839198 h 2288071"/>
                <a:gd name="connsiteX2-89" fmla="*/ 225467 w 2273327"/>
                <a:gd name="connsiteY2-90" fmla="*/ 1494928 h 2288071"/>
                <a:gd name="connsiteX3-91" fmla="*/ 554778 w 2273327"/>
                <a:gd name="connsiteY3-92" fmla="*/ 114690 h 2288071"/>
                <a:gd name="connsiteX4-93" fmla="*/ 1962409 w 2273327"/>
                <a:gd name="connsiteY4-94" fmla="*/ 220094 h 2288071"/>
                <a:gd name="connsiteX5-95" fmla="*/ 1944100 w 2273327"/>
                <a:gd name="connsiteY5-96" fmla="*/ 1688186 h 2288071"/>
                <a:gd name="connsiteX6-97" fmla="*/ 2135874 w 2273327"/>
                <a:gd name="connsiteY6-98" fmla="*/ 2219395 h 2288071"/>
                <a:gd name="connsiteX7-99" fmla="*/ 2004282 w 2273327"/>
                <a:gd name="connsiteY7-100" fmla="*/ 2245905 h 2288071"/>
                <a:gd name="connsiteX0-101" fmla="*/ 2004282 w 2273327"/>
                <a:gd name="connsiteY0-102" fmla="*/ 2245905 h 2269059"/>
                <a:gd name="connsiteX1-103" fmla="*/ 1471686 w 2273327"/>
                <a:gd name="connsiteY1-104" fmla="*/ 1839198 h 2269059"/>
                <a:gd name="connsiteX2-105" fmla="*/ 225467 w 2273327"/>
                <a:gd name="connsiteY2-106" fmla="*/ 1494928 h 2269059"/>
                <a:gd name="connsiteX3-107" fmla="*/ 554778 w 2273327"/>
                <a:gd name="connsiteY3-108" fmla="*/ 114690 h 2269059"/>
                <a:gd name="connsiteX4-109" fmla="*/ 1962409 w 2273327"/>
                <a:gd name="connsiteY4-110" fmla="*/ 220094 h 2269059"/>
                <a:gd name="connsiteX5-111" fmla="*/ 1944100 w 2273327"/>
                <a:gd name="connsiteY5-112" fmla="*/ 1688186 h 2269059"/>
                <a:gd name="connsiteX6-113" fmla="*/ 2135874 w 2273327"/>
                <a:gd name="connsiteY6-114" fmla="*/ 2219395 h 2269059"/>
                <a:gd name="connsiteX7-115" fmla="*/ 2004282 w 2273327"/>
                <a:gd name="connsiteY7-116" fmla="*/ 2245905 h 2269059"/>
                <a:gd name="connsiteX0-117" fmla="*/ 2004282 w 2273327"/>
                <a:gd name="connsiteY0-118" fmla="*/ 2245905 h 2269059"/>
                <a:gd name="connsiteX1-119" fmla="*/ 1471686 w 2273327"/>
                <a:gd name="connsiteY1-120" fmla="*/ 1839198 h 2269059"/>
                <a:gd name="connsiteX2-121" fmla="*/ 225467 w 2273327"/>
                <a:gd name="connsiteY2-122" fmla="*/ 1494928 h 2269059"/>
                <a:gd name="connsiteX3-123" fmla="*/ 554778 w 2273327"/>
                <a:gd name="connsiteY3-124" fmla="*/ 114690 h 2269059"/>
                <a:gd name="connsiteX4-125" fmla="*/ 1962409 w 2273327"/>
                <a:gd name="connsiteY4-126" fmla="*/ 220094 h 2269059"/>
                <a:gd name="connsiteX5-127" fmla="*/ 1944100 w 2273327"/>
                <a:gd name="connsiteY5-128" fmla="*/ 1688186 h 2269059"/>
                <a:gd name="connsiteX6-129" fmla="*/ 2135874 w 2273327"/>
                <a:gd name="connsiteY6-130" fmla="*/ 2219395 h 2269059"/>
                <a:gd name="connsiteX7-131" fmla="*/ 2004282 w 2273327"/>
                <a:gd name="connsiteY7-132" fmla="*/ 2245905 h 2269059"/>
                <a:gd name="connsiteX0-133" fmla="*/ 2004282 w 2273327"/>
                <a:gd name="connsiteY0-134" fmla="*/ 2245905 h 2245911"/>
                <a:gd name="connsiteX1-135" fmla="*/ 1471686 w 2273327"/>
                <a:gd name="connsiteY1-136" fmla="*/ 1839198 h 2245911"/>
                <a:gd name="connsiteX2-137" fmla="*/ 225467 w 2273327"/>
                <a:gd name="connsiteY2-138" fmla="*/ 1494928 h 2245911"/>
                <a:gd name="connsiteX3-139" fmla="*/ 554778 w 2273327"/>
                <a:gd name="connsiteY3-140" fmla="*/ 114690 h 2245911"/>
                <a:gd name="connsiteX4-141" fmla="*/ 1962409 w 2273327"/>
                <a:gd name="connsiteY4-142" fmla="*/ 220094 h 2245911"/>
                <a:gd name="connsiteX5-143" fmla="*/ 1944100 w 2273327"/>
                <a:gd name="connsiteY5-144" fmla="*/ 1688186 h 2245911"/>
                <a:gd name="connsiteX6-145" fmla="*/ 2135874 w 2273327"/>
                <a:gd name="connsiteY6-146" fmla="*/ 2219395 h 2245911"/>
                <a:gd name="connsiteX7-147" fmla="*/ 2004282 w 2273327"/>
                <a:gd name="connsiteY7-148" fmla="*/ 2245905 h 2245911"/>
                <a:gd name="connsiteX0-149" fmla="*/ 2004282 w 2272550"/>
                <a:gd name="connsiteY0-150" fmla="*/ 2245905 h 2247970"/>
                <a:gd name="connsiteX1-151" fmla="*/ 1471686 w 2272550"/>
                <a:gd name="connsiteY1-152" fmla="*/ 1839198 h 2247970"/>
                <a:gd name="connsiteX2-153" fmla="*/ 225467 w 2272550"/>
                <a:gd name="connsiteY2-154" fmla="*/ 1494928 h 2247970"/>
                <a:gd name="connsiteX3-155" fmla="*/ 554778 w 2272550"/>
                <a:gd name="connsiteY3-156" fmla="*/ 114690 h 2247970"/>
                <a:gd name="connsiteX4-157" fmla="*/ 1962409 w 2272550"/>
                <a:gd name="connsiteY4-158" fmla="*/ 220094 h 2247970"/>
                <a:gd name="connsiteX5-159" fmla="*/ 1944100 w 2272550"/>
                <a:gd name="connsiteY5-160" fmla="*/ 1688186 h 2247970"/>
                <a:gd name="connsiteX6-161" fmla="*/ 2158099 w 2272550"/>
                <a:gd name="connsiteY6-162" fmla="*/ 2247970 h 2247970"/>
                <a:gd name="connsiteX7-163" fmla="*/ 2004282 w 2272550"/>
                <a:gd name="connsiteY7-164" fmla="*/ 2245905 h 2247970"/>
                <a:gd name="connsiteX0-165" fmla="*/ 2004282 w 2272550"/>
                <a:gd name="connsiteY0-166" fmla="*/ 2245905 h 2247970"/>
                <a:gd name="connsiteX1-167" fmla="*/ 1471686 w 2272550"/>
                <a:gd name="connsiteY1-168" fmla="*/ 1839198 h 2247970"/>
                <a:gd name="connsiteX2-169" fmla="*/ 225467 w 2272550"/>
                <a:gd name="connsiteY2-170" fmla="*/ 1494928 h 2247970"/>
                <a:gd name="connsiteX3-171" fmla="*/ 554778 w 2272550"/>
                <a:gd name="connsiteY3-172" fmla="*/ 114690 h 2247970"/>
                <a:gd name="connsiteX4-173" fmla="*/ 1962409 w 2272550"/>
                <a:gd name="connsiteY4-174" fmla="*/ 220094 h 2247970"/>
                <a:gd name="connsiteX5-175" fmla="*/ 1944100 w 2272550"/>
                <a:gd name="connsiteY5-176" fmla="*/ 1688186 h 2247970"/>
                <a:gd name="connsiteX6-177" fmla="*/ 2158099 w 2272550"/>
                <a:gd name="connsiteY6-178" fmla="*/ 2247970 h 2247970"/>
                <a:gd name="connsiteX7-179" fmla="*/ 2004282 w 2272550"/>
                <a:gd name="connsiteY7-180" fmla="*/ 2245905 h 2247970"/>
                <a:gd name="connsiteX0-181" fmla="*/ 2004282 w 2272550"/>
                <a:gd name="connsiteY0-182" fmla="*/ 2245905 h 2247970"/>
                <a:gd name="connsiteX1-183" fmla="*/ 1471686 w 2272550"/>
                <a:gd name="connsiteY1-184" fmla="*/ 1839198 h 2247970"/>
                <a:gd name="connsiteX2-185" fmla="*/ 225467 w 2272550"/>
                <a:gd name="connsiteY2-186" fmla="*/ 1494928 h 2247970"/>
                <a:gd name="connsiteX3-187" fmla="*/ 554778 w 2272550"/>
                <a:gd name="connsiteY3-188" fmla="*/ 114690 h 2247970"/>
                <a:gd name="connsiteX4-189" fmla="*/ 1962409 w 2272550"/>
                <a:gd name="connsiteY4-190" fmla="*/ 220094 h 2247970"/>
                <a:gd name="connsiteX5-191" fmla="*/ 1944100 w 2272550"/>
                <a:gd name="connsiteY5-192" fmla="*/ 1688186 h 2247970"/>
                <a:gd name="connsiteX6-193" fmla="*/ 2158099 w 2272550"/>
                <a:gd name="connsiteY6-194" fmla="*/ 2247970 h 2247970"/>
                <a:gd name="connsiteX7-195" fmla="*/ 2004282 w 2272550"/>
                <a:gd name="connsiteY7-196" fmla="*/ 2245905 h 2247970"/>
                <a:gd name="connsiteX0-197" fmla="*/ 2118974 w 2387242"/>
                <a:gd name="connsiteY0-198" fmla="*/ 2242567 h 2244632"/>
                <a:gd name="connsiteX1-199" fmla="*/ 1586378 w 2387242"/>
                <a:gd name="connsiteY1-200" fmla="*/ 1835860 h 2244632"/>
                <a:gd name="connsiteX2-201" fmla="*/ 202999 w 2387242"/>
                <a:gd name="connsiteY2-202" fmla="*/ 1445870 h 2244632"/>
                <a:gd name="connsiteX3-203" fmla="*/ 669470 w 2387242"/>
                <a:gd name="connsiteY3-204" fmla="*/ 111352 h 2244632"/>
                <a:gd name="connsiteX4-205" fmla="*/ 2077101 w 2387242"/>
                <a:gd name="connsiteY4-206" fmla="*/ 216756 h 2244632"/>
                <a:gd name="connsiteX5-207" fmla="*/ 2058792 w 2387242"/>
                <a:gd name="connsiteY5-208" fmla="*/ 1684848 h 2244632"/>
                <a:gd name="connsiteX6-209" fmla="*/ 2272791 w 2387242"/>
                <a:gd name="connsiteY6-210" fmla="*/ 2244632 h 2244632"/>
                <a:gd name="connsiteX7-211" fmla="*/ 2118974 w 2387242"/>
                <a:gd name="connsiteY7-212" fmla="*/ 2242567 h 2244632"/>
                <a:gd name="connsiteX0-213" fmla="*/ 2142026 w 2387242"/>
                <a:gd name="connsiteY0-214" fmla="*/ 2262737 h 2262745"/>
                <a:gd name="connsiteX1-215" fmla="*/ 1586378 w 2387242"/>
                <a:gd name="connsiteY1-216" fmla="*/ 1835860 h 2262745"/>
                <a:gd name="connsiteX2-217" fmla="*/ 202999 w 2387242"/>
                <a:gd name="connsiteY2-218" fmla="*/ 1445870 h 2262745"/>
                <a:gd name="connsiteX3-219" fmla="*/ 669470 w 2387242"/>
                <a:gd name="connsiteY3-220" fmla="*/ 111352 h 2262745"/>
                <a:gd name="connsiteX4-221" fmla="*/ 2077101 w 2387242"/>
                <a:gd name="connsiteY4-222" fmla="*/ 216756 h 2262745"/>
                <a:gd name="connsiteX5-223" fmla="*/ 2058792 w 2387242"/>
                <a:gd name="connsiteY5-224" fmla="*/ 1684848 h 2262745"/>
                <a:gd name="connsiteX6-225" fmla="*/ 2272791 w 2387242"/>
                <a:gd name="connsiteY6-226" fmla="*/ 2244632 h 2262745"/>
                <a:gd name="connsiteX7-227" fmla="*/ 2142026 w 2387242"/>
                <a:gd name="connsiteY7-228" fmla="*/ 2262737 h 2262745"/>
                <a:gd name="connsiteX0-229" fmla="*/ 2142026 w 2386639"/>
                <a:gd name="connsiteY0-230" fmla="*/ 2262737 h 2262785"/>
                <a:gd name="connsiteX1-231" fmla="*/ 1586378 w 2386639"/>
                <a:gd name="connsiteY1-232" fmla="*/ 1835860 h 2262785"/>
                <a:gd name="connsiteX2-233" fmla="*/ 202999 w 2386639"/>
                <a:gd name="connsiteY2-234" fmla="*/ 1445870 h 2262785"/>
                <a:gd name="connsiteX3-235" fmla="*/ 669470 w 2386639"/>
                <a:gd name="connsiteY3-236" fmla="*/ 111352 h 2262785"/>
                <a:gd name="connsiteX4-237" fmla="*/ 2077101 w 2386639"/>
                <a:gd name="connsiteY4-238" fmla="*/ 216756 h 2262785"/>
                <a:gd name="connsiteX5-239" fmla="*/ 2058792 w 2386639"/>
                <a:gd name="connsiteY5-240" fmla="*/ 1684848 h 2262785"/>
                <a:gd name="connsiteX6-241" fmla="*/ 2290080 w 2386639"/>
                <a:gd name="connsiteY6-242" fmla="*/ 2261921 h 2262785"/>
                <a:gd name="connsiteX7-243" fmla="*/ 2142026 w 2386639"/>
                <a:gd name="connsiteY7-244" fmla="*/ 2262737 h 2262785"/>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99" y="connsiteY7-100"/>
                </a:cxn>
              </a:cxnLst>
              <a:rect l="l" t="t" r="r" b="b"/>
              <a:pathLst>
                <a:path w="2386639" h="2262785">
                  <a:moveTo>
                    <a:pt x="2142026" y="2262737"/>
                  </a:moveTo>
                  <a:lnTo>
                    <a:pt x="1586378" y="1835860"/>
                  </a:lnTo>
                  <a:cubicBezTo>
                    <a:pt x="1059338" y="1927221"/>
                    <a:pt x="539638" y="1732517"/>
                    <a:pt x="202999" y="1445870"/>
                  </a:cubicBezTo>
                  <a:cubicBezTo>
                    <a:pt x="-345444" y="978872"/>
                    <a:pt x="357120" y="316204"/>
                    <a:pt x="669470" y="111352"/>
                  </a:cubicBezTo>
                  <a:cubicBezTo>
                    <a:pt x="981820" y="-93500"/>
                    <a:pt x="1673360" y="9464"/>
                    <a:pt x="2077101" y="216756"/>
                  </a:cubicBezTo>
                  <a:cubicBezTo>
                    <a:pt x="2801082" y="588469"/>
                    <a:pt x="2023296" y="1343987"/>
                    <a:pt x="2058792" y="1684848"/>
                  </a:cubicBezTo>
                  <a:cubicBezTo>
                    <a:pt x="2094289" y="2025709"/>
                    <a:pt x="2241950" y="2172143"/>
                    <a:pt x="2290080" y="2261921"/>
                  </a:cubicBezTo>
                  <a:cubicBezTo>
                    <a:pt x="2214385" y="2259624"/>
                    <a:pt x="2212719" y="2263238"/>
                    <a:pt x="2142026" y="2262737"/>
                  </a:cubicBezTo>
                  <a:close/>
                </a:path>
              </a:pathLst>
            </a:custGeom>
            <a:solidFill>
              <a:schemeClr val="accent4">
                <a:lumMod val="75000"/>
              </a:schemeClr>
            </a:solidFill>
            <a:ln>
              <a:noFill/>
            </a:ln>
            <a:scene3d>
              <a:camera prst="orthographicFront"/>
              <a:lightRig rig="threePt" dir="t"/>
            </a:scene3d>
            <a:sp3d extrusionH="2540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Calibri" panose="020F0502020204030204"/>
                <a:ea typeface="宋体" panose="02010600030101010101" pitchFamily="2" charset="-122"/>
                <a:cs typeface="+mn-cs"/>
              </a:endParaRPr>
            </a:p>
          </p:txBody>
        </p:sp>
        <p:sp>
          <p:nvSpPr>
            <p:cNvPr id="8" name="椭圆形标注 7"/>
            <p:cNvSpPr/>
            <p:nvPr/>
          </p:nvSpPr>
          <p:spPr>
            <a:xfrm>
              <a:off x="7759065" y="1559433"/>
              <a:ext cx="2743200" cy="1837944"/>
            </a:xfrm>
            <a:prstGeom prst="wedgeEllipseCallout">
              <a:avLst>
                <a:gd name="adj1" fmla="val 35828"/>
                <a:gd name="adj2" fmla="val 75095"/>
              </a:avLst>
            </a:prstGeom>
            <a:solidFill>
              <a:schemeClr val="accent4"/>
            </a:solidFill>
            <a:ln>
              <a:solidFill>
                <a:schemeClr val="bg1"/>
              </a:solidFill>
            </a:ln>
            <a:scene3d>
              <a:camera prst="orthographicFront"/>
              <a:lightRig rig="threePt" dir="t"/>
            </a:scene3d>
            <a:sp3d extrusionH="2540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Calibri" panose="020F0502020204030204"/>
                <a:ea typeface="宋体" panose="02010600030101010101" pitchFamily="2" charset="-122"/>
                <a:cs typeface="+mn-cs"/>
              </a:endParaRPr>
            </a:p>
          </p:txBody>
        </p:sp>
      </p:grpSp>
      <p:grpSp>
        <p:nvGrpSpPr>
          <p:cNvPr id="9" name="组合 8"/>
          <p:cNvGrpSpPr/>
          <p:nvPr/>
        </p:nvGrpSpPr>
        <p:grpSpPr>
          <a:xfrm>
            <a:off x="3044905" y="2372688"/>
            <a:ext cx="3403467" cy="2881260"/>
            <a:chOff x="7759065" y="1559433"/>
            <a:chExt cx="2743200" cy="2322300"/>
          </a:xfrm>
          <a:effectLst>
            <a:outerShdw blurRad="165100" dist="38100" algn="l" rotWithShape="0">
              <a:prstClr val="black">
                <a:alpha val="40000"/>
              </a:prstClr>
            </a:outerShdw>
            <a:reflection blurRad="25400" stA="38000" endPos="35000" dir="5400000" sy="-100000" algn="bl" rotWithShape="0"/>
          </a:effectLst>
        </p:grpSpPr>
        <p:sp>
          <p:nvSpPr>
            <p:cNvPr id="10" name="椭圆形标注 22"/>
            <p:cNvSpPr/>
            <p:nvPr/>
          </p:nvSpPr>
          <p:spPr>
            <a:xfrm>
              <a:off x="7830694" y="1609184"/>
              <a:ext cx="2386633" cy="2272549"/>
            </a:xfrm>
            <a:custGeom>
              <a:avLst/>
              <a:gdLst>
                <a:gd name="connsiteX0" fmla="*/ 2354434 w 2743200"/>
                <a:gd name="connsiteY0" fmla="*/ 2299176 h 1837944"/>
                <a:gd name="connsiteX1" fmla="*/ 1715158 w 2743200"/>
                <a:gd name="connsiteY1" fmla="*/ 1808649 h 1837944"/>
                <a:gd name="connsiteX2" fmla="*/ 293679 w 2743200"/>
                <a:gd name="connsiteY2" fmla="*/ 1487239 h 1837944"/>
                <a:gd name="connsiteX3" fmla="*/ 798250 w 2743200"/>
                <a:gd name="connsiteY3" fmla="*/ 84141 h 1837944"/>
                <a:gd name="connsiteX4" fmla="*/ 2205881 w 2743200"/>
                <a:gd name="connsiteY4" fmla="*/ 189545 h 1837944"/>
                <a:gd name="connsiteX5" fmla="*/ 2187572 w 2743200"/>
                <a:gd name="connsiteY5" fmla="*/ 1657637 h 1837944"/>
                <a:gd name="connsiteX6" fmla="*/ 2354434 w 2743200"/>
                <a:gd name="connsiteY6" fmla="*/ 2299176 h 1837944"/>
                <a:gd name="connsiteX0-1" fmla="*/ 2110962 w 2499727"/>
                <a:gd name="connsiteY0-2" fmla="*/ 2329725 h 2329725"/>
                <a:gd name="connsiteX1-3" fmla="*/ 1471686 w 2499727"/>
                <a:gd name="connsiteY1-4" fmla="*/ 1839198 h 2329725"/>
                <a:gd name="connsiteX2-5" fmla="*/ 225467 w 2499727"/>
                <a:gd name="connsiteY2-6" fmla="*/ 1494928 h 2329725"/>
                <a:gd name="connsiteX3-7" fmla="*/ 554778 w 2499727"/>
                <a:gd name="connsiteY3-8" fmla="*/ 114690 h 2329725"/>
                <a:gd name="connsiteX4-9" fmla="*/ 1962409 w 2499727"/>
                <a:gd name="connsiteY4-10" fmla="*/ 220094 h 2329725"/>
                <a:gd name="connsiteX5-11" fmla="*/ 1944100 w 2499727"/>
                <a:gd name="connsiteY5-12" fmla="*/ 1688186 h 2329725"/>
                <a:gd name="connsiteX6-13" fmla="*/ 2110962 w 2499727"/>
                <a:gd name="connsiteY6-14" fmla="*/ 2329725 h 2329725"/>
                <a:gd name="connsiteX0-15" fmla="*/ 2004282 w 2499727"/>
                <a:gd name="connsiteY0-16" fmla="*/ 2245905 h 2245905"/>
                <a:gd name="connsiteX1-17" fmla="*/ 1471686 w 2499727"/>
                <a:gd name="connsiteY1-18" fmla="*/ 1839198 h 2245905"/>
                <a:gd name="connsiteX2-19" fmla="*/ 225467 w 2499727"/>
                <a:gd name="connsiteY2-20" fmla="*/ 1494928 h 2245905"/>
                <a:gd name="connsiteX3-21" fmla="*/ 554778 w 2499727"/>
                <a:gd name="connsiteY3-22" fmla="*/ 114690 h 2245905"/>
                <a:gd name="connsiteX4-23" fmla="*/ 1962409 w 2499727"/>
                <a:gd name="connsiteY4-24" fmla="*/ 220094 h 2245905"/>
                <a:gd name="connsiteX5-25" fmla="*/ 1944100 w 2499727"/>
                <a:gd name="connsiteY5-26" fmla="*/ 1688186 h 2245905"/>
                <a:gd name="connsiteX6-27" fmla="*/ 2004282 w 2499727"/>
                <a:gd name="connsiteY6-28" fmla="*/ 2245905 h 2245905"/>
                <a:gd name="connsiteX0-29" fmla="*/ 2004282 w 2499727"/>
                <a:gd name="connsiteY0-30" fmla="*/ 2245905 h 2248035"/>
                <a:gd name="connsiteX1-31" fmla="*/ 1471686 w 2499727"/>
                <a:gd name="connsiteY1-32" fmla="*/ 1839198 h 2248035"/>
                <a:gd name="connsiteX2-33" fmla="*/ 225467 w 2499727"/>
                <a:gd name="connsiteY2-34" fmla="*/ 1494928 h 2248035"/>
                <a:gd name="connsiteX3-35" fmla="*/ 554778 w 2499727"/>
                <a:gd name="connsiteY3-36" fmla="*/ 114690 h 2248035"/>
                <a:gd name="connsiteX4-37" fmla="*/ 1962409 w 2499727"/>
                <a:gd name="connsiteY4-38" fmla="*/ 220094 h 2248035"/>
                <a:gd name="connsiteX5-39" fmla="*/ 1944100 w 2499727"/>
                <a:gd name="connsiteY5-40" fmla="*/ 1688186 h 2248035"/>
                <a:gd name="connsiteX6-41" fmla="*/ 2004282 w 2499727"/>
                <a:gd name="connsiteY6-42" fmla="*/ 2245905 h 2248035"/>
                <a:gd name="connsiteX0-43" fmla="*/ 2004282 w 2261319"/>
                <a:gd name="connsiteY0-44" fmla="*/ 2245905 h 2248035"/>
                <a:gd name="connsiteX1-45" fmla="*/ 1471686 w 2261319"/>
                <a:gd name="connsiteY1-46" fmla="*/ 1839198 h 2248035"/>
                <a:gd name="connsiteX2-47" fmla="*/ 225467 w 2261319"/>
                <a:gd name="connsiteY2-48" fmla="*/ 1494928 h 2248035"/>
                <a:gd name="connsiteX3-49" fmla="*/ 554778 w 2261319"/>
                <a:gd name="connsiteY3-50" fmla="*/ 114690 h 2248035"/>
                <a:gd name="connsiteX4-51" fmla="*/ 1962409 w 2261319"/>
                <a:gd name="connsiteY4-52" fmla="*/ 220094 h 2248035"/>
                <a:gd name="connsiteX5-53" fmla="*/ 1944100 w 2261319"/>
                <a:gd name="connsiteY5-54" fmla="*/ 1688186 h 2248035"/>
                <a:gd name="connsiteX6-55" fmla="*/ 2004282 w 2261319"/>
                <a:gd name="connsiteY6-56" fmla="*/ 2245905 h 2248035"/>
                <a:gd name="connsiteX0-57" fmla="*/ 2004282 w 2238535"/>
                <a:gd name="connsiteY0-58" fmla="*/ 2245905 h 2248375"/>
                <a:gd name="connsiteX1-59" fmla="*/ 1471686 w 2238535"/>
                <a:gd name="connsiteY1-60" fmla="*/ 1839198 h 2248375"/>
                <a:gd name="connsiteX2-61" fmla="*/ 225467 w 2238535"/>
                <a:gd name="connsiteY2-62" fmla="*/ 1494928 h 2248375"/>
                <a:gd name="connsiteX3-63" fmla="*/ 554778 w 2238535"/>
                <a:gd name="connsiteY3-64" fmla="*/ 114690 h 2248375"/>
                <a:gd name="connsiteX4-65" fmla="*/ 1962409 w 2238535"/>
                <a:gd name="connsiteY4-66" fmla="*/ 220094 h 2248375"/>
                <a:gd name="connsiteX5-67" fmla="*/ 1944100 w 2238535"/>
                <a:gd name="connsiteY5-68" fmla="*/ 1688186 h 2248375"/>
                <a:gd name="connsiteX6-69" fmla="*/ 2004282 w 2238535"/>
                <a:gd name="connsiteY6-70" fmla="*/ 2245905 h 2248375"/>
                <a:gd name="connsiteX0-71" fmla="*/ 2004282 w 2238535"/>
                <a:gd name="connsiteY0-72" fmla="*/ 2245905 h 2270257"/>
                <a:gd name="connsiteX1-73" fmla="*/ 1471686 w 2238535"/>
                <a:gd name="connsiteY1-74" fmla="*/ 1839198 h 2270257"/>
                <a:gd name="connsiteX2-75" fmla="*/ 225467 w 2238535"/>
                <a:gd name="connsiteY2-76" fmla="*/ 1494928 h 2270257"/>
                <a:gd name="connsiteX3-77" fmla="*/ 554778 w 2238535"/>
                <a:gd name="connsiteY3-78" fmla="*/ 114690 h 2270257"/>
                <a:gd name="connsiteX4-79" fmla="*/ 1962409 w 2238535"/>
                <a:gd name="connsiteY4-80" fmla="*/ 220094 h 2270257"/>
                <a:gd name="connsiteX5-81" fmla="*/ 1944100 w 2238535"/>
                <a:gd name="connsiteY5-82" fmla="*/ 1688186 h 2270257"/>
                <a:gd name="connsiteX6-83" fmla="*/ 2143494 w 2238535"/>
                <a:gd name="connsiteY6-84" fmla="*/ 2166055 h 2270257"/>
                <a:gd name="connsiteX7" fmla="*/ 2004282 w 2238535"/>
                <a:gd name="connsiteY7" fmla="*/ 2245905 h 2270257"/>
                <a:gd name="connsiteX0-85" fmla="*/ 2004282 w 2273327"/>
                <a:gd name="connsiteY0-86" fmla="*/ 2245905 h 2288071"/>
                <a:gd name="connsiteX1-87" fmla="*/ 1471686 w 2273327"/>
                <a:gd name="connsiteY1-88" fmla="*/ 1839198 h 2288071"/>
                <a:gd name="connsiteX2-89" fmla="*/ 225467 w 2273327"/>
                <a:gd name="connsiteY2-90" fmla="*/ 1494928 h 2288071"/>
                <a:gd name="connsiteX3-91" fmla="*/ 554778 w 2273327"/>
                <a:gd name="connsiteY3-92" fmla="*/ 114690 h 2288071"/>
                <a:gd name="connsiteX4-93" fmla="*/ 1962409 w 2273327"/>
                <a:gd name="connsiteY4-94" fmla="*/ 220094 h 2288071"/>
                <a:gd name="connsiteX5-95" fmla="*/ 1944100 w 2273327"/>
                <a:gd name="connsiteY5-96" fmla="*/ 1688186 h 2288071"/>
                <a:gd name="connsiteX6-97" fmla="*/ 2135874 w 2273327"/>
                <a:gd name="connsiteY6-98" fmla="*/ 2219395 h 2288071"/>
                <a:gd name="connsiteX7-99" fmla="*/ 2004282 w 2273327"/>
                <a:gd name="connsiteY7-100" fmla="*/ 2245905 h 2288071"/>
                <a:gd name="connsiteX0-101" fmla="*/ 2004282 w 2273327"/>
                <a:gd name="connsiteY0-102" fmla="*/ 2245905 h 2269059"/>
                <a:gd name="connsiteX1-103" fmla="*/ 1471686 w 2273327"/>
                <a:gd name="connsiteY1-104" fmla="*/ 1839198 h 2269059"/>
                <a:gd name="connsiteX2-105" fmla="*/ 225467 w 2273327"/>
                <a:gd name="connsiteY2-106" fmla="*/ 1494928 h 2269059"/>
                <a:gd name="connsiteX3-107" fmla="*/ 554778 w 2273327"/>
                <a:gd name="connsiteY3-108" fmla="*/ 114690 h 2269059"/>
                <a:gd name="connsiteX4-109" fmla="*/ 1962409 w 2273327"/>
                <a:gd name="connsiteY4-110" fmla="*/ 220094 h 2269059"/>
                <a:gd name="connsiteX5-111" fmla="*/ 1944100 w 2273327"/>
                <a:gd name="connsiteY5-112" fmla="*/ 1688186 h 2269059"/>
                <a:gd name="connsiteX6-113" fmla="*/ 2135874 w 2273327"/>
                <a:gd name="connsiteY6-114" fmla="*/ 2219395 h 2269059"/>
                <a:gd name="connsiteX7-115" fmla="*/ 2004282 w 2273327"/>
                <a:gd name="connsiteY7-116" fmla="*/ 2245905 h 2269059"/>
                <a:gd name="connsiteX0-117" fmla="*/ 2004282 w 2273327"/>
                <a:gd name="connsiteY0-118" fmla="*/ 2245905 h 2269059"/>
                <a:gd name="connsiteX1-119" fmla="*/ 1471686 w 2273327"/>
                <a:gd name="connsiteY1-120" fmla="*/ 1839198 h 2269059"/>
                <a:gd name="connsiteX2-121" fmla="*/ 225467 w 2273327"/>
                <a:gd name="connsiteY2-122" fmla="*/ 1494928 h 2269059"/>
                <a:gd name="connsiteX3-123" fmla="*/ 554778 w 2273327"/>
                <a:gd name="connsiteY3-124" fmla="*/ 114690 h 2269059"/>
                <a:gd name="connsiteX4-125" fmla="*/ 1962409 w 2273327"/>
                <a:gd name="connsiteY4-126" fmla="*/ 220094 h 2269059"/>
                <a:gd name="connsiteX5-127" fmla="*/ 1944100 w 2273327"/>
                <a:gd name="connsiteY5-128" fmla="*/ 1688186 h 2269059"/>
                <a:gd name="connsiteX6-129" fmla="*/ 2135874 w 2273327"/>
                <a:gd name="connsiteY6-130" fmla="*/ 2219395 h 2269059"/>
                <a:gd name="connsiteX7-131" fmla="*/ 2004282 w 2273327"/>
                <a:gd name="connsiteY7-132" fmla="*/ 2245905 h 2269059"/>
                <a:gd name="connsiteX0-133" fmla="*/ 2004282 w 2273327"/>
                <a:gd name="connsiteY0-134" fmla="*/ 2245905 h 2245911"/>
                <a:gd name="connsiteX1-135" fmla="*/ 1471686 w 2273327"/>
                <a:gd name="connsiteY1-136" fmla="*/ 1839198 h 2245911"/>
                <a:gd name="connsiteX2-137" fmla="*/ 225467 w 2273327"/>
                <a:gd name="connsiteY2-138" fmla="*/ 1494928 h 2245911"/>
                <a:gd name="connsiteX3-139" fmla="*/ 554778 w 2273327"/>
                <a:gd name="connsiteY3-140" fmla="*/ 114690 h 2245911"/>
                <a:gd name="connsiteX4-141" fmla="*/ 1962409 w 2273327"/>
                <a:gd name="connsiteY4-142" fmla="*/ 220094 h 2245911"/>
                <a:gd name="connsiteX5-143" fmla="*/ 1944100 w 2273327"/>
                <a:gd name="connsiteY5-144" fmla="*/ 1688186 h 2245911"/>
                <a:gd name="connsiteX6-145" fmla="*/ 2135874 w 2273327"/>
                <a:gd name="connsiteY6-146" fmla="*/ 2219395 h 2245911"/>
                <a:gd name="connsiteX7-147" fmla="*/ 2004282 w 2273327"/>
                <a:gd name="connsiteY7-148" fmla="*/ 2245905 h 2245911"/>
                <a:gd name="connsiteX0-149" fmla="*/ 2004282 w 2272550"/>
                <a:gd name="connsiteY0-150" fmla="*/ 2245905 h 2247970"/>
                <a:gd name="connsiteX1-151" fmla="*/ 1471686 w 2272550"/>
                <a:gd name="connsiteY1-152" fmla="*/ 1839198 h 2247970"/>
                <a:gd name="connsiteX2-153" fmla="*/ 225467 w 2272550"/>
                <a:gd name="connsiteY2-154" fmla="*/ 1494928 h 2247970"/>
                <a:gd name="connsiteX3-155" fmla="*/ 554778 w 2272550"/>
                <a:gd name="connsiteY3-156" fmla="*/ 114690 h 2247970"/>
                <a:gd name="connsiteX4-157" fmla="*/ 1962409 w 2272550"/>
                <a:gd name="connsiteY4-158" fmla="*/ 220094 h 2247970"/>
                <a:gd name="connsiteX5-159" fmla="*/ 1944100 w 2272550"/>
                <a:gd name="connsiteY5-160" fmla="*/ 1688186 h 2247970"/>
                <a:gd name="connsiteX6-161" fmla="*/ 2158099 w 2272550"/>
                <a:gd name="connsiteY6-162" fmla="*/ 2247970 h 2247970"/>
                <a:gd name="connsiteX7-163" fmla="*/ 2004282 w 2272550"/>
                <a:gd name="connsiteY7-164" fmla="*/ 2245905 h 2247970"/>
                <a:gd name="connsiteX0-165" fmla="*/ 2004282 w 2272550"/>
                <a:gd name="connsiteY0-166" fmla="*/ 2245905 h 2247970"/>
                <a:gd name="connsiteX1-167" fmla="*/ 1471686 w 2272550"/>
                <a:gd name="connsiteY1-168" fmla="*/ 1839198 h 2247970"/>
                <a:gd name="connsiteX2-169" fmla="*/ 225467 w 2272550"/>
                <a:gd name="connsiteY2-170" fmla="*/ 1494928 h 2247970"/>
                <a:gd name="connsiteX3-171" fmla="*/ 554778 w 2272550"/>
                <a:gd name="connsiteY3-172" fmla="*/ 114690 h 2247970"/>
                <a:gd name="connsiteX4-173" fmla="*/ 1962409 w 2272550"/>
                <a:gd name="connsiteY4-174" fmla="*/ 220094 h 2247970"/>
                <a:gd name="connsiteX5-175" fmla="*/ 1944100 w 2272550"/>
                <a:gd name="connsiteY5-176" fmla="*/ 1688186 h 2247970"/>
                <a:gd name="connsiteX6-177" fmla="*/ 2158099 w 2272550"/>
                <a:gd name="connsiteY6-178" fmla="*/ 2247970 h 2247970"/>
                <a:gd name="connsiteX7-179" fmla="*/ 2004282 w 2272550"/>
                <a:gd name="connsiteY7-180" fmla="*/ 2245905 h 2247970"/>
                <a:gd name="connsiteX0-181" fmla="*/ 2004282 w 2272550"/>
                <a:gd name="connsiteY0-182" fmla="*/ 2245905 h 2247970"/>
                <a:gd name="connsiteX1-183" fmla="*/ 1471686 w 2272550"/>
                <a:gd name="connsiteY1-184" fmla="*/ 1839198 h 2247970"/>
                <a:gd name="connsiteX2-185" fmla="*/ 225467 w 2272550"/>
                <a:gd name="connsiteY2-186" fmla="*/ 1494928 h 2247970"/>
                <a:gd name="connsiteX3-187" fmla="*/ 554778 w 2272550"/>
                <a:gd name="connsiteY3-188" fmla="*/ 114690 h 2247970"/>
                <a:gd name="connsiteX4-189" fmla="*/ 1962409 w 2272550"/>
                <a:gd name="connsiteY4-190" fmla="*/ 220094 h 2247970"/>
                <a:gd name="connsiteX5-191" fmla="*/ 1944100 w 2272550"/>
                <a:gd name="connsiteY5-192" fmla="*/ 1688186 h 2247970"/>
                <a:gd name="connsiteX6-193" fmla="*/ 2158099 w 2272550"/>
                <a:gd name="connsiteY6-194" fmla="*/ 2247970 h 2247970"/>
                <a:gd name="connsiteX7-195" fmla="*/ 2004282 w 2272550"/>
                <a:gd name="connsiteY7-196" fmla="*/ 2245905 h 2247970"/>
                <a:gd name="connsiteX0-197" fmla="*/ 2118974 w 2387242"/>
                <a:gd name="connsiteY0-198" fmla="*/ 2242567 h 2244632"/>
                <a:gd name="connsiteX1-199" fmla="*/ 1586378 w 2387242"/>
                <a:gd name="connsiteY1-200" fmla="*/ 1835860 h 2244632"/>
                <a:gd name="connsiteX2-201" fmla="*/ 202999 w 2387242"/>
                <a:gd name="connsiteY2-202" fmla="*/ 1445870 h 2244632"/>
                <a:gd name="connsiteX3-203" fmla="*/ 669470 w 2387242"/>
                <a:gd name="connsiteY3-204" fmla="*/ 111352 h 2244632"/>
                <a:gd name="connsiteX4-205" fmla="*/ 2077101 w 2387242"/>
                <a:gd name="connsiteY4-206" fmla="*/ 216756 h 2244632"/>
                <a:gd name="connsiteX5-207" fmla="*/ 2058792 w 2387242"/>
                <a:gd name="connsiteY5-208" fmla="*/ 1684848 h 2244632"/>
                <a:gd name="connsiteX6-209" fmla="*/ 2272791 w 2387242"/>
                <a:gd name="connsiteY6-210" fmla="*/ 2244632 h 2244632"/>
                <a:gd name="connsiteX7-211" fmla="*/ 2118974 w 2387242"/>
                <a:gd name="connsiteY7-212" fmla="*/ 2242567 h 2244632"/>
                <a:gd name="connsiteX0-213" fmla="*/ 2143402 w 2387242"/>
                <a:gd name="connsiteY0-214" fmla="*/ 2266995 h 2267002"/>
                <a:gd name="connsiteX1-215" fmla="*/ 1586378 w 2387242"/>
                <a:gd name="connsiteY1-216" fmla="*/ 1835860 h 2267002"/>
                <a:gd name="connsiteX2-217" fmla="*/ 202999 w 2387242"/>
                <a:gd name="connsiteY2-218" fmla="*/ 1445870 h 2267002"/>
                <a:gd name="connsiteX3-219" fmla="*/ 669470 w 2387242"/>
                <a:gd name="connsiteY3-220" fmla="*/ 111352 h 2267002"/>
                <a:gd name="connsiteX4-221" fmla="*/ 2077101 w 2387242"/>
                <a:gd name="connsiteY4-222" fmla="*/ 216756 h 2267002"/>
                <a:gd name="connsiteX5-223" fmla="*/ 2058792 w 2387242"/>
                <a:gd name="connsiteY5-224" fmla="*/ 1684848 h 2267002"/>
                <a:gd name="connsiteX6-225" fmla="*/ 2272791 w 2387242"/>
                <a:gd name="connsiteY6-226" fmla="*/ 2244632 h 2267002"/>
                <a:gd name="connsiteX7-227" fmla="*/ 2143402 w 2387242"/>
                <a:gd name="connsiteY7-228" fmla="*/ 2266995 h 2267002"/>
                <a:gd name="connsiteX0-229" fmla="*/ 2143402 w 2386633"/>
                <a:gd name="connsiteY0-230" fmla="*/ 2266995 h 2272549"/>
                <a:gd name="connsiteX1-231" fmla="*/ 1586378 w 2386633"/>
                <a:gd name="connsiteY1-232" fmla="*/ 1835860 h 2272549"/>
                <a:gd name="connsiteX2-233" fmla="*/ 202999 w 2386633"/>
                <a:gd name="connsiteY2-234" fmla="*/ 1445870 h 2272549"/>
                <a:gd name="connsiteX3-235" fmla="*/ 669470 w 2386633"/>
                <a:gd name="connsiteY3-236" fmla="*/ 111352 h 2272549"/>
                <a:gd name="connsiteX4-237" fmla="*/ 2077101 w 2386633"/>
                <a:gd name="connsiteY4-238" fmla="*/ 216756 h 2272549"/>
                <a:gd name="connsiteX5-239" fmla="*/ 2058792 w 2386633"/>
                <a:gd name="connsiteY5-240" fmla="*/ 1684848 h 2272549"/>
                <a:gd name="connsiteX6-241" fmla="*/ 2290239 w 2386633"/>
                <a:gd name="connsiteY6-242" fmla="*/ 2272549 h 2272549"/>
                <a:gd name="connsiteX7-243" fmla="*/ 2143402 w 2386633"/>
                <a:gd name="connsiteY7-244" fmla="*/ 2266995 h 2272549"/>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99" y="connsiteY7-100"/>
                </a:cxn>
              </a:cxnLst>
              <a:rect l="l" t="t" r="r" b="b"/>
              <a:pathLst>
                <a:path w="2386633" h="2272549">
                  <a:moveTo>
                    <a:pt x="2143402" y="2266995"/>
                  </a:moveTo>
                  <a:lnTo>
                    <a:pt x="1586378" y="1835860"/>
                  </a:lnTo>
                  <a:cubicBezTo>
                    <a:pt x="1059338" y="1927221"/>
                    <a:pt x="539638" y="1732517"/>
                    <a:pt x="202999" y="1445870"/>
                  </a:cubicBezTo>
                  <a:cubicBezTo>
                    <a:pt x="-345444" y="978872"/>
                    <a:pt x="357120" y="316204"/>
                    <a:pt x="669470" y="111352"/>
                  </a:cubicBezTo>
                  <a:cubicBezTo>
                    <a:pt x="981820" y="-93500"/>
                    <a:pt x="1673360" y="9464"/>
                    <a:pt x="2077101" y="216756"/>
                  </a:cubicBezTo>
                  <a:cubicBezTo>
                    <a:pt x="2801082" y="588469"/>
                    <a:pt x="2023269" y="1342216"/>
                    <a:pt x="2058792" y="1684848"/>
                  </a:cubicBezTo>
                  <a:cubicBezTo>
                    <a:pt x="2094315" y="2027480"/>
                    <a:pt x="2242109" y="2182771"/>
                    <a:pt x="2290239" y="2272549"/>
                  </a:cubicBezTo>
                  <a:cubicBezTo>
                    <a:pt x="2214544" y="2270252"/>
                    <a:pt x="2214095" y="2267496"/>
                    <a:pt x="2143402" y="2266995"/>
                  </a:cubicBezTo>
                  <a:close/>
                </a:path>
              </a:pathLst>
            </a:custGeom>
            <a:solidFill>
              <a:schemeClr val="accent2">
                <a:lumMod val="75000"/>
              </a:schemeClr>
            </a:solidFill>
            <a:ln>
              <a:noFill/>
            </a:ln>
            <a:scene3d>
              <a:camera prst="orthographicFront"/>
              <a:lightRig rig="threePt" dir="t"/>
            </a:scene3d>
            <a:sp3d extrusionH="2540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rgbClr val="FFFFFF"/>
                </a:solidFill>
                <a:effectLst/>
                <a:uLnTx/>
                <a:uFillTx/>
                <a:latin typeface="Calibri" panose="020F0502020204030204"/>
                <a:ea typeface="宋体" panose="02010600030101010101" pitchFamily="2" charset="-122"/>
                <a:cs typeface="+mn-cs"/>
              </a:endParaRPr>
            </a:p>
          </p:txBody>
        </p:sp>
        <p:sp>
          <p:nvSpPr>
            <p:cNvPr id="11" name="椭圆形标注 10"/>
            <p:cNvSpPr/>
            <p:nvPr/>
          </p:nvSpPr>
          <p:spPr>
            <a:xfrm>
              <a:off x="7759065" y="1559433"/>
              <a:ext cx="2743200" cy="1837944"/>
            </a:xfrm>
            <a:prstGeom prst="wedgeEllipseCallout">
              <a:avLst>
                <a:gd name="adj1" fmla="val 35828"/>
                <a:gd name="adj2" fmla="val 75095"/>
              </a:avLst>
            </a:prstGeom>
            <a:solidFill>
              <a:schemeClr val="accent2"/>
            </a:solidFill>
            <a:ln>
              <a:solidFill>
                <a:schemeClr val="bg1"/>
              </a:solidFill>
            </a:ln>
            <a:scene3d>
              <a:camera prst="orthographicFront"/>
              <a:lightRig rig="threePt" dir="t"/>
            </a:scene3d>
            <a:sp3d extrusionH="2540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Calibri" panose="020F0502020204030204"/>
                <a:ea typeface="宋体" panose="02010600030101010101" pitchFamily="2" charset="-122"/>
                <a:cs typeface="+mn-cs"/>
              </a:endParaRPr>
            </a:p>
          </p:txBody>
        </p:sp>
      </p:grpSp>
      <p:grpSp>
        <p:nvGrpSpPr>
          <p:cNvPr id="12" name="组合 11"/>
          <p:cNvGrpSpPr/>
          <p:nvPr/>
        </p:nvGrpSpPr>
        <p:grpSpPr>
          <a:xfrm>
            <a:off x="4661002" y="2664946"/>
            <a:ext cx="3054040" cy="2584675"/>
            <a:chOff x="7759065" y="1559433"/>
            <a:chExt cx="2743200" cy="2321607"/>
          </a:xfrm>
          <a:effectLst>
            <a:outerShdw blurRad="292100" dist="165100" dir="16200000" sx="102000" sy="102000" rotWithShape="0">
              <a:prstClr val="black">
                <a:alpha val="35000"/>
              </a:prstClr>
            </a:outerShdw>
            <a:reflection blurRad="25400" stA="38000" endPos="35000" dir="5400000" sy="-100000" algn="bl" rotWithShape="0"/>
          </a:effectLst>
        </p:grpSpPr>
        <p:sp>
          <p:nvSpPr>
            <p:cNvPr id="13" name="椭圆形标注 22"/>
            <p:cNvSpPr/>
            <p:nvPr/>
          </p:nvSpPr>
          <p:spPr>
            <a:xfrm>
              <a:off x="7830694" y="1609184"/>
              <a:ext cx="2386564" cy="2271856"/>
            </a:xfrm>
            <a:custGeom>
              <a:avLst/>
              <a:gdLst>
                <a:gd name="connsiteX0" fmla="*/ 2354434 w 2743200"/>
                <a:gd name="connsiteY0" fmla="*/ 2299176 h 1837944"/>
                <a:gd name="connsiteX1" fmla="*/ 1715158 w 2743200"/>
                <a:gd name="connsiteY1" fmla="*/ 1808649 h 1837944"/>
                <a:gd name="connsiteX2" fmla="*/ 293679 w 2743200"/>
                <a:gd name="connsiteY2" fmla="*/ 1487239 h 1837944"/>
                <a:gd name="connsiteX3" fmla="*/ 798250 w 2743200"/>
                <a:gd name="connsiteY3" fmla="*/ 84141 h 1837944"/>
                <a:gd name="connsiteX4" fmla="*/ 2205881 w 2743200"/>
                <a:gd name="connsiteY4" fmla="*/ 189545 h 1837944"/>
                <a:gd name="connsiteX5" fmla="*/ 2187572 w 2743200"/>
                <a:gd name="connsiteY5" fmla="*/ 1657637 h 1837944"/>
                <a:gd name="connsiteX6" fmla="*/ 2354434 w 2743200"/>
                <a:gd name="connsiteY6" fmla="*/ 2299176 h 1837944"/>
                <a:gd name="connsiteX0-1" fmla="*/ 2110962 w 2499727"/>
                <a:gd name="connsiteY0-2" fmla="*/ 2329725 h 2329725"/>
                <a:gd name="connsiteX1-3" fmla="*/ 1471686 w 2499727"/>
                <a:gd name="connsiteY1-4" fmla="*/ 1839198 h 2329725"/>
                <a:gd name="connsiteX2-5" fmla="*/ 225467 w 2499727"/>
                <a:gd name="connsiteY2-6" fmla="*/ 1494928 h 2329725"/>
                <a:gd name="connsiteX3-7" fmla="*/ 554778 w 2499727"/>
                <a:gd name="connsiteY3-8" fmla="*/ 114690 h 2329725"/>
                <a:gd name="connsiteX4-9" fmla="*/ 1962409 w 2499727"/>
                <a:gd name="connsiteY4-10" fmla="*/ 220094 h 2329725"/>
                <a:gd name="connsiteX5-11" fmla="*/ 1944100 w 2499727"/>
                <a:gd name="connsiteY5-12" fmla="*/ 1688186 h 2329725"/>
                <a:gd name="connsiteX6-13" fmla="*/ 2110962 w 2499727"/>
                <a:gd name="connsiteY6-14" fmla="*/ 2329725 h 2329725"/>
                <a:gd name="connsiteX0-15" fmla="*/ 2004282 w 2499727"/>
                <a:gd name="connsiteY0-16" fmla="*/ 2245905 h 2245905"/>
                <a:gd name="connsiteX1-17" fmla="*/ 1471686 w 2499727"/>
                <a:gd name="connsiteY1-18" fmla="*/ 1839198 h 2245905"/>
                <a:gd name="connsiteX2-19" fmla="*/ 225467 w 2499727"/>
                <a:gd name="connsiteY2-20" fmla="*/ 1494928 h 2245905"/>
                <a:gd name="connsiteX3-21" fmla="*/ 554778 w 2499727"/>
                <a:gd name="connsiteY3-22" fmla="*/ 114690 h 2245905"/>
                <a:gd name="connsiteX4-23" fmla="*/ 1962409 w 2499727"/>
                <a:gd name="connsiteY4-24" fmla="*/ 220094 h 2245905"/>
                <a:gd name="connsiteX5-25" fmla="*/ 1944100 w 2499727"/>
                <a:gd name="connsiteY5-26" fmla="*/ 1688186 h 2245905"/>
                <a:gd name="connsiteX6-27" fmla="*/ 2004282 w 2499727"/>
                <a:gd name="connsiteY6-28" fmla="*/ 2245905 h 2245905"/>
                <a:gd name="connsiteX0-29" fmla="*/ 2004282 w 2499727"/>
                <a:gd name="connsiteY0-30" fmla="*/ 2245905 h 2248035"/>
                <a:gd name="connsiteX1-31" fmla="*/ 1471686 w 2499727"/>
                <a:gd name="connsiteY1-32" fmla="*/ 1839198 h 2248035"/>
                <a:gd name="connsiteX2-33" fmla="*/ 225467 w 2499727"/>
                <a:gd name="connsiteY2-34" fmla="*/ 1494928 h 2248035"/>
                <a:gd name="connsiteX3-35" fmla="*/ 554778 w 2499727"/>
                <a:gd name="connsiteY3-36" fmla="*/ 114690 h 2248035"/>
                <a:gd name="connsiteX4-37" fmla="*/ 1962409 w 2499727"/>
                <a:gd name="connsiteY4-38" fmla="*/ 220094 h 2248035"/>
                <a:gd name="connsiteX5-39" fmla="*/ 1944100 w 2499727"/>
                <a:gd name="connsiteY5-40" fmla="*/ 1688186 h 2248035"/>
                <a:gd name="connsiteX6-41" fmla="*/ 2004282 w 2499727"/>
                <a:gd name="connsiteY6-42" fmla="*/ 2245905 h 2248035"/>
                <a:gd name="connsiteX0-43" fmla="*/ 2004282 w 2261319"/>
                <a:gd name="connsiteY0-44" fmla="*/ 2245905 h 2248035"/>
                <a:gd name="connsiteX1-45" fmla="*/ 1471686 w 2261319"/>
                <a:gd name="connsiteY1-46" fmla="*/ 1839198 h 2248035"/>
                <a:gd name="connsiteX2-47" fmla="*/ 225467 w 2261319"/>
                <a:gd name="connsiteY2-48" fmla="*/ 1494928 h 2248035"/>
                <a:gd name="connsiteX3-49" fmla="*/ 554778 w 2261319"/>
                <a:gd name="connsiteY3-50" fmla="*/ 114690 h 2248035"/>
                <a:gd name="connsiteX4-51" fmla="*/ 1962409 w 2261319"/>
                <a:gd name="connsiteY4-52" fmla="*/ 220094 h 2248035"/>
                <a:gd name="connsiteX5-53" fmla="*/ 1944100 w 2261319"/>
                <a:gd name="connsiteY5-54" fmla="*/ 1688186 h 2248035"/>
                <a:gd name="connsiteX6-55" fmla="*/ 2004282 w 2261319"/>
                <a:gd name="connsiteY6-56" fmla="*/ 2245905 h 2248035"/>
                <a:gd name="connsiteX0-57" fmla="*/ 2004282 w 2238535"/>
                <a:gd name="connsiteY0-58" fmla="*/ 2245905 h 2248375"/>
                <a:gd name="connsiteX1-59" fmla="*/ 1471686 w 2238535"/>
                <a:gd name="connsiteY1-60" fmla="*/ 1839198 h 2248375"/>
                <a:gd name="connsiteX2-61" fmla="*/ 225467 w 2238535"/>
                <a:gd name="connsiteY2-62" fmla="*/ 1494928 h 2248375"/>
                <a:gd name="connsiteX3-63" fmla="*/ 554778 w 2238535"/>
                <a:gd name="connsiteY3-64" fmla="*/ 114690 h 2248375"/>
                <a:gd name="connsiteX4-65" fmla="*/ 1962409 w 2238535"/>
                <a:gd name="connsiteY4-66" fmla="*/ 220094 h 2248375"/>
                <a:gd name="connsiteX5-67" fmla="*/ 1944100 w 2238535"/>
                <a:gd name="connsiteY5-68" fmla="*/ 1688186 h 2248375"/>
                <a:gd name="connsiteX6-69" fmla="*/ 2004282 w 2238535"/>
                <a:gd name="connsiteY6-70" fmla="*/ 2245905 h 2248375"/>
                <a:gd name="connsiteX0-71" fmla="*/ 2004282 w 2238535"/>
                <a:gd name="connsiteY0-72" fmla="*/ 2245905 h 2270257"/>
                <a:gd name="connsiteX1-73" fmla="*/ 1471686 w 2238535"/>
                <a:gd name="connsiteY1-74" fmla="*/ 1839198 h 2270257"/>
                <a:gd name="connsiteX2-75" fmla="*/ 225467 w 2238535"/>
                <a:gd name="connsiteY2-76" fmla="*/ 1494928 h 2270257"/>
                <a:gd name="connsiteX3-77" fmla="*/ 554778 w 2238535"/>
                <a:gd name="connsiteY3-78" fmla="*/ 114690 h 2270257"/>
                <a:gd name="connsiteX4-79" fmla="*/ 1962409 w 2238535"/>
                <a:gd name="connsiteY4-80" fmla="*/ 220094 h 2270257"/>
                <a:gd name="connsiteX5-81" fmla="*/ 1944100 w 2238535"/>
                <a:gd name="connsiteY5-82" fmla="*/ 1688186 h 2270257"/>
                <a:gd name="connsiteX6-83" fmla="*/ 2143494 w 2238535"/>
                <a:gd name="connsiteY6-84" fmla="*/ 2166055 h 2270257"/>
                <a:gd name="connsiteX7" fmla="*/ 2004282 w 2238535"/>
                <a:gd name="connsiteY7" fmla="*/ 2245905 h 2270257"/>
                <a:gd name="connsiteX0-85" fmla="*/ 2004282 w 2273327"/>
                <a:gd name="connsiteY0-86" fmla="*/ 2245905 h 2288071"/>
                <a:gd name="connsiteX1-87" fmla="*/ 1471686 w 2273327"/>
                <a:gd name="connsiteY1-88" fmla="*/ 1839198 h 2288071"/>
                <a:gd name="connsiteX2-89" fmla="*/ 225467 w 2273327"/>
                <a:gd name="connsiteY2-90" fmla="*/ 1494928 h 2288071"/>
                <a:gd name="connsiteX3-91" fmla="*/ 554778 w 2273327"/>
                <a:gd name="connsiteY3-92" fmla="*/ 114690 h 2288071"/>
                <a:gd name="connsiteX4-93" fmla="*/ 1962409 w 2273327"/>
                <a:gd name="connsiteY4-94" fmla="*/ 220094 h 2288071"/>
                <a:gd name="connsiteX5-95" fmla="*/ 1944100 w 2273327"/>
                <a:gd name="connsiteY5-96" fmla="*/ 1688186 h 2288071"/>
                <a:gd name="connsiteX6-97" fmla="*/ 2135874 w 2273327"/>
                <a:gd name="connsiteY6-98" fmla="*/ 2219395 h 2288071"/>
                <a:gd name="connsiteX7-99" fmla="*/ 2004282 w 2273327"/>
                <a:gd name="connsiteY7-100" fmla="*/ 2245905 h 2288071"/>
                <a:gd name="connsiteX0-101" fmla="*/ 2004282 w 2273327"/>
                <a:gd name="connsiteY0-102" fmla="*/ 2245905 h 2269059"/>
                <a:gd name="connsiteX1-103" fmla="*/ 1471686 w 2273327"/>
                <a:gd name="connsiteY1-104" fmla="*/ 1839198 h 2269059"/>
                <a:gd name="connsiteX2-105" fmla="*/ 225467 w 2273327"/>
                <a:gd name="connsiteY2-106" fmla="*/ 1494928 h 2269059"/>
                <a:gd name="connsiteX3-107" fmla="*/ 554778 w 2273327"/>
                <a:gd name="connsiteY3-108" fmla="*/ 114690 h 2269059"/>
                <a:gd name="connsiteX4-109" fmla="*/ 1962409 w 2273327"/>
                <a:gd name="connsiteY4-110" fmla="*/ 220094 h 2269059"/>
                <a:gd name="connsiteX5-111" fmla="*/ 1944100 w 2273327"/>
                <a:gd name="connsiteY5-112" fmla="*/ 1688186 h 2269059"/>
                <a:gd name="connsiteX6-113" fmla="*/ 2135874 w 2273327"/>
                <a:gd name="connsiteY6-114" fmla="*/ 2219395 h 2269059"/>
                <a:gd name="connsiteX7-115" fmla="*/ 2004282 w 2273327"/>
                <a:gd name="connsiteY7-116" fmla="*/ 2245905 h 2269059"/>
                <a:gd name="connsiteX0-117" fmla="*/ 2004282 w 2273327"/>
                <a:gd name="connsiteY0-118" fmla="*/ 2245905 h 2269059"/>
                <a:gd name="connsiteX1-119" fmla="*/ 1471686 w 2273327"/>
                <a:gd name="connsiteY1-120" fmla="*/ 1839198 h 2269059"/>
                <a:gd name="connsiteX2-121" fmla="*/ 225467 w 2273327"/>
                <a:gd name="connsiteY2-122" fmla="*/ 1494928 h 2269059"/>
                <a:gd name="connsiteX3-123" fmla="*/ 554778 w 2273327"/>
                <a:gd name="connsiteY3-124" fmla="*/ 114690 h 2269059"/>
                <a:gd name="connsiteX4-125" fmla="*/ 1962409 w 2273327"/>
                <a:gd name="connsiteY4-126" fmla="*/ 220094 h 2269059"/>
                <a:gd name="connsiteX5-127" fmla="*/ 1944100 w 2273327"/>
                <a:gd name="connsiteY5-128" fmla="*/ 1688186 h 2269059"/>
                <a:gd name="connsiteX6-129" fmla="*/ 2135874 w 2273327"/>
                <a:gd name="connsiteY6-130" fmla="*/ 2219395 h 2269059"/>
                <a:gd name="connsiteX7-131" fmla="*/ 2004282 w 2273327"/>
                <a:gd name="connsiteY7-132" fmla="*/ 2245905 h 2269059"/>
                <a:gd name="connsiteX0-133" fmla="*/ 2004282 w 2273327"/>
                <a:gd name="connsiteY0-134" fmla="*/ 2245905 h 2245911"/>
                <a:gd name="connsiteX1-135" fmla="*/ 1471686 w 2273327"/>
                <a:gd name="connsiteY1-136" fmla="*/ 1839198 h 2245911"/>
                <a:gd name="connsiteX2-137" fmla="*/ 225467 w 2273327"/>
                <a:gd name="connsiteY2-138" fmla="*/ 1494928 h 2245911"/>
                <a:gd name="connsiteX3-139" fmla="*/ 554778 w 2273327"/>
                <a:gd name="connsiteY3-140" fmla="*/ 114690 h 2245911"/>
                <a:gd name="connsiteX4-141" fmla="*/ 1962409 w 2273327"/>
                <a:gd name="connsiteY4-142" fmla="*/ 220094 h 2245911"/>
                <a:gd name="connsiteX5-143" fmla="*/ 1944100 w 2273327"/>
                <a:gd name="connsiteY5-144" fmla="*/ 1688186 h 2245911"/>
                <a:gd name="connsiteX6-145" fmla="*/ 2135874 w 2273327"/>
                <a:gd name="connsiteY6-146" fmla="*/ 2219395 h 2245911"/>
                <a:gd name="connsiteX7-147" fmla="*/ 2004282 w 2273327"/>
                <a:gd name="connsiteY7-148" fmla="*/ 2245905 h 2245911"/>
                <a:gd name="connsiteX0-149" fmla="*/ 2004282 w 2272550"/>
                <a:gd name="connsiteY0-150" fmla="*/ 2245905 h 2247970"/>
                <a:gd name="connsiteX1-151" fmla="*/ 1471686 w 2272550"/>
                <a:gd name="connsiteY1-152" fmla="*/ 1839198 h 2247970"/>
                <a:gd name="connsiteX2-153" fmla="*/ 225467 w 2272550"/>
                <a:gd name="connsiteY2-154" fmla="*/ 1494928 h 2247970"/>
                <a:gd name="connsiteX3-155" fmla="*/ 554778 w 2272550"/>
                <a:gd name="connsiteY3-156" fmla="*/ 114690 h 2247970"/>
                <a:gd name="connsiteX4-157" fmla="*/ 1962409 w 2272550"/>
                <a:gd name="connsiteY4-158" fmla="*/ 220094 h 2247970"/>
                <a:gd name="connsiteX5-159" fmla="*/ 1944100 w 2272550"/>
                <a:gd name="connsiteY5-160" fmla="*/ 1688186 h 2247970"/>
                <a:gd name="connsiteX6-161" fmla="*/ 2158099 w 2272550"/>
                <a:gd name="connsiteY6-162" fmla="*/ 2247970 h 2247970"/>
                <a:gd name="connsiteX7-163" fmla="*/ 2004282 w 2272550"/>
                <a:gd name="connsiteY7-164" fmla="*/ 2245905 h 2247970"/>
                <a:gd name="connsiteX0-165" fmla="*/ 2004282 w 2272550"/>
                <a:gd name="connsiteY0-166" fmla="*/ 2245905 h 2247970"/>
                <a:gd name="connsiteX1-167" fmla="*/ 1471686 w 2272550"/>
                <a:gd name="connsiteY1-168" fmla="*/ 1839198 h 2247970"/>
                <a:gd name="connsiteX2-169" fmla="*/ 225467 w 2272550"/>
                <a:gd name="connsiteY2-170" fmla="*/ 1494928 h 2247970"/>
                <a:gd name="connsiteX3-171" fmla="*/ 554778 w 2272550"/>
                <a:gd name="connsiteY3-172" fmla="*/ 114690 h 2247970"/>
                <a:gd name="connsiteX4-173" fmla="*/ 1962409 w 2272550"/>
                <a:gd name="connsiteY4-174" fmla="*/ 220094 h 2247970"/>
                <a:gd name="connsiteX5-175" fmla="*/ 1944100 w 2272550"/>
                <a:gd name="connsiteY5-176" fmla="*/ 1688186 h 2247970"/>
                <a:gd name="connsiteX6-177" fmla="*/ 2158099 w 2272550"/>
                <a:gd name="connsiteY6-178" fmla="*/ 2247970 h 2247970"/>
                <a:gd name="connsiteX7-179" fmla="*/ 2004282 w 2272550"/>
                <a:gd name="connsiteY7-180" fmla="*/ 2245905 h 2247970"/>
                <a:gd name="connsiteX0-181" fmla="*/ 2004282 w 2272550"/>
                <a:gd name="connsiteY0-182" fmla="*/ 2245905 h 2247970"/>
                <a:gd name="connsiteX1-183" fmla="*/ 1471686 w 2272550"/>
                <a:gd name="connsiteY1-184" fmla="*/ 1839198 h 2247970"/>
                <a:gd name="connsiteX2-185" fmla="*/ 225467 w 2272550"/>
                <a:gd name="connsiteY2-186" fmla="*/ 1494928 h 2247970"/>
                <a:gd name="connsiteX3-187" fmla="*/ 554778 w 2272550"/>
                <a:gd name="connsiteY3-188" fmla="*/ 114690 h 2247970"/>
                <a:gd name="connsiteX4-189" fmla="*/ 1962409 w 2272550"/>
                <a:gd name="connsiteY4-190" fmla="*/ 220094 h 2247970"/>
                <a:gd name="connsiteX5-191" fmla="*/ 1944100 w 2272550"/>
                <a:gd name="connsiteY5-192" fmla="*/ 1688186 h 2247970"/>
                <a:gd name="connsiteX6-193" fmla="*/ 2158099 w 2272550"/>
                <a:gd name="connsiteY6-194" fmla="*/ 2247970 h 2247970"/>
                <a:gd name="connsiteX7-195" fmla="*/ 2004282 w 2272550"/>
                <a:gd name="connsiteY7-196" fmla="*/ 2245905 h 2247970"/>
                <a:gd name="connsiteX0-197" fmla="*/ 2118974 w 2387242"/>
                <a:gd name="connsiteY0-198" fmla="*/ 2242567 h 2244632"/>
                <a:gd name="connsiteX1-199" fmla="*/ 1586378 w 2387242"/>
                <a:gd name="connsiteY1-200" fmla="*/ 1835860 h 2244632"/>
                <a:gd name="connsiteX2-201" fmla="*/ 202999 w 2387242"/>
                <a:gd name="connsiteY2-202" fmla="*/ 1445870 h 2244632"/>
                <a:gd name="connsiteX3-203" fmla="*/ 669470 w 2387242"/>
                <a:gd name="connsiteY3-204" fmla="*/ 111352 h 2244632"/>
                <a:gd name="connsiteX4-205" fmla="*/ 2077101 w 2387242"/>
                <a:gd name="connsiteY4-206" fmla="*/ 216756 h 2244632"/>
                <a:gd name="connsiteX5-207" fmla="*/ 2058792 w 2387242"/>
                <a:gd name="connsiteY5-208" fmla="*/ 1684848 h 2244632"/>
                <a:gd name="connsiteX6-209" fmla="*/ 2272791 w 2387242"/>
                <a:gd name="connsiteY6-210" fmla="*/ 2244632 h 2244632"/>
                <a:gd name="connsiteX7-211" fmla="*/ 2118974 w 2387242"/>
                <a:gd name="connsiteY7-212" fmla="*/ 2242567 h 2244632"/>
                <a:gd name="connsiteX0-213" fmla="*/ 2142307 w 2387242"/>
                <a:gd name="connsiteY0-214" fmla="*/ 2269790 h 2269796"/>
                <a:gd name="connsiteX1-215" fmla="*/ 1586378 w 2387242"/>
                <a:gd name="connsiteY1-216" fmla="*/ 1835860 h 2269796"/>
                <a:gd name="connsiteX2-217" fmla="*/ 202999 w 2387242"/>
                <a:gd name="connsiteY2-218" fmla="*/ 1445870 h 2269796"/>
                <a:gd name="connsiteX3-219" fmla="*/ 669470 w 2387242"/>
                <a:gd name="connsiteY3-220" fmla="*/ 111352 h 2269796"/>
                <a:gd name="connsiteX4-221" fmla="*/ 2077101 w 2387242"/>
                <a:gd name="connsiteY4-222" fmla="*/ 216756 h 2269796"/>
                <a:gd name="connsiteX5-223" fmla="*/ 2058792 w 2387242"/>
                <a:gd name="connsiteY5-224" fmla="*/ 1684848 h 2269796"/>
                <a:gd name="connsiteX6-225" fmla="*/ 2272791 w 2387242"/>
                <a:gd name="connsiteY6-226" fmla="*/ 2244632 h 2269796"/>
                <a:gd name="connsiteX7-227" fmla="*/ 2142307 w 2387242"/>
                <a:gd name="connsiteY7-228" fmla="*/ 2269790 h 2269796"/>
                <a:gd name="connsiteX0-229" fmla="*/ 2142307 w 2386564"/>
                <a:gd name="connsiteY0-230" fmla="*/ 2269790 h 2271855"/>
                <a:gd name="connsiteX1-231" fmla="*/ 1586378 w 2386564"/>
                <a:gd name="connsiteY1-232" fmla="*/ 1835860 h 2271855"/>
                <a:gd name="connsiteX2-233" fmla="*/ 202999 w 2386564"/>
                <a:gd name="connsiteY2-234" fmla="*/ 1445870 h 2271855"/>
                <a:gd name="connsiteX3-235" fmla="*/ 669470 w 2386564"/>
                <a:gd name="connsiteY3-236" fmla="*/ 111352 h 2271855"/>
                <a:gd name="connsiteX4-237" fmla="*/ 2077101 w 2386564"/>
                <a:gd name="connsiteY4-238" fmla="*/ 216756 h 2271855"/>
                <a:gd name="connsiteX5-239" fmla="*/ 2058792 w 2386564"/>
                <a:gd name="connsiteY5-240" fmla="*/ 1684848 h 2271855"/>
                <a:gd name="connsiteX6-241" fmla="*/ 2292235 w 2386564"/>
                <a:gd name="connsiteY6-242" fmla="*/ 2271855 h 2271855"/>
                <a:gd name="connsiteX7-243" fmla="*/ 2142307 w 2386564"/>
                <a:gd name="connsiteY7-244" fmla="*/ 2269790 h 2271855"/>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99" y="connsiteY7-100"/>
                </a:cxn>
              </a:cxnLst>
              <a:rect l="l" t="t" r="r" b="b"/>
              <a:pathLst>
                <a:path w="2386564" h="2271855">
                  <a:moveTo>
                    <a:pt x="2142307" y="2269790"/>
                  </a:moveTo>
                  <a:lnTo>
                    <a:pt x="1586378" y="1835860"/>
                  </a:lnTo>
                  <a:cubicBezTo>
                    <a:pt x="1059338" y="1927221"/>
                    <a:pt x="539638" y="1732517"/>
                    <a:pt x="202999" y="1445870"/>
                  </a:cubicBezTo>
                  <a:cubicBezTo>
                    <a:pt x="-345444" y="978872"/>
                    <a:pt x="357120" y="316204"/>
                    <a:pt x="669470" y="111352"/>
                  </a:cubicBezTo>
                  <a:cubicBezTo>
                    <a:pt x="981820" y="-93500"/>
                    <a:pt x="1673360" y="9464"/>
                    <a:pt x="2077101" y="216756"/>
                  </a:cubicBezTo>
                  <a:cubicBezTo>
                    <a:pt x="2801082" y="588469"/>
                    <a:pt x="2022936" y="1342332"/>
                    <a:pt x="2058792" y="1684848"/>
                  </a:cubicBezTo>
                  <a:cubicBezTo>
                    <a:pt x="2094648" y="2027364"/>
                    <a:pt x="2244105" y="2182077"/>
                    <a:pt x="2292235" y="2271855"/>
                  </a:cubicBezTo>
                  <a:cubicBezTo>
                    <a:pt x="2216540" y="2269558"/>
                    <a:pt x="2213000" y="2270291"/>
                    <a:pt x="2142307" y="2269790"/>
                  </a:cubicBezTo>
                  <a:close/>
                </a:path>
              </a:pathLst>
            </a:custGeom>
            <a:solidFill>
              <a:schemeClr val="accent3">
                <a:lumMod val="75000"/>
              </a:schemeClr>
            </a:solidFill>
            <a:ln>
              <a:noFill/>
            </a:ln>
            <a:scene3d>
              <a:camera prst="orthographicFront"/>
              <a:lightRig rig="threePt" dir="t"/>
            </a:scene3d>
            <a:sp3d extrusionH="2540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Calibri" panose="020F0502020204030204"/>
                <a:ea typeface="宋体" panose="02010600030101010101" pitchFamily="2" charset="-122"/>
                <a:cs typeface="+mn-cs"/>
              </a:endParaRPr>
            </a:p>
          </p:txBody>
        </p:sp>
        <p:sp>
          <p:nvSpPr>
            <p:cNvPr id="14" name="椭圆形标注 13"/>
            <p:cNvSpPr/>
            <p:nvPr/>
          </p:nvSpPr>
          <p:spPr>
            <a:xfrm>
              <a:off x="7759065" y="1559433"/>
              <a:ext cx="2743200" cy="1837944"/>
            </a:xfrm>
            <a:prstGeom prst="wedgeEllipseCallout">
              <a:avLst>
                <a:gd name="adj1" fmla="val 35828"/>
                <a:gd name="adj2" fmla="val 75095"/>
              </a:avLst>
            </a:prstGeom>
            <a:solidFill>
              <a:schemeClr val="accent3"/>
            </a:solidFill>
            <a:ln>
              <a:solidFill>
                <a:schemeClr val="bg1"/>
              </a:solidFill>
            </a:ln>
            <a:scene3d>
              <a:camera prst="orthographicFront"/>
              <a:lightRig rig="threePt" dir="t"/>
            </a:scene3d>
            <a:sp3d extrusionH="2540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Calibri" panose="020F0502020204030204"/>
                <a:ea typeface="宋体" panose="02010600030101010101" pitchFamily="2" charset="-122"/>
                <a:cs typeface="+mn-cs"/>
              </a:endParaRPr>
            </a:p>
          </p:txBody>
        </p:sp>
      </p:grpSp>
      <p:grpSp>
        <p:nvGrpSpPr>
          <p:cNvPr id="4" name="组合 3"/>
          <p:cNvGrpSpPr/>
          <p:nvPr/>
        </p:nvGrpSpPr>
        <p:grpSpPr>
          <a:xfrm>
            <a:off x="4474100" y="3129174"/>
            <a:ext cx="2493818" cy="2116109"/>
            <a:chOff x="7759065" y="1559433"/>
            <a:chExt cx="2743200" cy="2327720"/>
          </a:xfrm>
          <a:effectLst>
            <a:outerShdw blurRad="254000" dist="88900" dir="18900000" algn="bl" rotWithShape="0">
              <a:prstClr val="black">
                <a:alpha val="40000"/>
              </a:prstClr>
            </a:outerShdw>
            <a:reflection blurRad="25400" stA="38000" endPos="35000" dir="5400000" sy="-100000" algn="bl" rotWithShape="0"/>
          </a:effectLst>
        </p:grpSpPr>
        <p:sp>
          <p:nvSpPr>
            <p:cNvPr id="23" name="椭圆形标注 22"/>
            <p:cNvSpPr/>
            <p:nvPr/>
          </p:nvSpPr>
          <p:spPr>
            <a:xfrm>
              <a:off x="7830694" y="1609184"/>
              <a:ext cx="2386412" cy="2277969"/>
            </a:xfrm>
            <a:custGeom>
              <a:avLst/>
              <a:gdLst>
                <a:gd name="connsiteX0" fmla="*/ 2354434 w 2743200"/>
                <a:gd name="connsiteY0" fmla="*/ 2299176 h 1837944"/>
                <a:gd name="connsiteX1" fmla="*/ 1715158 w 2743200"/>
                <a:gd name="connsiteY1" fmla="*/ 1808649 h 1837944"/>
                <a:gd name="connsiteX2" fmla="*/ 293679 w 2743200"/>
                <a:gd name="connsiteY2" fmla="*/ 1487239 h 1837944"/>
                <a:gd name="connsiteX3" fmla="*/ 798250 w 2743200"/>
                <a:gd name="connsiteY3" fmla="*/ 84141 h 1837944"/>
                <a:gd name="connsiteX4" fmla="*/ 2205881 w 2743200"/>
                <a:gd name="connsiteY4" fmla="*/ 189545 h 1837944"/>
                <a:gd name="connsiteX5" fmla="*/ 2187572 w 2743200"/>
                <a:gd name="connsiteY5" fmla="*/ 1657637 h 1837944"/>
                <a:gd name="connsiteX6" fmla="*/ 2354434 w 2743200"/>
                <a:gd name="connsiteY6" fmla="*/ 2299176 h 1837944"/>
                <a:gd name="connsiteX0-1" fmla="*/ 2110962 w 2499727"/>
                <a:gd name="connsiteY0-2" fmla="*/ 2329725 h 2329725"/>
                <a:gd name="connsiteX1-3" fmla="*/ 1471686 w 2499727"/>
                <a:gd name="connsiteY1-4" fmla="*/ 1839198 h 2329725"/>
                <a:gd name="connsiteX2-5" fmla="*/ 225467 w 2499727"/>
                <a:gd name="connsiteY2-6" fmla="*/ 1494928 h 2329725"/>
                <a:gd name="connsiteX3-7" fmla="*/ 554778 w 2499727"/>
                <a:gd name="connsiteY3-8" fmla="*/ 114690 h 2329725"/>
                <a:gd name="connsiteX4-9" fmla="*/ 1962409 w 2499727"/>
                <a:gd name="connsiteY4-10" fmla="*/ 220094 h 2329725"/>
                <a:gd name="connsiteX5-11" fmla="*/ 1944100 w 2499727"/>
                <a:gd name="connsiteY5-12" fmla="*/ 1688186 h 2329725"/>
                <a:gd name="connsiteX6-13" fmla="*/ 2110962 w 2499727"/>
                <a:gd name="connsiteY6-14" fmla="*/ 2329725 h 2329725"/>
                <a:gd name="connsiteX0-15" fmla="*/ 2004282 w 2499727"/>
                <a:gd name="connsiteY0-16" fmla="*/ 2245905 h 2245905"/>
                <a:gd name="connsiteX1-17" fmla="*/ 1471686 w 2499727"/>
                <a:gd name="connsiteY1-18" fmla="*/ 1839198 h 2245905"/>
                <a:gd name="connsiteX2-19" fmla="*/ 225467 w 2499727"/>
                <a:gd name="connsiteY2-20" fmla="*/ 1494928 h 2245905"/>
                <a:gd name="connsiteX3-21" fmla="*/ 554778 w 2499727"/>
                <a:gd name="connsiteY3-22" fmla="*/ 114690 h 2245905"/>
                <a:gd name="connsiteX4-23" fmla="*/ 1962409 w 2499727"/>
                <a:gd name="connsiteY4-24" fmla="*/ 220094 h 2245905"/>
                <a:gd name="connsiteX5-25" fmla="*/ 1944100 w 2499727"/>
                <a:gd name="connsiteY5-26" fmla="*/ 1688186 h 2245905"/>
                <a:gd name="connsiteX6-27" fmla="*/ 2004282 w 2499727"/>
                <a:gd name="connsiteY6-28" fmla="*/ 2245905 h 2245905"/>
                <a:gd name="connsiteX0-29" fmla="*/ 2004282 w 2499727"/>
                <a:gd name="connsiteY0-30" fmla="*/ 2245905 h 2248035"/>
                <a:gd name="connsiteX1-31" fmla="*/ 1471686 w 2499727"/>
                <a:gd name="connsiteY1-32" fmla="*/ 1839198 h 2248035"/>
                <a:gd name="connsiteX2-33" fmla="*/ 225467 w 2499727"/>
                <a:gd name="connsiteY2-34" fmla="*/ 1494928 h 2248035"/>
                <a:gd name="connsiteX3-35" fmla="*/ 554778 w 2499727"/>
                <a:gd name="connsiteY3-36" fmla="*/ 114690 h 2248035"/>
                <a:gd name="connsiteX4-37" fmla="*/ 1962409 w 2499727"/>
                <a:gd name="connsiteY4-38" fmla="*/ 220094 h 2248035"/>
                <a:gd name="connsiteX5-39" fmla="*/ 1944100 w 2499727"/>
                <a:gd name="connsiteY5-40" fmla="*/ 1688186 h 2248035"/>
                <a:gd name="connsiteX6-41" fmla="*/ 2004282 w 2499727"/>
                <a:gd name="connsiteY6-42" fmla="*/ 2245905 h 2248035"/>
                <a:gd name="connsiteX0-43" fmla="*/ 2004282 w 2261319"/>
                <a:gd name="connsiteY0-44" fmla="*/ 2245905 h 2248035"/>
                <a:gd name="connsiteX1-45" fmla="*/ 1471686 w 2261319"/>
                <a:gd name="connsiteY1-46" fmla="*/ 1839198 h 2248035"/>
                <a:gd name="connsiteX2-47" fmla="*/ 225467 w 2261319"/>
                <a:gd name="connsiteY2-48" fmla="*/ 1494928 h 2248035"/>
                <a:gd name="connsiteX3-49" fmla="*/ 554778 w 2261319"/>
                <a:gd name="connsiteY3-50" fmla="*/ 114690 h 2248035"/>
                <a:gd name="connsiteX4-51" fmla="*/ 1962409 w 2261319"/>
                <a:gd name="connsiteY4-52" fmla="*/ 220094 h 2248035"/>
                <a:gd name="connsiteX5-53" fmla="*/ 1944100 w 2261319"/>
                <a:gd name="connsiteY5-54" fmla="*/ 1688186 h 2248035"/>
                <a:gd name="connsiteX6-55" fmla="*/ 2004282 w 2261319"/>
                <a:gd name="connsiteY6-56" fmla="*/ 2245905 h 2248035"/>
                <a:gd name="connsiteX0-57" fmla="*/ 2004282 w 2238535"/>
                <a:gd name="connsiteY0-58" fmla="*/ 2245905 h 2248375"/>
                <a:gd name="connsiteX1-59" fmla="*/ 1471686 w 2238535"/>
                <a:gd name="connsiteY1-60" fmla="*/ 1839198 h 2248375"/>
                <a:gd name="connsiteX2-61" fmla="*/ 225467 w 2238535"/>
                <a:gd name="connsiteY2-62" fmla="*/ 1494928 h 2248375"/>
                <a:gd name="connsiteX3-63" fmla="*/ 554778 w 2238535"/>
                <a:gd name="connsiteY3-64" fmla="*/ 114690 h 2248375"/>
                <a:gd name="connsiteX4-65" fmla="*/ 1962409 w 2238535"/>
                <a:gd name="connsiteY4-66" fmla="*/ 220094 h 2248375"/>
                <a:gd name="connsiteX5-67" fmla="*/ 1944100 w 2238535"/>
                <a:gd name="connsiteY5-68" fmla="*/ 1688186 h 2248375"/>
                <a:gd name="connsiteX6-69" fmla="*/ 2004282 w 2238535"/>
                <a:gd name="connsiteY6-70" fmla="*/ 2245905 h 2248375"/>
                <a:gd name="connsiteX0-71" fmla="*/ 2004282 w 2238535"/>
                <a:gd name="connsiteY0-72" fmla="*/ 2245905 h 2270257"/>
                <a:gd name="connsiteX1-73" fmla="*/ 1471686 w 2238535"/>
                <a:gd name="connsiteY1-74" fmla="*/ 1839198 h 2270257"/>
                <a:gd name="connsiteX2-75" fmla="*/ 225467 w 2238535"/>
                <a:gd name="connsiteY2-76" fmla="*/ 1494928 h 2270257"/>
                <a:gd name="connsiteX3-77" fmla="*/ 554778 w 2238535"/>
                <a:gd name="connsiteY3-78" fmla="*/ 114690 h 2270257"/>
                <a:gd name="connsiteX4-79" fmla="*/ 1962409 w 2238535"/>
                <a:gd name="connsiteY4-80" fmla="*/ 220094 h 2270257"/>
                <a:gd name="connsiteX5-81" fmla="*/ 1944100 w 2238535"/>
                <a:gd name="connsiteY5-82" fmla="*/ 1688186 h 2270257"/>
                <a:gd name="connsiteX6-83" fmla="*/ 2143494 w 2238535"/>
                <a:gd name="connsiteY6-84" fmla="*/ 2166055 h 2270257"/>
                <a:gd name="connsiteX7" fmla="*/ 2004282 w 2238535"/>
                <a:gd name="connsiteY7" fmla="*/ 2245905 h 2270257"/>
                <a:gd name="connsiteX0-85" fmla="*/ 2004282 w 2273327"/>
                <a:gd name="connsiteY0-86" fmla="*/ 2245905 h 2288071"/>
                <a:gd name="connsiteX1-87" fmla="*/ 1471686 w 2273327"/>
                <a:gd name="connsiteY1-88" fmla="*/ 1839198 h 2288071"/>
                <a:gd name="connsiteX2-89" fmla="*/ 225467 w 2273327"/>
                <a:gd name="connsiteY2-90" fmla="*/ 1494928 h 2288071"/>
                <a:gd name="connsiteX3-91" fmla="*/ 554778 w 2273327"/>
                <a:gd name="connsiteY3-92" fmla="*/ 114690 h 2288071"/>
                <a:gd name="connsiteX4-93" fmla="*/ 1962409 w 2273327"/>
                <a:gd name="connsiteY4-94" fmla="*/ 220094 h 2288071"/>
                <a:gd name="connsiteX5-95" fmla="*/ 1944100 w 2273327"/>
                <a:gd name="connsiteY5-96" fmla="*/ 1688186 h 2288071"/>
                <a:gd name="connsiteX6-97" fmla="*/ 2135874 w 2273327"/>
                <a:gd name="connsiteY6-98" fmla="*/ 2219395 h 2288071"/>
                <a:gd name="connsiteX7-99" fmla="*/ 2004282 w 2273327"/>
                <a:gd name="connsiteY7-100" fmla="*/ 2245905 h 2288071"/>
                <a:gd name="connsiteX0-101" fmla="*/ 2004282 w 2273327"/>
                <a:gd name="connsiteY0-102" fmla="*/ 2245905 h 2269059"/>
                <a:gd name="connsiteX1-103" fmla="*/ 1471686 w 2273327"/>
                <a:gd name="connsiteY1-104" fmla="*/ 1839198 h 2269059"/>
                <a:gd name="connsiteX2-105" fmla="*/ 225467 w 2273327"/>
                <a:gd name="connsiteY2-106" fmla="*/ 1494928 h 2269059"/>
                <a:gd name="connsiteX3-107" fmla="*/ 554778 w 2273327"/>
                <a:gd name="connsiteY3-108" fmla="*/ 114690 h 2269059"/>
                <a:gd name="connsiteX4-109" fmla="*/ 1962409 w 2273327"/>
                <a:gd name="connsiteY4-110" fmla="*/ 220094 h 2269059"/>
                <a:gd name="connsiteX5-111" fmla="*/ 1944100 w 2273327"/>
                <a:gd name="connsiteY5-112" fmla="*/ 1688186 h 2269059"/>
                <a:gd name="connsiteX6-113" fmla="*/ 2135874 w 2273327"/>
                <a:gd name="connsiteY6-114" fmla="*/ 2219395 h 2269059"/>
                <a:gd name="connsiteX7-115" fmla="*/ 2004282 w 2273327"/>
                <a:gd name="connsiteY7-116" fmla="*/ 2245905 h 2269059"/>
                <a:gd name="connsiteX0-117" fmla="*/ 2004282 w 2273327"/>
                <a:gd name="connsiteY0-118" fmla="*/ 2245905 h 2269059"/>
                <a:gd name="connsiteX1-119" fmla="*/ 1471686 w 2273327"/>
                <a:gd name="connsiteY1-120" fmla="*/ 1839198 h 2269059"/>
                <a:gd name="connsiteX2-121" fmla="*/ 225467 w 2273327"/>
                <a:gd name="connsiteY2-122" fmla="*/ 1494928 h 2269059"/>
                <a:gd name="connsiteX3-123" fmla="*/ 554778 w 2273327"/>
                <a:gd name="connsiteY3-124" fmla="*/ 114690 h 2269059"/>
                <a:gd name="connsiteX4-125" fmla="*/ 1962409 w 2273327"/>
                <a:gd name="connsiteY4-126" fmla="*/ 220094 h 2269059"/>
                <a:gd name="connsiteX5-127" fmla="*/ 1944100 w 2273327"/>
                <a:gd name="connsiteY5-128" fmla="*/ 1688186 h 2269059"/>
                <a:gd name="connsiteX6-129" fmla="*/ 2135874 w 2273327"/>
                <a:gd name="connsiteY6-130" fmla="*/ 2219395 h 2269059"/>
                <a:gd name="connsiteX7-131" fmla="*/ 2004282 w 2273327"/>
                <a:gd name="connsiteY7-132" fmla="*/ 2245905 h 2269059"/>
                <a:gd name="connsiteX0-133" fmla="*/ 2004282 w 2273327"/>
                <a:gd name="connsiteY0-134" fmla="*/ 2245905 h 2245911"/>
                <a:gd name="connsiteX1-135" fmla="*/ 1471686 w 2273327"/>
                <a:gd name="connsiteY1-136" fmla="*/ 1839198 h 2245911"/>
                <a:gd name="connsiteX2-137" fmla="*/ 225467 w 2273327"/>
                <a:gd name="connsiteY2-138" fmla="*/ 1494928 h 2245911"/>
                <a:gd name="connsiteX3-139" fmla="*/ 554778 w 2273327"/>
                <a:gd name="connsiteY3-140" fmla="*/ 114690 h 2245911"/>
                <a:gd name="connsiteX4-141" fmla="*/ 1962409 w 2273327"/>
                <a:gd name="connsiteY4-142" fmla="*/ 220094 h 2245911"/>
                <a:gd name="connsiteX5-143" fmla="*/ 1944100 w 2273327"/>
                <a:gd name="connsiteY5-144" fmla="*/ 1688186 h 2245911"/>
                <a:gd name="connsiteX6-145" fmla="*/ 2135874 w 2273327"/>
                <a:gd name="connsiteY6-146" fmla="*/ 2219395 h 2245911"/>
                <a:gd name="connsiteX7-147" fmla="*/ 2004282 w 2273327"/>
                <a:gd name="connsiteY7-148" fmla="*/ 2245905 h 2245911"/>
                <a:gd name="connsiteX0-149" fmla="*/ 2004282 w 2272550"/>
                <a:gd name="connsiteY0-150" fmla="*/ 2245905 h 2247970"/>
                <a:gd name="connsiteX1-151" fmla="*/ 1471686 w 2272550"/>
                <a:gd name="connsiteY1-152" fmla="*/ 1839198 h 2247970"/>
                <a:gd name="connsiteX2-153" fmla="*/ 225467 w 2272550"/>
                <a:gd name="connsiteY2-154" fmla="*/ 1494928 h 2247970"/>
                <a:gd name="connsiteX3-155" fmla="*/ 554778 w 2272550"/>
                <a:gd name="connsiteY3-156" fmla="*/ 114690 h 2247970"/>
                <a:gd name="connsiteX4-157" fmla="*/ 1962409 w 2272550"/>
                <a:gd name="connsiteY4-158" fmla="*/ 220094 h 2247970"/>
                <a:gd name="connsiteX5-159" fmla="*/ 1944100 w 2272550"/>
                <a:gd name="connsiteY5-160" fmla="*/ 1688186 h 2247970"/>
                <a:gd name="connsiteX6-161" fmla="*/ 2158099 w 2272550"/>
                <a:gd name="connsiteY6-162" fmla="*/ 2247970 h 2247970"/>
                <a:gd name="connsiteX7-163" fmla="*/ 2004282 w 2272550"/>
                <a:gd name="connsiteY7-164" fmla="*/ 2245905 h 2247970"/>
                <a:gd name="connsiteX0-165" fmla="*/ 2004282 w 2272550"/>
                <a:gd name="connsiteY0-166" fmla="*/ 2245905 h 2247970"/>
                <a:gd name="connsiteX1-167" fmla="*/ 1471686 w 2272550"/>
                <a:gd name="connsiteY1-168" fmla="*/ 1839198 h 2247970"/>
                <a:gd name="connsiteX2-169" fmla="*/ 225467 w 2272550"/>
                <a:gd name="connsiteY2-170" fmla="*/ 1494928 h 2247970"/>
                <a:gd name="connsiteX3-171" fmla="*/ 554778 w 2272550"/>
                <a:gd name="connsiteY3-172" fmla="*/ 114690 h 2247970"/>
                <a:gd name="connsiteX4-173" fmla="*/ 1962409 w 2272550"/>
                <a:gd name="connsiteY4-174" fmla="*/ 220094 h 2247970"/>
                <a:gd name="connsiteX5-175" fmla="*/ 1944100 w 2272550"/>
                <a:gd name="connsiteY5-176" fmla="*/ 1688186 h 2247970"/>
                <a:gd name="connsiteX6-177" fmla="*/ 2158099 w 2272550"/>
                <a:gd name="connsiteY6-178" fmla="*/ 2247970 h 2247970"/>
                <a:gd name="connsiteX7-179" fmla="*/ 2004282 w 2272550"/>
                <a:gd name="connsiteY7-180" fmla="*/ 2245905 h 2247970"/>
                <a:gd name="connsiteX0-181" fmla="*/ 2004282 w 2272550"/>
                <a:gd name="connsiteY0-182" fmla="*/ 2245905 h 2247970"/>
                <a:gd name="connsiteX1-183" fmla="*/ 1471686 w 2272550"/>
                <a:gd name="connsiteY1-184" fmla="*/ 1839198 h 2247970"/>
                <a:gd name="connsiteX2-185" fmla="*/ 225467 w 2272550"/>
                <a:gd name="connsiteY2-186" fmla="*/ 1494928 h 2247970"/>
                <a:gd name="connsiteX3-187" fmla="*/ 554778 w 2272550"/>
                <a:gd name="connsiteY3-188" fmla="*/ 114690 h 2247970"/>
                <a:gd name="connsiteX4-189" fmla="*/ 1962409 w 2272550"/>
                <a:gd name="connsiteY4-190" fmla="*/ 220094 h 2247970"/>
                <a:gd name="connsiteX5-191" fmla="*/ 1944100 w 2272550"/>
                <a:gd name="connsiteY5-192" fmla="*/ 1688186 h 2247970"/>
                <a:gd name="connsiteX6-193" fmla="*/ 2158099 w 2272550"/>
                <a:gd name="connsiteY6-194" fmla="*/ 2247970 h 2247970"/>
                <a:gd name="connsiteX7-195" fmla="*/ 2004282 w 2272550"/>
                <a:gd name="connsiteY7-196" fmla="*/ 2245905 h 2247970"/>
                <a:gd name="connsiteX0-197" fmla="*/ 2118974 w 2387242"/>
                <a:gd name="connsiteY0-198" fmla="*/ 2242567 h 2244632"/>
                <a:gd name="connsiteX1-199" fmla="*/ 1586378 w 2387242"/>
                <a:gd name="connsiteY1-200" fmla="*/ 1835860 h 2244632"/>
                <a:gd name="connsiteX2-201" fmla="*/ 202999 w 2387242"/>
                <a:gd name="connsiteY2-202" fmla="*/ 1445870 h 2244632"/>
                <a:gd name="connsiteX3-203" fmla="*/ 669470 w 2387242"/>
                <a:gd name="connsiteY3-204" fmla="*/ 111352 h 2244632"/>
                <a:gd name="connsiteX4-205" fmla="*/ 2077101 w 2387242"/>
                <a:gd name="connsiteY4-206" fmla="*/ 216756 h 2244632"/>
                <a:gd name="connsiteX5-207" fmla="*/ 2058792 w 2387242"/>
                <a:gd name="connsiteY5-208" fmla="*/ 1684848 h 2244632"/>
                <a:gd name="connsiteX6-209" fmla="*/ 2272791 w 2387242"/>
                <a:gd name="connsiteY6-210" fmla="*/ 2244632 h 2244632"/>
                <a:gd name="connsiteX7-211" fmla="*/ 2118974 w 2387242"/>
                <a:gd name="connsiteY7-212" fmla="*/ 2242567 h 2244632"/>
                <a:gd name="connsiteX0-213" fmla="*/ 2152312 w 2387242"/>
                <a:gd name="connsiteY0-214" fmla="*/ 2271142 h 2271148"/>
                <a:gd name="connsiteX1-215" fmla="*/ 1586378 w 2387242"/>
                <a:gd name="connsiteY1-216" fmla="*/ 1835860 h 2271148"/>
                <a:gd name="connsiteX2-217" fmla="*/ 202999 w 2387242"/>
                <a:gd name="connsiteY2-218" fmla="*/ 1445870 h 2271148"/>
                <a:gd name="connsiteX3-219" fmla="*/ 669470 w 2387242"/>
                <a:gd name="connsiteY3-220" fmla="*/ 111352 h 2271148"/>
                <a:gd name="connsiteX4-221" fmla="*/ 2077101 w 2387242"/>
                <a:gd name="connsiteY4-222" fmla="*/ 216756 h 2271148"/>
                <a:gd name="connsiteX5-223" fmla="*/ 2058792 w 2387242"/>
                <a:gd name="connsiteY5-224" fmla="*/ 1684848 h 2271148"/>
                <a:gd name="connsiteX6-225" fmla="*/ 2272791 w 2387242"/>
                <a:gd name="connsiteY6-226" fmla="*/ 2244632 h 2271148"/>
                <a:gd name="connsiteX7-227" fmla="*/ 2152312 w 2387242"/>
                <a:gd name="connsiteY7-228" fmla="*/ 2271142 h 2271148"/>
                <a:gd name="connsiteX0-229" fmla="*/ 2152312 w 2386412"/>
                <a:gd name="connsiteY0-230" fmla="*/ 2271142 h 2277969"/>
                <a:gd name="connsiteX1-231" fmla="*/ 1586378 w 2386412"/>
                <a:gd name="connsiteY1-232" fmla="*/ 1835860 h 2277969"/>
                <a:gd name="connsiteX2-233" fmla="*/ 202999 w 2386412"/>
                <a:gd name="connsiteY2-234" fmla="*/ 1445870 h 2277969"/>
                <a:gd name="connsiteX3-235" fmla="*/ 669470 w 2386412"/>
                <a:gd name="connsiteY3-236" fmla="*/ 111352 h 2277969"/>
                <a:gd name="connsiteX4-237" fmla="*/ 2077101 w 2386412"/>
                <a:gd name="connsiteY4-238" fmla="*/ 216756 h 2277969"/>
                <a:gd name="connsiteX5-239" fmla="*/ 2058792 w 2386412"/>
                <a:gd name="connsiteY5-240" fmla="*/ 1684848 h 2277969"/>
                <a:gd name="connsiteX6-241" fmla="*/ 2296603 w 2386412"/>
                <a:gd name="connsiteY6-242" fmla="*/ 2277969 h 2277969"/>
                <a:gd name="connsiteX7-243" fmla="*/ 2152312 w 2386412"/>
                <a:gd name="connsiteY7-244" fmla="*/ 2271142 h 2277969"/>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99" y="connsiteY7-100"/>
                </a:cxn>
              </a:cxnLst>
              <a:rect l="l" t="t" r="r" b="b"/>
              <a:pathLst>
                <a:path w="2386412" h="2277969">
                  <a:moveTo>
                    <a:pt x="2152312" y="2271142"/>
                  </a:moveTo>
                  <a:lnTo>
                    <a:pt x="1586378" y="1835860"/>
                  </a:lnTo>
                  <a:cubicBezTo>
                    <a:pt x="1059338" y="1927221"/>
                    <a:pt x="539638" y="1732517"/>
                    <a:pt x="202999" y="1445870"/>
                  </a:cubicBezTo>
                  <a:cubicBezTo>
                    <a:pt x="-345444" y="978872"/>
                    <a:pt x="357120" y="316204"/>
                    <a:pt x="669470" y="111352"/>
                  </a:cubicBezTo>
                  <a:cubicBezTo>
                    <a:pt x="981820" y="-93500"/>
                    <a:pt x="1673360" y="9464"/>
                    <a:pt x="2077101" y="216756"/>
                  </a:cubicBezTo>
                  <a:cubicBezTo>
                    <a:pt x="2801082" y="588469"/>
                    <a:pt x="2022208" y="1341313"/>
                    <a:pt x="2058792" y="1684848"/>
                  </a:cubicBezTo>
                  <a:cubicBezTo>
                    <a:pt x="2095376" y="2028383"/>
                    <a:pt x="2248473" y="2188191"/>
                    <a:pt x="2296603" y="2277969"/>
                  </a:cubicBezTo>
                  <a:cubicBezTo>
                    <a:pt x="2220908" y="2275672"/>
                    <a:pt x="2223005" y="2271643"/>
                    <a:pt x="2152312" y="2271142"/>
                  </a:cubicBezTo>
                  <a:close/>
                </a:path>
              </a:pathLst>
            </a:custGeom>
            <a:solidFill>
              <a:schemeClr val="accent1">
                <a:lumMod val="75000"/>
              </a:schemeClr>
            </a:solidFill>
            <a:ln>
              <a:noFill/>
            </a:ln>
            <a:scene3d>
              <a:camera prst="orthographicFront"/>
              <a:lightRig rig="threePt" dir="t"/>
            </a:scene3d>
            <a:sp3d extrusionH="2540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Calibri" panose="020F0502020204030204"/>
                <a:ea typeface="宋体" panose="02010600030101010101" pitchFamily="2" charset="-122"/>
                <a:cs typeface="+mn-cs"/>
              </a:endParaRPr>
            </a:p>
          </p:txBody>
        </p:sp>
        <p:sp>
          <p:nvSpPr>
            <p:cNvPr id="2" name="椭圆形标注 1"/>
            <p:cNvSpPr/>
            <p:nvPr/>
          </p:nvSpPr>
          <p:spPr>
            <a:xfrm>
              <a:off x="7759065" y="1559433"/>
              <a:ext cx="2743200" cy="1837944"/>
            </a:xfrm>
            <a:prstGeom prst="wedgeEllipseCallout">
              <a:avLst>
                <a:gd name="adj1" fmla="val 35828"/>
                <a:gd name="adj2" fmla="val 75095"/>
              </a:avLst>
            </a:prstGeom>
            <a:ln>
              <a:solidFill>
                <a:schemeClr val="bg1"/>
              </a:solidFill>
            </a:ln>
            <a:scene3d>
              <a:camera prst="orthographicFront"/>
              <a:lightRig rig="threePt" dir="t"/>
            </a:scene3d>
            <a:sp3d extrusionH="2540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Calibri" panose="020F0502020204030204"/>
                <a:ea typeface="宋体" panose="02010600030101010101" pitchFamily="2" charset="-122"/>
                <a:cs typeface="+mn-cs"/>
              </a:endParaRPr>
            </a:p>
          </p:txBody>
        </p:sp>
      </p:grpSp>
      <p:sp>
        <p:nvSpPr>
          <p:cNvPr id="16" name="文本框 15"/>
          <p:cNvSpPr txBox="1"/>
          <p:nvPr/>
        </p:nvSpPr>
        <p:spPr>
          <a:xfrm>
            <a:off x="5299381" y="3641437"/>
            <a:ext cx="852406" cy="646331"/>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3600" b="0" i="0" u="none" strike="noStrike" kern="1200" cap="none" spc="0" normalizeH="0" baseline="0" noProof="0" dirty="0">
                <a:ln>
                  <a:noFill/>
                </a:ln>
                <a:solidFill>
                  <a:srgbClr val="FFFFFF"/>
                </a:solidFill>
                <a:effectLst/>
                <a:uLnTx/>
                <a:uFillTx/>
                <a:latin typeface="Impact" panose="020B0806030902050204" pitchFamily="34" charset="0"/>
                <a:ea typeface="宋体" panose="02010600030101010101" pitchFamily="2" charset="-122"/>
                <a:cs typeface="+mn-cs"/>
              </a:rPr>
              <a:t>01</a:t>
            </a:r>
            <a:endParaRPr kumimoji="0" lang="zh-CN" altLang="en-US" sz="3600" b="0" i="0" u="none" strike="noStrike" kern="1200" cap="none" spc="0" normalizeH="0" baseline="0" noProof="0" dirty="0">
              <a:ln>
                <a:noFill/>
              </a:ln>
              <a:solidFill>
                <a:srgbClr val="FFFFFF"/>
              </a:solidFill>
              <a:effectLst/>
              <a:uLnTx/>
              <a:uFillTx/>
              <a:latin typeface="Impact" panose="020B0806030902050204" pitchFamily="34" charset="0"/>
              <a:ea typeface="宋体" panose="02010600030101010101" pitchFamily="2" charset="-122"/>
              <a:cs typeface="+mn-cs"/>
            </a:endParaRPr>
          </a:p>
        </p:txBody>
      </p:sp>
      <p:sp>
        <p:nvSpPr>
          <p:cNvPr id="18" name="文本框 17"/>
          <p:cNvSpPr txBox="1"/>
          <p:nvPr/>
        </p:nvSpPr>
        <p:spPr>
          <a:xfrm>
            <a:off x="6834692" y="3205935"/>
            <a:ext cx="852406" cy="646331"/>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3600" b="0" i="0" u="none" strike="noStrike" kern="1200" cap="none" spc="0" normalizeH="0" baseline="0" noProof="0" dirty="0">
                <a:ln>
                  <a:noFill/>
                </a:ln>
                <a:solidFill>
                  <a:srgbClr val="FFFFFF"/>
                </a:solidFill>
                <a:effectLst/>
                <a:uLnTx/>
                <a:uFillTx/>
                <a:latin typeface="Impact" panose="020B0806030902050204" pitchFamily="34" charset="0"/>
                <a:ea typeface="宋体" panose="02010600030101010101" pitchFamily="2" charset="-122"/>
                <a:cs typeface="+mn-cs"/>
              </a:rPr>
              <a:t>02</a:t>
            </a:r>
            <a:endParaRPr kumimoji="0" lang="zh-CN" altLang="en-US" sz="3600" b="0" i="0" u="none" strike="noStrike" kern="1200" cap="none" spc="0" normalizeH="0" baseline="0" noProof="0" dirty="0">
              <a:ln>
                <a:noFill/>
              </a:ln>
              <a:solidFill>
                <a:srgbClr val="FFFFFF"/>
              </a:solidFill>
              <a:effectLst/>
              <a:uLnTx/>
              <a:uFillTx/>
              <a:latin typeface="Impact" panose="020B0806030902050204" pitchFamily="34" charset="0"/>
              <a:ea typeface="宋体" panose="02010600030101010101" pitchFamily="2" charset="-122"/>
              <a:cs typeface="+mn-cs"/>
            </a:endParaRPr>
          </a:p>
        </p:txBody>
      </p:sp>
      <p:sp>
        <p:nvSpPr>
          <p:cNvPr id="19" name="文本框 18"/>
          <p:cNvSpPr txBox="1"/>
          <p:nvPr/>
        </p:nvSpPr>
        <p:spPr>
          <a:xfrm>
            <a:off x="6371762" y="1926982"/>
            <a:ext cx="852406" cy="646331"/>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3600" b="0" i="0" u="none" strike="noStrike" kern="1200" cap="none" spc="0" normalizeH="0" baseline="0" noProof="0" dirty="0">
                <a:ln>
                  <a:noFill/>
                </a:ln>
                <a:solidFill>
                  <a:srgbClr val="FFFFFF"/>
                </a:solidFill>
                <a:effectLst/>
                <a:uLnTx/>
                <a:uFillTx/>
                <a:latin typeface="Impact" panose="020B0806030902050204" pitchFamily="34" charset="0"/>
                <a:ea typeface="宋体" panose="02010600030101010101" pitchFamily="2" charset="-122"/>
                <a:cs typeface="+mn-cs"/>
              </a:rPr>
              <a:t>04</a:t>
            </a:r>
            <a:endParaRPr kumimoji="0" lang="zh-CN" altLang="en-US" sz="3600" b="0" i="0" u="none" strike="noStrike" kern="1200" cap="none" spc="0" normalizeH="0" baseline="0" noProof="0" dirty="0">
              <a:ln>
                <a:noFill/>
              </a:ln>
              <a:solidFill>
                <a:srgbClr val="FFFFFF"/>
              </a:solidFill>
              <a:effectLst/>
              <a:uLnTx/>
              <a:uFillTx/>
              <a:latin typeface="Impact" panose="020B0806030902050204" pitchFamily="34" charset="0"/>
              <a:ea typeface="宋体" panose="02010600030101010101" pitchFamily="2" charset="-122"/>
              <a:cs typeface="+mn-cs"/>
            </a:endParaRPr>
          </a:p>
        </p:txBody>
      </p:sp>
      <p:sp>
        <p:nvSpPr>
          <p:cNvPr id="20" name="文本框 19"/>
          <p:cNvSpPr txBox="1"/>
          <p:nvPr/>
        </p:nvSpPr>
        <p:spPr>
          <a:xfrm>
            <a:off x="3406820" y="3205935"/>
            <a:ext cx="852406" cy="646331"/>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3600" b="0" i="0" u="none" strike="noStrike" kern="1200" cap="none" spc="0" normalizeH="0" baseline="0" noProof="0" dirty="0">
                <a:ln>
                  <a:noFill/>
                </a:ln>
                <a:solidFill>
                  <a:srgbClr val="FFFFFF"/>
                </a:solidFill>
                <a:effectLst/>
                <a:uLnTx/>
                <a:uFillTx/>
                <a:latin typeface="Impact" panose="020B0806030902050204" pitchFamily="34" charset="0"/>
                <a:ea typeface="宋体" panose="02010600030101010101" pitchFamily="2" charset="-122"/>
                <a:cs typeface="+mn-cs"/>
              </a:rPr>
              <a:t>03</a:t>
            </a:r>
            <a:endParaRPr kumimoji="0" lang="zh-CN" altLang="en-US" sz="3600" b="0" i="0" u="none" strike="noStrike" kern="1200" cap="none" spc="0" normalizeH="0" baseline="0" noProof="0" dirty="0">
              <a:ln>
                <a:noFill/>
              </a:ln>
              <a:solidFill>
                <a:srgbClr val="FFFFFF"/>
              </a:solidFill>
              <a:effectLst/>
              <a:uLnTx/>
              <a:uFillTx/>
              <a:latin typeface="Impact" panose="020B0806030902050204" pitchFamily="34" charset="0"/>
              <a:ea typeface="宋体" panose="02010600030101010101" pitchFamily="2" charset="-122"/>
              <a:cs typeface="+mn-cs"/>
            </a:endParaRPr>
          </a:p>
        </p:txBody>
      </p:sp>
      <p:grpSp>
        <p:nvGrpSpPr>
          <p:cNvPr id="48" name="组合 47"/>
          <p:cNvGrpSpPr/>
          <p:nvPr/>
        </p:nvGrpSpPr>
        <p:grpSpPr>
          <a:xfrm>
            <a:off x="1150504" y="1640742"/>
            <a:ext cx="3212504" cy="1171631"/>
            <a:chOff x="1836094" y="1454606"/>
            <a:chExt cx="3212504" cy="1171631"/>
          </a:xfrm>
        </p:grpSpPr>
        <p:sp>
          <p:nvSpPr>
            <p:cNvPr id="41" name="任意多边形 40"/>
            <p:cNvSpPr/>
            <p:nvPr/>
          </p:nvSpPr>
          <p:spPr>
            <a:xfrm flipH="1">
              <a:off x="1972945" y="1860346"/>
              <a:ext cx="3075653" cy="484675"/>
            </a:xfrm>
            <a:custGeom>
              <a:avLst/>
              <a:gdLst>
                <a:gd name="connsiteX0" fmla="*/ 0 w 2838450"/>
                <a:gd name="connsiteY0" fmla="*/ 638175 h 638175"/>
                <a:gd name="connsiteX1" fmla="*/ 638175 w 2838450"/>
                <a:gd name="connsiteY1" fmla="*/ 0 h 638175"/>
                <a:gd name="connsiteX2" fmla="*/ 2838450 w 2838450"/>
                <a:gd name="connsiteY2" fmla="*/ 0 h 638175"/>
              </a:gdLst>
              <a:ahLst/>
              <a:cxnLst>
                <a:cxn ang="0">
                  <a:pos x="connsiteX0" y="connsiteY0"/>
                </a:cxn>
                <a:cxn ang="0">
                  <a:pos x="connsiteX1" y="connsiteY1"/>
                </a:cxn>
                <a:cxn ang="0">
                  <a:pos x="connsiteX2" y="connsiteY2"/>
                </a:cxn>
              </a:cxnLst>
              <a:rect l="l" t="t" r="r" b="b"/>
              <a:pathLst>
                <a:path w="2838450" h="638175">
                  <a:moveTo>
                    <a:pt x="0" y="638175"/>
                  </a:moveTo>
                  <a:lnTo>
                    <a:pt x="638175" y="0"/>
                  </a:lnTo>
                  <a:lnTo>
                    <a:pt x="2838450" y="0"/>
                  </a:lnTo>
                </a:path>
              </a:pathLst>
            </a:cu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Calibri" panose="020F0502020204030204"/>
                <a:ea typeface="宋体" panose="02010600030101010101" pitchFamily="2" charset="-122"/>
                <a:cs typeface="+mn-cs"/>
              </a:endParaRPr>
            </a:p>
          </p:txBody>
        </p:sp>
        <p:sp>
          <p:nvSpPr>
            <p:cNvPr id="42" name="椭圆 41"/>
            <p:cNvSpPr/>
            <p:nvPr/>
          </p:nvSpPr>
          <p:spPr>
            <a:xfrm>
              <a:off x="1836094" y="1772181"/>
              <a:ext cx="176331" cy="176331"/>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Calibri" panose="020F0502020204030204"/>
                <a:ea typeface="宋体" panose="02010600030101010101" pitchFamily="2" charset="-122"/>
                <a:cs typeface="+mn-cs"/>
              </a:endParaRPr>
            </a:p>
          </p:txBody>
        </p:sp>
        <p:grpSp>
          <p:nvGrpSpPr>
            <p:cNvPr id="43" name="组合 42"/>
            <p:cNvGrpSpPr/>
            <p:nvPr/>
          </p:nvGrpSpPr>
          <p:grpSpPr>
            <a:xfrm>
              <a:off x="2128512" y="1519963"/>
              <a:ext cx="323116" cy="287335"/>
              <a:chOff x="4705350" y="3205163"/>
              <a:chExt cx="473075" cy="420687"/>
            </a:xfrm>
            <a:solidFill>
              <a:schemeClr val="tx1">
                <a:lumMod val="50000"/>
                <a:lumOff val="50000"/>
              </a:schemeClr>
            </a:solidFill>
          </p:grpSpPr>
          <p:sp>
            <p:nvSpPr>
              <p:cNvPr id="44" name="Freeform 172"/>
              <p:cNvSpPr>
                <a:spLocks noEditPoints="1"/>
              </p:cNvSpPr>
              <p:nvPr/>
            </p:nvSpPr>
            <p:spPr bwMode="auto">
              <a:xfrm>
                <a:off x="4705350" y="3205163"/>
                <a:ext cx="473075" cy="420687"/>
              </a:xfrm>
              <a:custGeom>
                <a:avLst/>
                <a:gdLst>
                  <a:gd name="T0" fmla="*/ 458594 w 171"/>
                  <a:gd name="T1" fmla="*/ 0 h 152"/>
                  <a:gd name="T2" fmla="*/ 16576 w 171"/>
                  <a:gd name="T3" fmla="*/ 0 h 152"/>
                  <a:gd name="T4" fmla="*/ 0 w 171"/>
                  <a:gd name="T5" fmla="*/ 16571 h 152"/>
                  <a:gd name="T6" fmla="*/ 0 w 171"/>
                  <a:gd name="T7" fmla="*/ 405978 h 152"/>
                  <a:gd name="T8" fmla="*/ 16576 w 171"/>
                  <a:gd name="T9" fmla="*/ 419787 h 152"/>
                  <a:gd name="T10" fmla="*/ 458594 w 171"/>
                  <a:gd name="T11" fmla="*/ 419787 h 152"/>
                  <a:gd name="T12" fmla="*/ 472407 w 171"/>
                  <a:gd name="T13" fmla="*/ 405978 h 152"/>
                  <a:gd name="T14" fmla="*/ 472407 w 171"/>
                  <a:gd name="T15" fmla="*/ 16571 h 152"/>
                  <a:gd name="T16" fmla="*/ 458594 w 171"/>
                  <a:gd name="T17" fmla="*/ 0 h 152"/>
                  <a:gd name="T18" fmla="*/ 442018 w 171"/>
                  <a:gd name="T19" fmla="*/ 375599 h 152"/>
                  <a:gd name="T20" fmla="*/ 132605 w 171"/>
                  <a:gd name="T21" fmla="*/ 375599 h 152"/>
                  <a:gd name="T22" fmla="*/ 110505 w 171"/>
                  <a:gd name="T23" fmla="*/ 392169 h 152"/>
                  <a:gd name="T24" fmla="*/ 88404 w 171"/>
                  <a:gd name="T25" fmla="*/ 375599 h 152"/>
                  <a:gd name="T26" fmla="*/ 30389 w 171"/>
                  <a:gd name="T27" fmla="*/ 375599 h 152"/>
                  <a:gd name="T28" fmla="*/ 30389 w 171"/>
                  <a:gd name="T29" fmla="*/ 359028 h 152"/>
                  <a:gd name="T30" fmla="*/ 88404 w 171"/>
                  <a:gd name="T31" fmla="*/ 359028 h 152"/>
                  <a:gd name="T32" fmla="*/ 110505 w 171"/>
                  <a:gd name="T33" fmla="*/ 342458 h 152"/>
                  <a:gd name="T34" fmla="*/ 132605 w 171"/>
                  <a:gd name="T35" fmla="*/ 359028 h 152"/>
                  <a:gd name="T36" fmla="*/ 442018 w 171"/>
                  <a:gd name="T37" fmla="*/ 359028 h 152"/>
                  <a:gd name="T38" fmla="*/ 442018 w 171"/>
                  <a:gd name="T39" fmla="*/ 375599 h 152"/>
                  <a:gd name="T40" fmla="*/ 442018 w 171"/>
                  <a:gd name="T41" fmla="*/ 314840 h 152"/>
                  <a:gd name="T42" fmla="*/ 30389 w 171"/>
                  <a:gd name="T43" fmla="*/ 314840 h 152"/>
                  <a:gd name="T44" fmla="*/ 30389 w 171"/>
                  <a:gd name="T45" fmla="*/ 30379 h 152"/>
                  <a:gd name="T46" fmla="*/ 442018 w 171"/>
                  <a:gd name="T47" fmla="*/ 30379 h 152"/>
                  <a:gd name="T48" fmla="*/ 442018 w 171"/>
                  <a:gd name="T49" fmla="*/ 314840 h 152"/>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171" h="152">
                    <a:moveTo>
                      <a:pt x="166" y="0"/>
                    </a:moveTo>
                    <a:cubicBezTo>
                      <a:pt x="6" y="0"/>
                      <a:pt x="6" y="0"/>
                      <a:pt x="6" y="0"/>
                    </a:cubicBezTo>
                    <a:cubicBezTo>
                      <a:pt x="3" y="0"/>
                      <a:pt x="0" y="3"/>
                      <a:pt x="0" y="6"/>
                    </a:cubicBezTo>
                    <a:cubicBezTo>
                      <a:pt x="0" y="147"/>
                      <a:pt x="0" y="147"/>
                      <a:pt x="0" y="147"/>
                    </a:cubicBezTo>
                    <a:cubicBezTo>
                      <a:pt x="0" y="150"/>
                      <a:pt x="3" y="152"/>
                      <a:pt x="6" y="152"/>
                    </a:cubicBezTo>
                    <a:cubicBezTo>
                      <a:pt x="166" y="152"/>
                      <a:pt x="166" y="152"/>
                      <a:pt x="166" y="152"/>
                    </a:cubicBezTo>
                    <a:cubicBezTo>
                      <a:pt x="169" y="152"/>
                      <a:pt x="171" y="150"/>
                      <a:pt x="171" y="147"/>
                    </a:cubicBezTo>
                    <a:cubicBezTo>
                      <a:pt x="171" y="6"/>
                      <a:pt x="171" y="6"/>
                      <a:pt x="171" y="6"/>
                    </a:cubicBezTo>
                    <a:cubicBezTo>
                      <a:pt x="171" y="3"/>
                      <a:pt x="169" y="0"/>
                      <a:pt x="166" y="0"/>
                    </a:cubicBezTo>
                    <a:close/>
                    <a:moveTo>
                      <a:pt x="160" y="136"/>
                    </a:moveTo>
                    <a:cubicBezTo>
                      <a:pt x="48" y="136"/>
                      <a:pt x="48" y="136"/>
                      <a:pt x="48" y="136"/>
                    </a:cubicBezTo>
                    <a:cubicBezTo>
                      <a:pt x="47" y="140"/>
                      <a:pt x="43" y="142"/>
                      <a:pt x="40" y="142"/>
                    </a:cubicBezTo>
                    <a:cubicBezTo>
                      <a:pt x="36" y="142"/>
                      <a:pt x="33" y="140"/>
                      <a:pt x="32" y="136"/>
                    </a:cubicBezTo>
                    <a:cubicBezTo>
                      <a:pt x="11" y="136"/>
                      <a:pt x="11" y="136"/>
                      <a:pt x="11" y="136"/>
                    </a:cubicBezTo>
                    <a:cubicBezTo>
                      <a:pt x="11" y="130"/>
                      <a:pt x="11" y="130"/>
                      <a:pt x="11" y="130"/>
                    </a:cubicBezTo>
                    <a:cubicBezTo>
                      <a:pt x="32" y="130"/>
                      <a:pt x="32" y="130"/>
                      <a:pt x="32" y="130"/>
                    </a:cubicBezTo>
                    <a:cubicBezTo>
                      <a:pt x="33" y="127"/>
                      <a:pt x="36" y="124"/>
                      <a:pt x="40" y="124"/>
                    </a:cubicBezTo>
                    <a:cubicBezTo>
                      <a:pt x="43" y="124"/>
                      <a:pt x="47" y="127"/>
                      <a:pt x="48" y="130"/>
                    </a:cubicBezTo>
                    <a:cubicBezTo>
                      <a:pt x="160" y="130"/>
                      <a:pt x="160" y="130"/>
                      <a:pt x="160" y="130"/>
                    </a:cubicBezTo>
                    <a:lnTo>
                      <a:pt x="160" y="136"/>
                    </a:lnTo>
                    <a:close/>
                    <a:moveTo>
                      <a:pt x="160" y="114"/>
                    </a:moveTo>
                    <a:cubicBezTo>
                      <a:pt x="11" y="114"/>
                      <a:pt x="11" y="114"/>
                      <a:pt x="11" y="114"/>
                    </a:cubicBezTo>
                    <a:cubicBezTo>
                      <a:pt x="11" y="11"/>
                      <a:pt x="11" y="11"/>
                      <a:pt x="11" y="11"/>
                    </a:cubicBezTo>
                    <a:cubicBezTo>
                      <a:pt x="160" y="11"/>
                      <a:pt x="160" y="11"/>
                      <a:pt x="160" y="11"/>
                    </a:cubicBezTo>
                    <a:lnTo>
                      <a:pt x="160" y="114"/>
                    </a:lnTo>
                    <a:close/>
                  </a:path>
                </a:pathLst>
              </a:custGeom>
              <a:grpFill/>
              <a:ln>
                <a:noFill/>
              </a:ln>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Calibri" panose="020F0502020204030204"/>
                  <a:ea typeface="宋体" panose="02010600030101010101" pitchFamily="2" charset="-122"/>
                  <a:cs typeface="+mn-cs"/>
                </a:endParaRPr>
              </a:p>
            </p:txBody>
          </p:sp>
          <p:sp>
            <p:nvSpPr>
              <p:cNvPr id="45" name="Freeform 173"/>
              <p:cNvSpPr/>
              <p:nvPr/>
            </p:nvSpPr>
            <p:spPr bwMode="auto">
              <a:xfrm>
                <a:off x="4881563" y="3302000"/>
                <a:ext cx="133350" cy="155575"/>
              </a:xfrm>
              <a:custGeom>
                <a:avLst/>
                <a:gdLst>
                  <a:gd name="T0" fmla="*/ 126628 w 48"/>
                  <a:gd name="T1" fmla="*/ 69429 h 56"/>
                  <a:gd name="T2" fmla="*/ 126628 w 48"/>
                  <a:gd name="T3" fmla="*/ 86091 h 56"/>
                  <a:gd name="T4" fmla="*/ 13764 w 48"/>
                  <a:gd name="T5" fmla="*/ 149966 h 56"/>
                  <a:gd name="T6" fmla="*/ 0 w 48"/>
                  <a:gd name="T7" fmla="*/ 144411 h 56"/>
                  <a:gd name="T8" fmla="*/ 0 w 48"/>
                  <a:gd name="T9" fmla="*/ 13886 h 56"/>
                  <a:gd name="T10" fmla="*/ 13764 w 48"/>
                  <a:gd name="T11" fmla="*/ 5554 h 56"/>
                  <a:gd name="T12" fmla="*/ 126628 w 48"/>
                  <a:gd name="T13" fmla="*/ 69429 h 56"/>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48" h="56">
                    <a:moveTo>
                      <a:pt x="46" y="25"/>
                    </a:moveTo>
                    <a:cubicBezTo>
                      <a:pt x="48" y="27"/>
                      <a:pt x="48" y="29"/>
                      <a:pt x="46" y="31"/>
                    </a:cubicBezTo>
                    <a:cubicBezTo>
                      <a:pt x="5" y="54"/>
                      <a:pt x="5" y="54"/>
                      <a:pt x="5" y="54"/>
                    </a:cubicBezTo>
                    <a:cubicBezTo>
                      <a:pt x="2" y="56"/>
                      <a:pt x="0" y="55"/>
                      <a:pt x="0" y="52"/>
                    </a:cubicBezTo>
                    <a:cubicBezTo>
                      <a:pt x="0" y="5"/>
                      <a:pt x="0" y="5"/>
                      <a:pt x="0" y="5"/>
                    </a:cubicBezTo>
                    <a:cubicBezTo>
                      <a:pt x="0" y="1"/>
                      <a:pt x="2" y="0"/>
                      <a:pt x="5" y="2"/>
                    </a:cubicBezTo>
                    <a:lnTo>
                      <a:pt x="46" y="25"/>
                    </a:lnTo>
                    <a:close/>
                  </a:path>
                </a:pathLst>
              </a:custGeom>
              <a:grpFill/>
              <a:ln>
                <a:noFill/>
              </a:ln>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Calibri" panose="020F0502020204030204"/>
                  <a:ea typeface="宋体" panose="02010600030101010101" pitchFamily="2" charset="-122"/>
                  <a:cs typeface="+mn-cs"/>
                </a:endParaRPr>
              </a:p>
            </p:txBody>
          </p:sp>
        </p:grpSp>
        <p:sp>
          <p:nvSpPr>
            <p:cNvPr id="46" name="文本框 45"/>
            <p:cNvSpPr txBox="1"/>
            <p:nvPr/>
          </p:nvSpPr>
          <p:spPr bwMode="auto">
            <a:xfrm>
              <a:off x="2034111" y="1869107"/>
              <a:ext cx="2335184" cy="757130"/>
            </a:xfrm>
            <a:prstGeom prst="rect">
              <a:avLst/>
            </a:prstGeom>
            <a:noFill/>
          </p:spPr>
          <p:txBody>
            <a:bodyPr wrap="square">
              <a:spAutoFit/>
            </a:bodyPr>
            <a:lstStyle/>
            <a:p>
              <a:pPr marL="0" marR="0" lvl="0" indent="0" algn="just" defTabSz="914400" rtl="0" eaLnBrk="1" fontAlgn="auto" latinLnBrk="0" hangingPunct="1">
                <a:lnSpc>
                  <a:spcPct val="120000"/>
                </a:lnSpc>
                <a:spcBef>
                  <a:spcPts val="0"/>
                </a:spcBef>
                <a:spcAft>
                  <a:spcPts val="0"/>
                </a:spcAft>
                <a:buClrTx/>
                <a:buSzTx/>
                <a:buFontTx/>
                <a:buNone/>
                <a:defRPr/>
              </a:pPr>
              <a:r>
                <a:rPr kumimoji="0" lang="zh-CN" altLang="en-US" sz="1200" b="0" i="0" u="none" strike="noStrike" kern="1200" cap="none" spc="0" normalizeH="0" baseline="0" noProof="0" dirty="0">
                  <a:ln>
                    <a:noFill/>
                  </a:ln>
                  <a:solidFill>
                    <a:srgbClr val="FFFFFF">
                      <a:lumMod val="50000"/>
                    </a:srgbClr>
                  </a:solidFill>
                  <a:effectLst/>
                  <a:uLnTx/>
                  <a:uFillTx/>
                  <a:latin typeface="方正正纤黑简体" panose="02000000000000000000" pitchFamily="2" charset="-122"/>
                  <a:ea typeface="方正正纤黑简体" panose="02000000000000000000" pitchFamily="2" charset="-122"/>
                  <a:cs typeface="+mn-cs"/>
                </a:rPr>
                <a:t>点击输入替换的内容点击输入替换的内容点击输入替换的内容点击输入替换的内容</a:t>
              </a:r>
            </a:p>
          </p:txBody>
        </p:sp>
        <p:sp>
          <p:nvSpPr>
            <p:cNvPr id="47" name="文本框 46"/>
            <p:cNvSpPr txBox="1"/>
            <p:nvPr/>
          </p:nvSpPr>
          <p:spPr bwMode="auto">
            <a:xfrm>
              <a:off x="2437214" y="1454606"/>
              <a:ext cx="1922797" cy="400863"/>
            </a:xfrm>
            <a:prstGeom prst="rect">
              <a:avLst/>
            </a:prstGeom>
            <a:noFill/>
          </p:spPr>
          <p:txBody>
            <a:bodyPr>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2000" b="0" i="0" u="none" strike="noStrike" kern="1200" cap="none" spc="0" normalizeH="0" baseline="0" noProof="0" dirty="0">
                  <a:ln>
                    <a:noFill/>
                  </a:ln>
                  <a:solidFill>
                    <a:srgbClr val="FFFFFF">
                      <a:lumMod val="50000"/>
                    </a:srgbClr>
                  </a:solidFill>
                  <a:effectLst/>
                  <a:uLnTx/>
                  <a:uFillTx/>
                  <a:latin typeface="方正正黑简体" panose="02000000000000000000" pitchFamily="2" charset="-122"/>
                  <a:ea typeface="方正正黑简体" panose="02000000000000000000" pitchFamily="2" charset="-122"/>
                  <a:cs typeface="+mn-cs"/>
                </a:rPr>
                <a:t>在此添加标题</a:t>
              </a:r>
            </a:p>
          </p:txBody>
        </p:sp>
      </p:grpSp>
      <p:grpSp>
        <p:nvGrpSpPr>
          <p:cNvPr id="77" name="组合 76"/>
          <p:cNvGrpSpPr/>
          <p:nvPr/>
        </p:nvGrpSpPr>
        <p:grpSpPr>
          <a:xfrm>
            <a:off x="7715042" y="1152407"/>
            <a:ext cx="3168076" cy="1207445"/>
            <a:chOff x="7715042" y="1152407"/>
            <a:chExt cx="3168076" cy="1207445"/>
          </a:xfrm>
        </p:grpSpPr>
        <p:sp>
          <p:nvSpPr>
            <p:cNvPr id="21" name="任意多边形 20"/>
            <p:cNvSpPr/>
            <p:nvPr/>
          </p:nvSpPr>
          <p:spPr>
            <a:xfrm>
              <a:off x="7715042" y="1593961"/>
              <a:ext cx="3015676" cy="638175"/>
            </a:xfrm>
            <a:custGeom>
              <a:avLst/>
              <a:gdLst>
                <a:gd name="connsiteX0" fmla="*/ 0 w 2838450"/>
                <a:gd name="connsiteY0" fmla="*/ 638175 h 638175"/>
                <a:gd name="connsiteX1" fmla="*/ 638175 w 2838450"/>
                <a:gd name="connsiteY1" fmla="*/ 0 h 638175"/>
                <a:gd name="connsiteX2" fmla="*/ 2838450 w 2838450"/>
                <a:gd name="connsiteY2" fmla="*/ 0 h 638175"/>
              </a:gdLst>
              <a:ahLst/>
              <a:cxnLst>
                <a:cxn ang="0">
                  <a:pos x="connsiteX0" y="connsiteY0"/>
                </a:cxn>
                <a:cxn ang="0">
                  <a:pos x="connsiteX1" y="connsiteY1"/>
                </a:cxn>
                <a:cxn ang="0">
                  <a:pos x="connsiteX2" y="connsiteY2"/>
                </a:cxn>
              </a:cxnLst>
              <a:rect l="l" t="t" r="r" b="b"/>
              <a:pathLst>
                <a:path w="2838450" h="638175">
                  <a:moveTo>
                    <a:pt x="0" y="638175"/>
                  </a:moveTo>
                  <a:lnTo>
                    <a:pt x="638175" y="0"/>
                  </a:lnTo>
                  <a:lnTo>
                    <a:pt x="2838450" y="0"/>
                  </a:lnTo>
                </a:path>
              </a:pathLst>
            </a:cu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Calibri" panose="020F0502020204030204"/>
                <a:ea typeface="宋体" panose="02010600030101010101" pitchFamily="2" charset="-122"/>
                <a:cs typeface="+mn-cs"/>
              </a:endParaRPr>
            </a:p>
          </p:txBody>
        </p:sp>
        <p:sp>
          <p:nvSpPr>
            <p:cNvPr id="22" name="椭圆 21"/>
            <p:cNvSpPr/>
            <p:nvPr/>
          </p:nvSpPr>
          <p:spPr>
            <a:xfrm>
              <a:off x="10706787" y="1499672"/>
              <a:ext cx="176331" cy="176331"/>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Calibri" panose="020F0502020204030204"/>
                <a:ea typeface="宋体" panose="02010600030101010101" pitchFamily="2" charset="-122"/>
                <a:cs typeface="+mn-cs"/>
              </a:endParaRPr>
            </a:p>
          </p:txBody>
        </p:sp>
        <p:grpSp>
          <p:nvGrpSpPr>
            <p:cNvPr id="24" name="组合 23"/>
            <p:cNvGrpSpPr/>
            <p:nvPr/>
          </p:nvGrpSpPr>
          <p:grpSpPr>
            <a:xfrm>
              <a:off x="8461325" y="1152407"/>
              <a:ext cx="351308" cy="410943"/>
              <a:chOff x="5854700" y="3100388"/>
              <a:chExt cx="514350" cy="601662"/>
            </a:xfrm>
            <a:solidFill>
              <a:schemeClr val="tx1">
                <a:lumMod val="50000"/>
                <a:lumOff val="50000"/>
              </a:schemeClr>
            </a:solidFill>
          </p:grpSpPr>
          <p:sp>
            <p:nvSpPr>
              <p:cNvPr id="25" name="Oval 11"/>
              <p:cNvSpPr>
                <a:spLocks noChangeArrowheads="1"/>
              </p:cNvSpPr>
              <p:nvPr/>
            </p:nvSpPr>
            <p:spPr bwMode="auto">
              <a:xfrm>
                <a:off x="5976938" y="3100388"/>
                <a:ext cx="95250" cy="115887"/>
              </a:xfrm>
              <a:prstGeom prst="ellipse">
                <a:avLst/>
              </a:prstGeom>
              <a:grpFill/>
              <a:ln>
                <a:noFill/>
              </a:ln>
            </p:spPr>
            <p:txBody>
              <a:bodyPr/>
              <a:lstStyle>
                <a:lvl1pPr>
                  <a:defRPr>
                    <a:solidFill>
                      <a:schemeClr val="tx1"/>
                    </a:solidFill>
                    <a:latin typeface="Calibri" panose="020F0502020204030204"/>
                    <a:ea typeface="宋体" panose="02010600030101010101" pitchFamily="2" charset="-122"/>
                  </a:defRPr>
                </a:lvl1pPr>
                <a:lvl2pPr marL="742950" indent="-285750">
                  <a:defRPr>
                    <a:solidFill>
                      <a:schemeClr val="tx1"/>
                    </a:solidFill>
                    <a:latin typeface="Calibri" panose="020F0502020204030204"/>
                    <a:ea typeface="宋体" panose="02010600030101010101" pitchFamily="2" charset="-122"/>
                  </a:defRPr>
                </a:lvl2pPr>
                <a:lvl3pPr marL="1143000" indent="-228600">
                  <a:defRPr>
                    <a:solidFill>
                      <a:schemeClr val="tx1"/>
                    </a:solidFill>
                    <a:latin typeface="Calibri" panose="020F0502020204030204"/>
                    <a:ea typeface="宋体" panose="02010600030101010101" pitchFamily="2" charset="-122"/>
                  </a:defRPr>
                </a:lvl3pPr>
                <a:lvl4pPr marL="1600200" indent="-228600">
                  <a:defRPr>
                    <a:solidFill>
                      <a:schemeClr val="tx1"/>
                    </a:solidFill>
                    <a:latin typeface="Calibri" panose="020F0502020204030204"/>
                    <a:ea typeface="宋体" panose="02010600030101010101" pitchFamily="2" charset="-122"/>
                  </a:defRPr>
                </a:lvl4pPr>
                <a:lvl5pPr marL="2057400" indent="-228600">
                  <a:defRPr>
                    <a:solidFill>
                      <a:schemeClr val="tx1"/>
                    </a:solidFill>
                    <a:latin typeface="Calibri" panose="020F0502020204030204"/>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a:ea typeface="宋体" panose="02010600030101010101" pitchFamily="2" charset="-122"/>
                  </a:defRPr>
                </a:lvl9p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Calibri" panose="020F0502020204030204"/>
                  <a:ea typeface="宋体" panose="02010600030101010101" pitchFamily="2" charset="-122"/>
                  <a:cs typeface="+mn-cs"/>
                </a:endParaRPr>
              </a:p>
            </p:txBody>
          </p:sp>
          <p:sp>
            <p:nvSpPr>
              <p:cNvPr id="26" name="Freeform 12"/>
              <p:cNvSpPr>
                <a:spLocks noEditPoints="1"/>
              </p:cNvSpPr>
              <p:nvPr/>
            </p:nvSpPr>
            <p:spPr bwMode="auto">
              <a:xfrm>
                <a:off x="5854700" y="3227388"/>
                <a:ext cx="334963" cy="473075"/>
              </a:xfrm>
              <a:custGeom>
                <a:avLst/>
                <a:gdLst>
                  <a:gd name="T0" fmla="*/ 331663 w 121"/>
                  <a:gd name="T1" fmla="*/ 72006 h 171"/>
                  <a:gd name="T2" fmla="*/ 331663 w 121"/>
                  <a:gd name="T3" fmla="*/ 72006 h 171"/>
                  <a:gd name="T4" fmla="*/ 315080 w 121"/>
                  <a:gd name="T5" fmla="*/ 58158 h 171"/>
                  <a:gd name="T6" fmla="*/ 248747 w 121"/>
                  <a:gd name="T7" fmla="*/ 8308 h 171"/>
                  <a:gd name="T8" fmla="*/ 232164 w 121"/>
                  <a:gd name="T9" fmla="*/ 2769 h 171"/>
                  <a:gd name="T10" fmla="*/ 207289 w 121"/>
                  <a:gd name="T11" fmla="*/ 2769 h 171"/>
                  <a:gd name="T12" fmla="*/ 204526 w 121"/>
                  <a:gd name="T13" fmla="*/ 30464 h 171"/>
                  <a:gd name="T14" fmla="*/ 185179 w 121"/>
                  <a:gd name="T15" fmla="*/ 116317 h 171"/>
                  <a:gd name="T16" fmla="*/ 185179 w 121"/>
                  <a:gd name="T17" fmla="*/ 19386 h 171"/>
                  <a:gd name="T18" fmla="*/ 160304 w 121"/>
                  <a:gd name="T19" fmla="*/ 0 h 171"/>
                  <a:gd name="T20" fmla="*/ 157540 w 121"/>
                  <a:gd name="T21" fmla="*/ 24925 h 171"/>
                  <a:gd name="T22" fmla="*/ 124374 w 121"/>
                  <a:gd name="T23" fmla="*/ 49850 h 171"/>
                  <a:gd name="T24" fmla="*/ 110554 w 121"/>
                  <a:gd name="T25" fmla="*/ 19386 h 171"/>
                  <a:gd name="T26" fmla="*/ 129901 w 121"/>
                  <a:gd name="T27" fmla="*/ 0 h 171"/>
                  <a:gd name="T28" fmla="*/ 105027 w 121"/>
                  <a:gd name="T29" fmla="*/ 2769 h 171"/>
                  <a:gd name="T30" fmla="*/ 8292 w 121"/>
                  <a:gd name="T31" fmla="*/ 96931 h 171"/>
                  <a:gd name="T32" fmla="*/ 5528 w 121"/>
                  <a:gd name="T33" fmla="*/ 96931 h 171"/>
                  <a:gd name="T34" fmla="*/ 2764 w 121"/>
                  <a:gd name="T35" fmla="*/ 132934 h 171"/>
                  <a:gd name="T36" fmla="*/ 2764 w 121"/>
                  <a:gd name="T37" fmla="*/ 132934 h 171"/>
                  <a:gd name="T38" fmla="*/ 5528 w 121"/>
                  <a:gd name="T39" fmla="*/ 138473 h 171"/>
                  <a:gd name="T40" fmla="*/ 16583 w 121"/>
                  <a:gd name="T41" fmla="*/ 157859 h 171"/>
                  <a:gd name="T42" fmla="*/ 55277 w 121"/>
                  <a:gd name="T43" fmla="*/ 232634 h 171"/>
                  <a:gd name="T44" fmla="*/ 88444 w 121"/>
                  <a:gd name="T45" fmla="*/ 249251 h 171"/>
                  <a:gd name="T46" fmla="*/ 96735 w 121"/>
                  <a:gd name="T47" fmla="*/ 249251 h 171"/>
                  <a:gd name="T48" fmla="*/ 165832 w 121"/>
                  <a:gd name="T49" fmla="*/ 473576 h 171"/>
                  <a:gd name="T50" fmla="*/ 154776 w 121"/>
                  <a:gd name="T51" fmla="*/ 304640 h 171"/>
                  <a:gd name="T52" fmla="*/ 245983 w 121"/>
                  <a:gd name="T53" fmla="*/ 91392 h 171"/>
                  <a:gd name="T54" fmla="*/ 257039 w 121"/>
                  <a:gd name="T55" fmla="*/ 85853 h 171"/>
                  <a:gd name="T56" fmla="*/ 207289 w 121"/>
                  <a:gd name="T57" fmla="*/ 124625 h 171"/>
                  <a:gd name="T58" fmla="*/ 245983 w 121"/>
                  <a:gd name="T59" fmla="*/ 91392 h 171"/>
                  <a:gd name="T60" fmla="*/ 82916 w 121"/>
                  <a:gd name="T61" fmla="*/ 152320 h 171"/>
                  <a:gd name="T62" fmla="*/ 63569 w 121"/>
                  <a:gd name="T63" fmla="*/ 121856 h 171"/>
                  <a:gd name="T64" fmla="*/ 91207 w 121"/>
                  <a:gd name="T65" fmla="*/ 166167 h 171"/>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121" h="171">
                    <a:moveTo>
                      <a:pt x="120" y="42"/>
                    </a:moveTo>
                    <a:cubicBezTo>
                      <a:pt x="120" y="35"/>
                      <a:pt x="121" y="24"/>
                      <a:pt x="120" y="26"/>
                    </a:cubicBezTo>
                    <a:cubicBezTo>
                      <a:pt x="120" y="26"/>
                      <a:pt x="120" y="26"/>
                      <a:pt x="120" y="26"/>
                    </a:cubicBezTo>
                    <a:cubicBezTo>
                      <a:pt x="120" y="26"/>
                      <a:pt x="120" y="26"/>
                      <a:pt x="120" y="26"/>
                    </a:cubicBezTo>
                    <a:cubicBezTo>
                      <a:pt x="118" y="24"/>
                      <a:pt x="118" y="24"/>
                      <a:pt x="118" y="24"/>
                    </a:cubicBezTo>
                    <a:cubicBezTo>
                      <a:pt x="114" y="21"/>
                      <a:pt x="114" y="21"/>
                      <a:pt x="114" y="21"/>
                    </a:cubicBezTo>
                    <a:cubicBezTo>
                      <a:pt x="106" y="15"/>
                      <a:pt x="106" y="15"/>
                      <a:pt x="106" y="15"/>
                    </a:cubicBezTo>
                    <a:cubicBezTo>
                      <a:pt x="90" y="3"/>
                      <a:pt x="90" y="3"/>
                      <a:pt x="90" y="3"/>
                    </a:cubicBezTo>
                    <a:cubicBezTo>
                      <a:pt x="88" y="2"/>
                      <a:pt x="86" y="1"/>
                      <a:pt x="84" y="1"/>
                    </a:cubicBezTo>
                    <a:cubicBezTo>
                      <a:pt x="84" y="1"/>
                      <a:pt x="84" y="1"/>
                      <a:pt x="84" y="1"/>
                    </a:cubicBezTo>
                    <a:cubicBezTo>
                      <a:pt x="81" y="1"/>
                      <a:pt x="78" y="0"/>
                      <a:pt x="75" y="0"/>
                    </a:cubicBezTo>
                    <a:cubicBezTo>
                      <a:pt x="75" y="1"/>
                      <a:pt x="75" y="1"/>
                      <a:pt x="75" y="1"/>
                    </a:cubicBezTo>
                    <a:cubicBezTo>
                      <a:pt x="83" y="7"/>
                      <a:pt x="83" y="7"/>
                      <a:pt x="83" y="7"/>
                    </a:cubicBezTo>
                    <a:cubicBezTo>
                      <a:pt x="74" y="11"/>
                      <a:pt x="74" y="11"/>
                      <a:pt x="74" y="11"/>
                    </a:cubicBezTo>
                    <a:cubicBezTo>
                      <a:pt x="78" y="18"/>
                      <a:pt x="78" y="18"/>
                      <a:pt x="78" y="18"/>
                    </a:cubicBezTo>
                    <a:cubicBezTo>
                      <a:pt x="67" y="42"/>
                      <a:pt x="67" y="42"/>
                      <a:pt x="67" y="42"/>
                    </a:cubicBezTo>
                    <a:cubicBezTo>
                      <a:pt x="65" y="9"/>
                      <a:pt x="65" y="9"/>
                      <a:pt x="65" y="9"/>
                    </a:cubicBezTo>
                    <a:cubicBezTo>
                      <a:pt x="67" y="7"/>
                      <a:pt x="67" y="7"/>
                      <a:pt x="67" y="7"/>
                    </a:cubicBezTo>
                    <a:cubicBezTo>
                      <a:pt x="65" y="0"/>
                      <a:pt x="65" y="0"/>
                      <a:pt x="65" y="0"/>
                    </a:cubicBezTo>
                    <a:cubicBezTo>
                      <a:pt x="58" y="0"/>
                      <a:pt x="58" y="0"/>
                      <a:pt x="58" y="0"/>
                    </a:cubicBezTo>
                    <a:cubicBezTo>
                      <a:pt x="56" y="7"/>
                      <a:pt x="56" y="7"/>
                      <a:pt x="56" y="7"/>
                    </a:cubicBezTo>
                    <a:cubicBezTo>
                      <a:pt x="57" y="9"/>
                      <a:pt x="57" y="9"/>
                      <a:pt x="57" y="9"/>
                    </a:cubicBezTo>
                    <a:cubicBezTo>
                      <a:pt x="56" y="42"/>
                      <a:pt x="56" y="42"/>
                      <a:pt x="56" y="42"/>
                    </a:cubicBezTo>
                    <a:cubicBezTo>
                      <a:pt x="45" y="18"/>
                      <a:pt x="45" y="18"/>
                      <a:pt x="45" y="18"/>
                    </a:cubicBezTo>
                    <a:cubicBezTo>
                      <a:pt x="49" y="11"/>
                      <a:pt x="49" y="11"/>
                      <a:pt x="49" y="11"/>
                    </a:cubicBezTo>
                    <a:cubicBezTo>
                      <a:pt x="40" y="7"/>
                      <a:pt x="40" y="7"/>
                      <a:pt x="40" y="7"/>
                    </a:cubicBezTo>
                    <a:cubicBezTo>
                      <a:pt x="47" y="0"/>
                      <a:pt x="47" y="0"/>
                      <a:pt x="47" y="0"/>
                    </a:cubicBezTo>
                    <a:cubicBezTo>
                      <a:pt x="47" y="0"/>
                      <a:pt x="47" y="0"/>
                      <a:pt x="47" y="0"/>
                    </a:cubicBezTo>
                    <a:cubicBezTo>
                      <a:pt x="44" y="0"/>
                      <a:pt x="42" y="1"/>
                      <a:pt x="39" y="1"/>
                    </a:cubicBezTo>
                    <a:cubicBezTo>
                      <a:pt x="39" y="1"/>
                      <a:pt x="38" y="1"/>
                      <a:pt x="38" y="1"/>
                    </a:cubicBezTo>
                    <a:cubicBezTo>
                      <a:pt x="36" y="1"/>
                      <a:pt x="33" y="3"/>
                      <a:pt x="31" y="5"/>
                    </a:cubicBezTo>
                    <a:cubicBezTo>
                      <a:pt x="3" y="35"/>
                      <a:pt x="3" y="35"/>
                      <a:pt x="3" y="35"/>
                    </a:cubicBezTo>
                    <a:cubicBezTo>
                      <a:pt x="2" y="35"/>
                      <a:pt x="2" y="35"/>
                      <a:pt x="2" y="35"/>
                    </a:cubicBezTo>
                    <a:cubicBezTo>
                      <a:pt x="2" y="35"/>
                      <a:pt x="2" y="35"/>
                      <a:pt x="2" y="35"/>
                    </a:cubicBezTo>
                    <a:cubicBezTo>
                      <a:pt x="0" y="60"/>
                      <a:pt x="2" y="42"/>
                      <a:pt x="1" y="48"/>
                    </a:cubicBezTo>
                    <a:cubicBezTo>
                      <a:pt x="1" y="48"/>
                      <a:pt x="1" y="48"/>
                      <a:pt x="1" y="48"/>
                    </a:cubicBezTo>
                    <a:cubicBezTo>
                      <a:pt x="1" y="48"/>
                      <a:pt x="1" y="48"/>
                      <a:pt x="1" y="48"/>
                    </a:cubicBezTo>
                    <a:cubicBezTo>
                      <a:pt x="1" y="48"/>
                      <a:pt x="1" y="48"/>
                      <a:pt x="1" y="48"/>
                    </a:cubicBezTo>
                    <a:cubicBezTo>
                      <a:pt x="2" y="49"/>
                      <a:pt x="2" y="49"/>
                      <a:pt x="2" y="49"/>
                    </a:cubicBezTo>
                    <a:cubicBezTo>
                      <a:pt x="2" y="50"/>
                      <a:pt x="2" y="50"/>
                      <a:pt x="2" y="50"/>
                    </a:cubicBezTo>
                    <a:cubicBezTo>
                      <a:pt x="3" y="52"/>
                      <a:pt x="3" y="52"/>
                      <a:pt x="3" y="52"/>
                    </a:cubicBezTo>
                    <a:cubicBezTo>
                      <a:pt x="6" y="57"/>
                      <a:pt x="6" y="57"/>
                      <a:pt x="6" y="57"/>
                    </a:cubicBezTo>
                    <a:cubicBezTo>
                      <a:pt x="10" y="66"/>
                      <a:pt x="10" y="66"/>
                      <a:pt x="10" y="66"/>
                    </a:cubicBezTo>
                    <a:cubicBezTo>
                      <a:pt x="20" y="84"/>
                      <a:pt x="20" y="84"/>
                      <a:pt x="20" y="84"/>
                    </a:cubicBezTo>
                    <a:cubicBezTo>
                      <a:pt x="24" y="82"/>
                      <a:pt x="28" y="80"/>
                      <a:pt x="33" y="78"/>
                    </a:cubicBezTo>
                    <a:cubicBezTo>
                      <a:pt x="32" y="82"/>
                      <a:pt x="32" y="86"/>
                      <a:pt x="32" y="90"/>
                    </a:cubicBezTo>
                    <a:cubicBezTo>
                      <a:pt x="32" y="90"/>
                      <a:pt x="32" y="90"/>
                      <a:pt x="32" y="90"/>
                    </a:cubicBezTo>
                    <a:cubicBezTo>
                      <a:pt x="33" y="90"/>
                      <a:pt x="34" y="90"/>
                      <a:pt x="35" y="90"/>
                    </a:cubicBezTo>
                    <a:cubicBezTo>
                      <a:pt x="37" y="171"/>
                      <a:pt x="37" y="171"/>
                      <a:pt x="37" y="171"/>
                    </a:cubicBezTo>
                    <a:cubicBezTo>
                      <a:pt x="60" y="171"/>
                      <a:pt x="60" y="171"/>
                      <a:pt x="60" y="171"/>
                    </a:cubicBezTo>
                    <a:cubicBezTo>
                      <a:pt x="60" y="161"/>
                      <a:pt x="60" y="147"/>
                      <a:pt x="60" y="134"/>
                    </a:cubicBezTo>
                    <a:cubicBezTo>
                      <a:pt x="57" y="127"/>
                      <a:pt x="56" y="118"/>
                      <a:pt x="56" y="110"/>
                    </a:cubicBezTo>
                    <a:cubicBezTo>
                      <a:pt x="56" y="73"/>
                      <a:pt x="84" y="44"/>
                      <a:pt x="120" y="42"/>
                    </a:cubicBezTo>
                    <a:close/>
                    <a:moveTo>
                      <a:pt x="89" y="33"/>
                    </a:moveTo>
                    <a:cubicBezTo>
                      <a:pt x="89" y="31"/>
                      <a:pt x="89" y="29"/>
                      <a:pt x="89" y="27"/>
                    </a:cubicBezTo>
                    <a:cubicBezTo>
                      <a:pt x="93" y="31"/>
                      <a:pt x="93" y="31"/>
                      <a:pt x="93" y="31"/>
                    </a:cubicBezTo>
                    <a:cubicBezTo>
                      <a:pt x="95" y="33"/>
                      <a:pt x="95" y="33"/>
                      <a:pt x="95" y="33"/>
                    </a:cubicBezTo>
                    <a:cubicBezTo>
                      <a:pt x="75" y="45"/>
                      <a:pt x="75" y="45"/>
                      <a:pt x="75" y="45"/>
                    </a:cubicBezTo>
                    <a:cubicBezTo>
                      <a:pt x="73" y="42"/>
                      <a:pt x="73" y="42"/>
                      <a:pt x="73" y="42"/>
                    </a:cubicBezTo>
                    <a:lnTo>
                      <a:pt x="89" y="33"/>
                    </a:lnTo>
                    <a:close/>
                    <a:moveTo>
                      <a:pt x="33" y="60"/>
                    </a:moveTo>
                    <a:cubicBezTo>
                      <a:pt x="30" y="55"/>
                      <a:pt x="30" y="55"/>
                      <a:pt x="30" y="55"/>
                    </a:cubicBezTo>
                    <a:cubicBezTo>
                      <a:pt x="25" y="46"/>
                      <a:pt x="25" y="46"/>
                      <a:pt x="25" y="46"/>
                    </a:cubicBezTo>
                    <a:cubicBezTo>
                      <a:pt x="23" y="44"/>
                      <a:pt x="23" y="44"/>
                      <a:pt x="23" y="44"/>
                    </a:cubicBezTo>
                    <a:cubicBezTo>
                      <a:pt x="34" y="31"/>
                      <a:pt x="34" y="31"/>
                      <a:pt x="34" y="31"/>
                    </a:cubicBezTo>
                    <a:cubicBezTo>
                      <a:pt x="33" y="41"/>
                      <a:pt x="33" y="50"/>
                      <a:pt x="33" y="60"/>
                    </a:cubicBezTo>
                    <a:close/>
                  </a:path>
                </a:pathLst>
              </a:custGeom>
              <a:grpFill/>
              <a:ln>
                <a:noFill/>
              </a:ln>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Calibri" panose="020F0502020204030204"/>
                  <a:ea typeface="宋体" panose="02010600030101010101" pitchFamily="2" charset="-122"/>
                  <a:cs typeface="+mn-cs"/>
                </a:endParaRPr>
              </a:p>
            </p:txBody>
          </p:sp>
          <p:sp>
            <p:nvSpPr>
              <p:cNvPr id="27" name="Freeform 13"/>
              <p:cNvSpPr/>
              <p:nvPr/>
            </p:nvSpPr>
            <p:spPr bwMode="auto">
              <a:xfrm>
                <a:off x="6032500" y="3619500"/>
                <a:ext cx="65088" cy="80963"/>
              </a:xfrm>
              <a:custGeom>
                <a:avLst/>
                <a:gdLst>
                  <a:gd name="T0" fmla="*/ 0 w 24"/>
                  <a:gd name="T1" fmla="*/ 0 h 29"/>
                  <a:gd name="T2" fmla="*/ 2728 w 24"/>
                  <a:gd name="T3" fmla="*/ 80683 h 29"/>
                  <a:gd name="T4" fmla="*/ 65482 w 24"/>
                  <a:gd name="T5" fmla="*/ 80683 h 29"/>
                  <a:gd name="T6" fmla="*/ 65482 w 24"/>
                  <a:gd name="T7" fmla="*/ 72336 h 29"/>
                  <a:gd name="T8" fmla="*/ 0 w 24"/>
                  <a:gd name="T9" fmla="*/ 0 h 2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4" h="29">
                    <a:moveTo>
                      <a:pt x="0" y="0"/>
                    </a:moveTo>
                    <a:cubicBezTo>
                      <a:pt x="1" y="29"/>
                      <a:pt x="1" y="29"/>
                      <a:pt x="1" y="29"/>
                    </a:cubicBezTo>
                    <a:cubicBezTo>
                      <a:pt x="24" y="29"/>
                      <a:pt x="24" y="29"/>
                      <a:pt x="24" y="29"/>
                    </a:cubicBezTo>
                    <a:cubicBezTo>
                      <a:pt x="24" y="28"/>
                      <a:pt x="24" y="27"/>
                      <a:pt x="24" y="26"/>
                    </a:cubicBezTo>
                    <a:cubicBezTo>
                      <a:pt x="14" y="19"/>
                      <a:pt x="6" y="11"/>
                      <a:pt x="0" y="0"/>
                    </a:cubicBezTo>
                    <a:close/>
                  </a:path>
                </a:pathLst>
              </a:custGeom>
              <a:grpFill/>
              <a:ln>
                <a:noFill/>
              </a:ln>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Calibri" panose="020F0502020204030204"/>
                  <a:ea typeface="宋体" panose="02010600030101010101" pitchFamily="2" charset="-122"/>
                  <a:cs typeface="+mn-cs"/>
                </a:endParaRPr>
              </a:p>
            </p:txBody>
          </p:sp>
          <p:sp>
            <p:nvSpPr>
              <p:cNvPr id="28" name="Freeform 14"/>
              <p:cNvSpPr>
                <a:spLocks noEditPoints="1"/>
              </p:cNvSpPr>
              <p:nvPr/>
            </p:nvSpPr>
            <p:spPr bwMode="auto">
              <a:xfrm>
                <a:off x="6027738" y="3360738"/>
                <a:ext cx="341312" cy="341312"/>
              </a:xfrm>
              <a:custGeom>
                <a:avLst/>
                <a:gdLst>
                  <a:gd name="T0" fmla="*/ 171306 w 124"/>
                  <a:gd name="T1" fmla="*/ 0 h 124"/>
                  <a:gd name="T2" fmla="*/ 0 w 124"/>
                  <a:gd name="T3" fmla="*/ 171306 h 124"/>
                  <a:gd name="T4" fmla="*/ 171306 w 124"/>
                  <a:gd name="T5" fmla="*/ 342612 h 124"/>
                  <a:gd name="T6" fmla="*/ 342612 w 124"/>
                  <a:gd name="T7" fmla="*/ 171306 h 124"/>
                  <a:gd name="T8" fmla="*/ 171306 w 124"/>
                  <a:gd name="T9" fmla="*/ 0 h 124"/>
                  <a:gd name="T10" fmla="*/ 187884 w 124"/>
                  <a:gd name="T11" fmla="*/ 309456 h 124"/>
                  <a:gd name="T12" fmla="*/ 187884 w 124"/>
                  <a:gd name="T13" fmla="*/ 276300 h 124"/>
                  <a:gd name="T14" fmla="*/ 171306 w 124"/>
                  <a:gd name="T15" fmla="*/ 279063 h 124"/>
                  <a:gd name="T16" fmla="*/ 154728 w 124"/>
                  <a:gd name="T17" fmla="*/ 276300 h 124"/>
                  <a:gd name="T18" fmla="*/ 154728 w 124"/>
                  <a:gd name="T19" fmla="*/ 309456 h 124"/>
                  <a:gd name="T20" fmla="*/ 33156 w 124"/>
                  <a:gd name="T21" fmla="*/ 185121 h 124"/>
                  <a:gd name="T22" fmla="*/ 66312 w 124"/>
                  <a:gd name="T23" fmla="*/ 185121 h 124"/>
                  <a:gd name="T24" fmla="*/ 63549 w 124"/>
                  <a:gd name="T25" fmla="*/ 171306 h 124"/>
                  <a:gd name="T26" fmla="*/ 66312 w 124"/>
                  <a:gd name="T27" fmla="*/ 154728 h 124"/>
                  <a:gd name="T28" fmla="*/ 33156 w 124"/>
                  <a:gd name="T29" fmla="*/ 154728 h 124"/>
                  <a:gd name="T30" fmla="*/ 154728 w 124"/>
                  <a:gd name="T31" fmla="*/ 30393 h 124"/>
                  <a:gd name="T32" fmla="*/ 154728 w 124"/>
                  <a:gd name="T33" fmla="*/ 63549 h 124"/>
                  <a:gd name="T34" fmla="*/ 171306 w 124"/>
                  <a:gd name="T35" fmla="*/ 63549 h 124"/>
                  <a:gd name="T36" fmla="*/ 187884 w 124"/>
                  <a:gd name="T37" fmla="*/ 63549 h 124"/>
                  <a:gd name="T38" fmla="*/ 187884 w 124"/>
                  <a:gd name="T39" fmla="*/ 30393 h 124"/>
                  <a:gd name="T40" fmla="*/ 309456 w 124"/>
                  <a:gd name="T41" fmla="*/ 154728 h 124"/>
                  <a:gd name="T42" fmla="*/ 279063 w 124"/>
                  <a:gd name="T43" fmla="*/ 154728 h 124"/>
                  <a:gd name="T44" fmla="*/ 279063 w 124"/>
                  <a:gd name="T45" fmla="*/ 171306 h 124"/>
                  <a:gd name="T46" fmla="*/ 279063 w 124"/>
                  <a:gd name="T47" fmla="*/ 185121 h 124"/>
                  <a:gd name="T48" fmla="*/ 309456 w 124"/>
                  <a:gd name="T49" fmla="*/ 185121 h 124"/>
                  <a:gd name="T50" fmla="*/ 187884 w 124"/>
                  <a:gd name="T51" fmla="*/ 309456 h 124"/>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124" h="124">
                    <a:moveTo>
                      <a:pt x="62" y="0"/>
                    </a:moveTo>
                    <a:cubicBezTo>
                      <a:pt x="28" y="0"/>
                      <a:pt x="0" y="27"/>
                      <a:pt x="0" y="62"/>
                    </a:cubicBezTo>
                    <a:cubicBezTo>
                      <a:pt x="0" y="96"/>
                      <a:pt x="28" y="124"/>
                      <a:pt x="62" y="124"/>
                    </a:cubicBezTo>
                    <a:cubicBezTo>
                      <a:pt x="96" y="124"/>
                      <a:pt x="124" y="96"/>
                      <a:pt x="124" y="62"/>
                    </a:cubicBezTo>
                    <a:cubicBezTo>
                      <a:pt x="124" y="27"/>
                      <a:pt x="96" y="0"/>
                      <a:pt x="62" y="0"/>
                    </a:cubicBezTo>
                    <a:close/>
                    <a:moveTo>
                      <a:pt x="68" y="112"/>
                    </a:moveTo>
                    <a:cubicBezTo>
                      <a:pt x="68" y="100"/>
                      <a:pt x="68" y="100"/>
                      <a:pt x="68" y="100"/>
                    </a:cubicBezTo>
                    <a:cubicBezTo>
                      <a:pt x="66" y="100"/>
                      <a:pt x="64" y="101"/>
                      <a:pt x="62" y="101"/>
                    </a:cubicBezTo>
                    <a:cubicBezTo>
                      <a:pt x="60" y="101"/>
                      <a:pt x="58" y="100"/>
                      <a:pt x="56" y="100"/>
                    </a:cubicBezTo>
                    <a:cubicBezTo>
                      <a:pt x="56" y="112"/>
                      <a:pt x="56" y="112"/>
                      <a:pt x="56" y="112"/>
                    </a:cubicBezTo>
                    <a:cubicBezTo>
                      <a:pt x="33" y="109"/>
                      <a:pt x="15" y="91"/>
                      <a:pt x="12" y="67"/>
                    </a:cubicBezTo>
                    <a:cubicBezTo>
                      <a:pt x="24" y="67"/>
                      <a:pt x="24" y="67"/>
                      <a:pt x="24" y="67"/>
                    </a:cubicBezTo>
                    <a:cubicBezTo>
                      <a:pt x="23" y="66"/>
                      <a:pt x="23" y="64"/>
                      <a:pt x="23" y="62"/>
                    </a:cubicBezTo>
                    <a:cubicBezTo>
                      <a:pt x="23" y="60"/>
                      <a:pt x="23" y="58"/>
                      <a:pt x="24" y="56"/>
                    </a:cubicBezTo>
                    <a:cubicBezTo>
                      <a:pt x="12" y="56"/>
                      <a:pt x="12" y="56"/>
                      <a:pt x="12" y="56"/>
                    </a:cubicBezTo>
                    <a:cubicBezTo>
                      <a:pt x="15" y="33"/>
                      <a:pt x="33" y="14"/>
                      <a:pt x="56" y="11"/>
                    </a:cubicBezTo>
                    <a:cubicBezTo>
                      <a:pt x="56" y="23"/>
                      <a:pt x="56" y="23"/>
                      <a:pt x="56" y="23"/>
                    </a:cubicBezTo>
                    <a:cubicBezTo>
                      <a:pt x="58" y="23"/>
                      <a:pt x="60" y="23"/>
                      <a:pt x="62" y="23"/>
                    </a:cubicBezTo>
                    <a:cubicBezTo>
                      <a:pt x="64" y="23"/>
                      <a:pt x="66" y="23"/>
                      <a:pt x="68" y="23"/>
                    </a:cubicBezTo>
                    <a:cubicBezTo>
                      <a:pt x="68" y="11"/>
                      <a:pt x="68" y="11"/>
                      <a:pt x="68" y="11"/>
                    </a:cubicBezTo>
                    <a:cubicBezTo>
                      <a:pt x="91" y="14"/>
                      <a:pt x="109" y="33"/>
                      <a:pt x="112" y="56"/>
                    </a:cubicBezTo>
                    <a:cubicBezTo>
                      <a:pt x="101" y="56"/>
                      <a:pt x="101" y="56"/>
                      <a:pt x="101" y="56"/>
                    </a:cubicBezTo>
                    <a:cubicBezTo>
                      <a:pt x="101" y="58"/>
                      <a:pt x="101" y="60"/>
                      <a:pt x="101" y="62"/>
                    </a:cubicBezTo>
                    <a:cubicBezTo>
                      <a:pt x="101" y="64"/>
                      <a:pt x="101" y="66"/>
                      <a:pt x="101" y="67"/>
                    </a:cubicBezTo>
                    <a:cubicBezTo>
                      <a:pt x="112" y="67"/>
                      <a:pt x="112" y="67"/>
                      <a:pt x="112" y="67"/>
                    </a:cubicBezTo>
                    <a:cubicBezTo>
                      <a:pt x="109" y="91"/>
                      <a:pt x="91" y="109"/>
                      <a:pt x="68" y="112"/>
                    </a:cubicBezTo>
                    <a:close/>
                  </a:path>
                </a:pathLst>
              </a:custGeom>
              <a:grpFill/>
              <a:ln>
                <a:noFill/>
              </a:ln>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Calibri" panose="020F0502020204030204"/>
                  <a:ea typeface="宋体" panose="02010600030101010101" pitchFamily="2" charset="-122"/>
                  <a:cs typeface="+mn-cs"/>
                </a:endParaRPr>
              </a:p>
            </p:txBody>
          </p:sp>
          <p:sp>
            <p:nvSpPr>
              <p:cNvPr id="29" name="Freeform 15"/>
              <p:cNvSpPr/>
              <p:nvPr/>
            </p:nvSpPr>
            <p:spPr bwMode="auto">
              <a:xfrm>
                <a:off x="6129338" y="3413125"/>
                <a:ext cx="25400" cy="26988"/>
              </a:xfrm>
              <a:custGeom>
                <a:avLst/>
                <a:gdLst>
                  <a:gd name="T0" fmla="*/ 8575 w 9"/>
                  <a:gd name="T1" fmla="*/ 28064 h 10"/>
                  <a:gd name="T2" fmla="*/ 25725 w 9"/>
                  <a:gd name="T3" fmla="*/ 19645 h 10"/>
                  <a:gd name="T4" fmla="*/ 17150 w 9"/>
                  <a:gd name="T5" fmla="*/ 5613 h 10"/>
                  <a:gd name="T6" fmla="*/ 8575 w 9"/>
                  <a:gd name="T7" fmla="*/ 0 h 10"/>
                  <a:gd name="T8" fmla="*/ 5717 w 9"/>
                  <a:gd name="T9" fmla="*/ 2806 h 10"/>
                  <a:gd name="T10" fmla="*/ 0 w 9"/>
                  <a:gd name="T11" fmla="*/ 8419 h 10"/>
                  <a:gd name="T12" fmla="*/ 2858 w 9"/>
                  <a:gd name="T13" fmla="*/ 14032 h 10"/>
                  <a:gd name="T14" fmla="*/ 8575 w 9"/>
                  <a:gd name="T15" fmla="*/ 28064 h 10"/>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9" h="10">
                    <a:moveTo>
                      <a:pt x="3" y="10"/>
                    </a:moveTo>
                    <a:cubicBezTo>
                      <a:pt x="5" y="9"/>
                      <a:pt x="7" y="8"/>
                      <a:pt x="9" y="7"/>
                    </a:cubicBezTo>
                    <a:cubicBezTo>
                      <a:pt x="6" y="2"/>
                      <a:pt x="6" y="2"/>
                      <a:pt x="6" y="2"/>
                    </a:cubicBezTo>
                    <a:cubicBezTo>
                      <a:pt x="5" y="1"/>
                      <a:pt x="4" y="0"/>
                      <a:pt x="3" y="0"/>
                    </a:cubicBezTo>
                    <a:cubicBezTo>
                      <a:pt x="3" y="0"/>
                      <a:pt x="2" y="1"/>
                      <a:pt x="2" y="1"/>
                    </a:cubicBezTo>
                    <a:cubicBezTo>
                      <a:pt x="1" y="1"/>
                      <a:pt x="0" y="2"/>
                      <a:pt x="0" y="3"/>
                    </a:cubicBezTo>
                    <a:cubicBezTo>
                      <a:pt x="0" y="3"/>
                      <a:pt x="0" y="4"/>
                      <a:pt x="1" y="5"/>
                    </a:cubicBezTo>
                    <a:lnTo>
                      <a:pt x="3" y="10"/>
                    </a:lnTo>
                    <a:close/>
                  </a:path>
                </a:pathLst>
              </a:custGeom>
              <a:grpFill/>
              <a:ln>
                <a:noFill/>
              </a:ln>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Calibri" panose="020F0502020204030204"/>
                  <a:ea typeface="宋体" panose="02010600030101010101" pitchFamily="2" charset="-122"/>
                  <a:cs typeface="+mn-cs"/>
                </a:endParaRPr>
              </a:p>
            </p:txBody>
          </p:sp>
          <p:sp>
            <p:nvSpPr>
              <p:cNvPr id="30" name="Freeform 16"/>
              <p:cNvSpPr/>
              <p:nvPr/>
            </p:nvSpPr>
            <p:spPr bwMode="auto">
              <a:xfrm>
                <a:off x="6242050" y="3413125"/>
                <a:ext cx="25400" cy="26988"/>
              </a:xfrm>
              <a:custGeom>
                <a:avLst/>
                <a:gdLst>
                  <a:gd name="T0" fmla="*/ 20008 w 9"/>
                  <a:gd name="T1" fmla="*/ 2806 h 10"/>
                  <a:gd name="T2" fmla="*/ 17150 w 9"/>
                  <a:gd name="T3" fmla="*/ 0 h 10"/>
                  <a:gd name="T4" fmla="*/ 8575 w 9"/>
                  <a:gd name="T5" fmla="*/ 5613 h 10"/>
                  <a:gd name="T6" fmla="*/ 0 w 9"/>
                  <a:gd name="T7" fmla="*/ 19645 h 10"/>
                  <a:gd name="T8" fmla="*/ 17150 w 9"/>
                  <a:gd name="T9" fmla="*/ 28064 h 10"/>
                  <a:gd name="T10" fmla="*/ 25725 w 9"/>
                  <a:gd name="T11" fmla="*/ 14032 h 10"/>
                  <a:gd name="T12" fmla="*/ 20008 w 9"/>
                  <a:gd name="T13" fmla="*/ 2806 h 10"/>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9" h="10">
                    <a:moveTo>
                      <a:pt x="7" y="1"/>
                    </a:moveTo>
                    <a:cubicBezTo>
                      <a:pt x="7" y="1"/>
                      <a:pt x="7" y="0"/>
                      <a:pt x="6" y="0"/>
                    </a:cubicBezTo>
                    <a:cubicBezTo>
                      <a:pt x="5" y="0"/>
                      <a:pt x="4" y="1"/>
                      <a:pt x="3" y="2"/>
                    </a:cubicBezTo>
                    <a:cubicBezTo>
                      <a:pt x="0" y="7"/>
                      <a:pt x="0" y="7"/>
                      <a:pt x="0" y="7"/>
                    </a:cubicBezTo>
                    <a:cubicBezTo>
                      <a:pt x="2" y="8"/>
                      <a:pt x="4" y="9"/>
                      <a:pt x="6" y="10"/>
                    </a:cubicBezTo>
                    <a:cubicBezTo>
                      <a:pt x="9" y="5"/>
                      <a:pt x="9" y="5"/>
                      <a:pt x="9" y="5"/>
                    </a:cubicBezTo>
                    <a:cubicBezTo>
                      <a:pt x="9" y="3"/>
                      <a:pt x="9" y="2"/>
                      <a:pt x="7" y="1"/>
                    </a:cubicBezTo>
                    <a:close/>
                  </a:path>
                </a:pathLst>
              </a:custGeom>
              <a:grpFill/>
              <a:ln>
                <a:noFill/>
              </a:ln>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Calibri" panose="020F0502020204030204"/>
                  <a:ea typeface="宋体" panose="02010600030101010101" pitchFamily="2" charset="-122"/>
                  <a:cs typeface="+mn-cs"/>
                </a:endParaRPr>
              </a:p>
            </p:txBody>
          </p:sp>
          <p:sp>
            <p:nvSpPr>
              <p:cNvPr id="31" name="Freeform 17"/>
              <p:cNvSpPr/>
              <p:nvPr/>
            </p:nvSpPr>
            <p:spPr bwMode="auto">
              <a:xfrm>
                <a:off x="6286500" y="3459163"/>
                <a:ext cx="25400" cy="22225"/>
              </a:xfrm>
              <a:custGeom>
                <a:avLst/>
                <a:gdLst>
                  <a:gd name="T0" fmla="*/ 21828 w 9"/>
                  <a:gd name="T1" fmla="*/ 16663 h 8"/>
                  <a:gd name="T2" fmla="*/ 24556 w 9"/>
                  <a:gd name="T3" fmla="*/ 11109 h 8"/>
                  <a:gd name="T4" fmla="*/ 24556 w 9"/>
                  <a:gd name="T5" fmla="*/ 2777 h 8"/>
                  <a:gd name="T6" fmla="*/ 16371 w 9"/>
                  <a:gd name="T7" fmla="*/ 0 h 8"/>
                  <a:gd name="T8" fmla="*/ 13642 w 9"/>
                  <a:gd name="T9" fmla="*/ 0 h 8"/>
                  <a:gd name="T10" fmla="*/ 0 w 9"/>
                  <a:gd name="T11" fmla="*/ 8331 h 8"/>
                  <a:gd name="T12" fmla="*/ 8185 w 9"/>
                  <a:gd name="T13" fmla="*/ 22217 h 8"/>
                  <a:gd name="T14" fmla="*/ 21828 w 9"/>
                  <a:gd name="T15" fmla="*/ 16663 h 8"/>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9" h="8">
                    <a:moveTo>
                      <a:pt x="8" y="6"/>
                    </a:moveTo>
                    <a:cubicBezTo>
                      <a:pt x="8" y="5"/>
                      <a:pt x="9" y="5"/>
                      <a:pt x="9" y="4"/>
                    </a:cubicBezTo>
                    <a:cubicBezTo>
                      <a:pt x="9" y="3"/>
                      <a:pt x="9" y="2"/>
                      <a:pt x="9" y="1"/>
                    </a:cubicBezTo>
                    <a:cubicBezTo>
                      <a:pt x="8" y="1"/>
                      <a:pt x="7" y="0"/>
                      <a:pt x="6" y="0"/>
                    </a:cubicBezTo>
                    <a:cubicBezTo>
                      <a:pt x="6" y="0"/>
                      <a:pt x="5" y="0"/>
                      <a:pt x="5" y="0"/>
                    </a:cubicBezTo>
                    <a:cubicBezTo>
                      <a:pt x="0" y="3"/>
                      <a:pt x="0" y="3"/>
                      <a:pt x="0" y="3"/>
                    </a:cubicBezTo>
                    <a:cubicBezTo>
                      <a:pt x="1" y="5"/>
                      <a:pt x="2" y="7"/>
                      <a:pt x="3" y="8"/>
                    </a:cubicBezTo>
                    <a:lnTo>
                      <a:pt x="8" y="6"/>
                    </a:lnTo>
                    <a:close/>
                  </a:path>
                </a:pathLst>
              </a:custGeom>
              <a:grpFill/>
              <a:ln>
                <a:noFill/>
              </a:ln>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Calibri" panose="020F0502020204030204"/>
                  <a:ea typeface="宋体" panose="02010600030101010101" pitchFamily="2" charset="-122"/>
                  <a:cs typeface="+mn-cs"/>
                </a:endParaRPr>
              </a:p>
            </p:txBody>
          </p:sp>
          <p:sp>
            <p:nvSpPr>
              <p:cNvPr id="32" name="Freeform 18"/>
              <p:cNvSpPr/>
              <p:nvPr/>
            </p:nvSpPr>
            <p:spPr bwMode="auto">
              <a:xfrm>
                <a:off x="6084888" y="3459163"/>
                <a:ext cx="25400" cy="22225"/>
              </a:xfrm>
              <a:custGeom>
                <a:avLst/>
                <a:gdLst>
                  <a:gd name="T0" fmla="*/ 8185 w 9"/>
                  <a:gd name="T1" fmla="*/ 0 h 8"/>
                  <a:gd name="T2" fmla="*/ 0 w 9"/>
                  <a:gd name="T3" fmla="*/ 2777 h 8"/>
                  <a:gd name="T4" fmla="*/ 0 w 9"/>
                  <a:gd name="T5" fmla="*/ 11109 h 8"/>
                  <a:gd name="T6" fmla="*/ 2728 w 9"/>
                  <a:gd name="T7" fmla="*/ 16663 h 8"/>
                  <a:gd name="T8" fmla="*/ 16371 w 9"/>
                  <a:gd name="T9" fmla="*/ 22217 h 8"/>
                  <a:gd name="T10" fmla="*/ 24556 w 9"/>
                  <a:gd name="T11" fmla="*/ 8331 h 8"/>
                  <a:gd name="T12" fmla="*/ 10914 w 9"/>
                  <a:gd name="T13" fmla="*/ 0 h 8"/>
                  <a:gd name="T14" fmla="*/ 8185 w 9"/>
                  <a:gd name="T15" fmla="*/ 0 h 8"/>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9" h="8">
                    <a:moveTo>
                      <a:pt x="3" y="0"/>
                    </a:moveTo>
                    <a:cubicBezTo>
                      <a:pt x="2" y="0"/>
                      <a:pt x="1" y="1"/>
                      <a:pt x="0" y="1"/>
                    </a:cubicBezTo>
                    <a:cubicBezTo>
                      <a:pt x="0" y="2"/>
                      <a:pt x="0" y="3"/>
                      <a:pt x="0" y="4"/>
                    </a:cubicBezTo>
                    <a:cubicBezTo>
                      <a:pt x="0" y="5"/>
                      <a:pt x="1" y="5"/>
                      <a:pt x="1" y="6"/>
                    </a:cubicBezTo>
                    <a:cubicBezTo>
                      <a:pt x="6" y="8"/>
                      <a:pt x="6" y="8"/>
                      <a:pt x="6" y="8"/>
                    </a:cubicBezTo>
                    <a:cubicBezTo>
                      <a:pt x="7" y="7"/>
                      <a:pt x="8" y="5"/>
                      <a:pt x="9" y="3"/>
                    </a:cubicBezTo>
                    <a:cubicBezTo>
                      <a:pt x="4" y="0"/>
                      <a:pt x="4" y="0"/>
                      <a:pt x="4" y="0"/>
                    </a:cubicBezTo>
                    <a:cubicBezTo>
                      <a:pt x="4" y="0"/>
                      <a:pt x="3" y="0"/>
                      <a:pt x="3" y="0"/>
                    </a:cubicBezTo>
                    <a:close/>
                  </a:path>
                </a:pathLst>
              </a:custGeom>
              <a:grpFill/>
              <a:ln>
                <a:noFill/>
              </a:ln>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Calibri" panose="020F0502020204030204"/>
                  <a:ea typeface="宋体" panose="02010600030101010101" pitchFamily="2" charset="-122"/>
                  <a:cs typeface="+mn-cs"/>
                </a:endParaRPr>
              </a:p>
            </p:txBody>
          </p:sp>
          <p:sp>
            <p:nvSpPr>
              <p:cNvPr id="33" name="Freeform 19"/>
              <p:cNvSpPr/>
              <p:nvPr/>
            </p:nvSpPr>
            <p:spPr bwMode="auto">
              <a:xfrm>
                <a:off x="6286500" y="3578225"/>
                <a:ext cx="25400" cy="22225"/>
              </a:xfrm>
              <a:custGeom>
                <a:avLst/>
                <a:gdLst>
                  <a:gd name="T0" fmla="*/ 0 w 9"/>
                  <a:gd name="T1" fmla="*/ 13886 h 8"/>
                  <a:gd name="T2" fmla="*/ 13642 w 9"/>
                  <a:gd name="T3" fmla="*/ 22217 h 8"/>
                  <a:gd name="T4" fmla="*/ 16371 w 9"/>
                  <a:gd name="T5" fmla="*/ 22217 h 8"/>
                  <a:gd name="T6" fmla="*/ 24556 w 9"/>
                  <a:gd name="T7" fmla="*/ 19440 h 8"/>
                  <a:gd name="T8" fmla="*/ 24556 w 9"/>
                  <a:gd name="T9" fmla="*/ 13886 h 8"/>
                  <a:gd name="T10" fmla="*/ 21828 w 9"/>
                  <a:gd name="T11" fmla="*/ 8331 h 8"/>
                  <a:gd name="T12" fmla="*/ 8185 w 9"/>
                  <a:gd name="T13" fmla="*/ 0 h 8"/>
                  <a:gd name="T14" fmla="*/ 0 w 9"/>
                  <a:gd name="T15" fmla="*/ 13886 h 8"/>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9" h="8">
                    <a:moveTo>
                      <a:pt x="0" y="5"/>
                    </a:moveTo>
                    <a:cubicBezTo>
                      <a:pt x="5" y="8"/>
                      <a:pt x="5" y="8"/>
                      <a:pt x="5" y="8"/>
                    </a:cubicBezTo>
                    <a:cubicBezTo>
                      <a:pt x="5" y="8"/>
                      <a:pt x="6" y="8"/>
                      <a:pt x="6" y="8"/>
                    </a:cubicBezTo>
                    <a:cubicBezTo>
                      <a:pt x="7" y="8"/>
                      <a:pt x="8" y="8"/>
                      <a:pt x="9" y="7"/>
                    </a:cubicBezTo>
                    <a:cubicBezTo>
                      <a:pt x="9" y="6"/>
                      <a:pt x="9" y="5"/>
                      <a:pt x="9" y="5"/>
                    </a:cubicBezTo>
                    <a:cubicBezTo>
                      <a:pt x="9" y="4"/>
                      <a:pt x="8" y="3"/>
                      <a:pt x="8" y="3"/>
                    </a:cubicBezTo>
                    <a:cubicBezTo>
                      <a:pt x="3" y="0"/>
                      <a:pt x="3" y="0"/>
                      <a:pt x="3" y="0"/>
                    </a:cubicBezTo>
                    <a:cubicBezTo>
                      <a:pt x="2" y="2"/>
                      <a:pt x="1" y="3"/>
                      <a:pt x="0" y="5"/>
                    </a:cubicBezTo>
                    <a:close/>
                  </a:path>
                </a:pathLst>
              </a:custGeom>
              <a:grpFill/>
              <a:ln>
                <a:noFill/>
              </a:ln>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Calibri" panose="020F0502020204030204"/>
                  <a:ea typeface="宋体" panose="02010600030101010101" pitchFamily="2" charset="-122"/>
                  <a:cs typeface="+mn-cs"/>
                </a:endParaRPr>
              </a:p>
            </p:txBody>
          </p:sp>
          <p:sp>
            <p:nvSpPr>
              <p:cNvPr id="34" name="Freeform 20"/>
              <p:cNvSpPr/>
              <p:nvPr/>
            </p:nvSpPr>
            <p:spPr bwMode="auto">
              <a:xfrm>
                <a:off x="6084888" y="3578225"/>
                <a:ext cx="25400" cy="22225"/>
              </a:xfrm>
              <a:custGeom>
                <a:avLst/>
                <a:gdLst>
                  <a:gd name="T0" fmla="*/ 2728 w 9"/>
                  <a:gd name="T1" fmla="*/ 8331 h 8"/>
                  <a:gd name="T2" fmla="*/ 0 w 9"/>
                  <a:gd name="T3" fmla="*/ 13886 h 8"/>
                  <a:gd name="T4" fmla="*/ 0 w 9"/>
                  <a:gd name="T5" fmla="*/ 19440 h 8"/>
                  <a:gd name="T6" fmla="*/ 8185 w 9"/>
                  <a:gd name="T7" fmla="*/ 22217 h 8"/>
                  <a:gd name="T8" fmla="*/ 10914 w 9"/>
                  <a:gd name="T9" fmla="*/ 22217 h 8"/>
                  <a:gd name="T10" fmla="*/ 24556 w 9"/>
                  <a:gd name="T11" fmla="*/ 13886 h 8"/>
                  <a:gd name="T12" fmla="*/ 16371 w 9"/>
                  <a:gd name="T13" fmla="*/ 0 h 8"/>
                  <a:gd name="T14" fmla="*/ 2728 w 9"/>
                  <a:gd name="T15" fmla="*/ 8331 h 8"/>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9" h="8">
                    <a:moveTo>
                      <a:pt x="1" y="3"/>
                    </a:moveTo>
                    <a:cubicBezTo>
                      <a:pt x="1" y="3"/>
                      <a:pt x="0" y="4"/>
                      <a:pt x="0" y="5"/>
                    </a:cubicBezTo>
                    <a:cubicBezTo>
                      <a:pt x="0" y="5"/>
                      <a:pt x="0" y="6"/>
                      <a:pt x="0" y="7"/>
                    </a:cubicBezTo>
                    <a:cubicBezTo>
                      <a:pt x="1" y="8"/>
                      <a:pt x="2" y="8"/>
                      <a:pt x="3" y="8"/>
                    </a:cubicBezTo>
                    <a:cubicBezTo>
                      <a:pt x="3" y="8"/>
                      <a:pt x="4" y="8"/>
                      <a:pt x="4" y="8"/>
                    </a:cubicBezTo>
                    <a:cubicBezTo>
                      <a:pt x="9" y="5"/>
                      <a:pt x="9" y="5"/>
                      <a:pt x="9" y="5"/>
                    </a:cubicBezTo>
                    <a:cubicBezTo>
                      <a:pt x="8" y="3"/>
                      <a:pt x="7" y="2"/>
                      <a:pt x="6" y="0"/>
                    </a:cubicBezTo>
                    <a:lnTo>
                      <a:pt x="1" y="3"/>
                    </a:lnTo>
                    <a:close/>
                  </a:path>
                </a:pathLst>
              </a:custGeom>
              <a:grpFill/>
              <a:ln>
                <a:noFill/>
              </a:ln>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Calibri" panose="020F0502020204030204"/>
                  <a:ea typeface="宋体" panose="02010600030101010101" pitchFamily="2" charset="-122"/>
                  <a:cs typeface="+mn-cs"/>
                </a:endParaRPr>
              </a:p>
            </p:txBody>
          </p:sp>
          <p:sp>
            <p:nvSpPr>
              <p:cNvPr id="35" name="Freeform 21"/>
              <p:cNvSpPr/>
              <p:nvPr/>
            </p:nvSpPr>
            <p:spPr bwMode="auto">
              <a:xfrm>
                <a:off x="6242050" y="3619500"/>
                <a:ext cx="25400" cy="28575"/>
              </a:xfrm>
              <a:custGeom>
                <a:avLst/>
                <a:gdLst>
                  <a:gd name="T0" fmla="*/ 17150 w 9"/>
                  <a:gd name="T1" fmla="*/ 0 h 10"/>
                  <a:gd name="T2" fmla="*/ 0 w 9"/>
                  <a:gd name="T3" fmla="*/ 8419 h 10"/>
                  <a:gd name="T4" fmla="*/ 8575 w 9"/>
                  <a:gd name="T5" fmla="*/ 22451 h 10"/>
                  <a:gd name="T6" fmla="*/ 17150 w 9"/>
                  <a:gd name="T7" fmla="*/ 28064 h 10"/>
                  <a:gd name="T8" fmla="*/ 20008 w 9"/>
                  <a:gd name="T9" fmla="*/ 25258 h 10"/>
                  <a:gd name="T10" fmla="*/ 25725 w 9"/>
                  <a:gd name="T11" fmla="*/ 14032 h 10"/>
                  <a:gd name="T12" fmla="*/ 17150 w 9"/>
                  <a:gd name="T13" fmla="*/ 0 h 10"/>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9" h="10">
                    <a:moveTo>
                      <a:pt x="6" y="0"/>
                    </a:moveTo>
                    <a:cubicBezTo>
                      <a:pt x="4" y="1"/>
                      <a:pt x="2" y="2"/>
                      <a:pt x="0" y="3"/>
                    </a:cubicBezTo>
                    <a:cubicBezTo>
                      <a:pt x="3" y="8"/>
                      <a:pt x="3" y="8"/>
                      <a:pt x="3" y="8"/>
                    </a:cubicBezTo>
                    <a:cubicBezTo>
                      <a:pt x="4" y="9"/>
                      <a:pt x="5" y="10"/>
                      <a:pt x="6" y="10"/>
                    </a:cubicBezTo>
                    <a:cubicBezTo>
                      <a:pt x="7" y="10"/>
                      <a:pt x="7" y="10"/>
                      <a:pt x="7" y="9"/>
                    </a:cubicBezTo>
                    <a:cubicBezTo>
                      <a:pt x="9" y="9"/>
                      <a:pt x="9" y="7"/>
                      <a:pt x="9" y="5"/>
                    </a:cubicBezTo>
                    <a:lnTo>
                      <a:pt x="6" y="0"/>
                    </a:lnTo>
                    <a:close/>
                  </a:path>
                </a:pathLst>
              </a:custGeom>
              <a:grpFill/>
              <a:ln>
                <a:noFill/>
              </a:ln>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Calibri" panose="020F0502020204030204"/>
                  <a:ea typeface="宋体" panose="02010600030101010101" pitchFamily="2" charset="-122"/>
                  <a:cs typeface="+mn-cs"/>
                </a:endParaRPr>
              </a:p>
            </p:txBody>
          </p:sp>
          <p:sp>
            <p:nvSpPr>
              <p:cNvPr id="36" name="Freeform 22"/>
              <p:cNvSpPr/>
              <p:nvPr/>
            </p:nvSpPr>
            <p:spPr bwMode="auto">
              <a:xfrm>
                <a:off x="6129338" y="3619500"/>
                <a:ext cx="25400" cy="28575"/>
              </a:xfrm>
              <a:custGeom>
                <a:avLst/>
                <a:gdLst>
                  <a:gd name="T0" fmla="*/ 2858 w 9"/>
                  <a:gd name="T1" fmla="*/ 14032 h 10"/>
                  <a:gd name="T2" fmla="*/ 0 w 9"/>
                  <a:gd name="T3" fmla="*/ 22451 h 10"/>
                  <a:gd name="T4" fmla="*/ 5717 w 9"/>
                  <a:gd name="T5" fmla="*/ 25258 h 10"/>
                  <a:gd name="T6" fmla="*/ 8575 w 9"/>
                  <a:gd name="T7" fmla="*/ 28064 h 10"/>
                  <a:gd name="T8" fmla="*/ 17150 w 9"/>
                  <a:gd name="T9" fmla="*/ 22451 h 10"/>
                  <a:gd name="T10" fmla="*/ 25725 w 9"/>
                  <a:gd name="T11" fmla="*/ 8419 h 10"/>
                  <a:gd name="T12" fmla="*/ 8575 w 9"/>
                  <a:gd name="T13" fmla="*/ 0 h 10"/>
                  <a:gd name="T14" fmla="*/ 2858 w 9"/>
                  <a:gd name="T15" fmla="*/ 14032 h 10"/>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9" h="10">
                    <a:moveTo>
                      <a:pt x="1" y="5"/>
                    </a:moveTo>
                    <a:cubicBezTo>
                      <a:pt x="0" y="6"/>
                      <a:pt x="0" y="7"/>
                      <a:pt x="0" y="8"/>
                    </a:cubicBezTo>
                    <a:cubicBezTo>
                      <a:pt x="0" y="8"/>
                      <a:pt x="1" y="9"/>
                      <a:pt x="2" y="9"/>
                    </a:cubicBezTo>
                    <a:cubicBezTo>
                      <a:pt x="2" y="10"/>
                      <a:pt x="3" y="10"/>
                      <a:pt x="3" y="10"/>
                    </a:cubicBezTo>
                    <a:cubicBezTo>
                      <a:pt x="4" y="10"/>
                      <a:pt x="5" y="9"/>
                      <a:pt x="6" y="8"/>
                    </a:cubicBezTo>
                    <a:cubicBezTo>
                      <a:pt x="9" y="3"/>
                      <a:pt x="9" y="3"/>
                      <a:pt x="9" y="3"/>
                    </a:cubicBezTo>
                    <a:cubicBezTo>
                      <a:pt x="7" y="2"/>
                      <a:pt x="5" y="1"/>
                      <a:pt x="3" y="0"/>
                    </a:cubicBezTo>
                    <a:lnTo>
                      <a:pt x="1" y="5"/>
                    </a:lnTo>
                    <a:close/>
                  </a:path>
                </a:pathLst>
              </a:custGeom>
              <a:grpFill/>
              <a:ln>
                <a:noFill/>
              </a:ln>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Calibri" panose="020F0502020204030204"/>
                  <a:ea typeface="宋体" panose="02010600030101010101" pitchFamily="2" charset="-122"/>
                  <a:cs typeface="+mn-cs"/>
                </a:endParaRPr>
              </a:p>
            </p:txBody>
          </p:sp>
          <p:sp>
            <p:nvSpPr>
              <p:cNvPr id="37" name="Oval 23"/>
              <p:cNvSpPr>
                <a:spLocks noChangeArrowheads="1"/>
              </p:cNvSpPr>
              <p:nvPr/>
            </p:nvSpPr>
            <p:spPr bwMode="auto">
              <a:xfrm>
                <a:off x="6184900" y="3517900"/>
                <a:ext cx="23813" cy="26988"/>
              </a:xfrm>
              <a:prstGeom prst="ellipse">
                <a:avLst/>
              </a:prstGeom>
              <a:grpFill/>
              <a:ln>
                <a:noFill/>
              </a:ln>
            </p:spPr>
            <p:txBody>
              <a:bodyPr/>
              <a:lstStyle>
                <a:lvl1pPr>
                  <a:defRPr>
                    <a:solidFill>
                      <a:schemeClr val="tx1"/>
                    </a:solidFill>
                    <a:latin typeface="Calibri" panose="020F0502020204030204"/>
                    <a:ea typeface="宋体" panose="02010600030101010101" pitchFamily="2" charset="-122"/>
                  </a:defRPr>
                </a:lvl1pPr>
                <a:lvl2pPr marL="742950" indent="-285750">
                  <a:defRPr>
                    <a:solidFill>
                      <a:schemeClr val="tx1"/>
                    </a:solidFill>
                    <a:latin typeface="Calibri" panose="020F0502020204030204"/>
                    <a:ea typeface="宋体" panose="02010600030101010101" pitchFamily="2" charset="-122"/>
                  </a:defRPr>
                </a:lvl2pPr>
                <a:lvl3pPr marL="1143000" indent="-228600">
                  <a:defRPr>
                    <a:solidFill>
                      <a:schemeClr val="tx1"/>
                    </a:solidFill>
                    <a:latin typeface="Calibri" panose="020F0502020204030204"/>
                    <a:ea typeface="宋体" panose="02010600030101010101" pitchFamily="2" charset="-122"/>
                  </a:defRPr>
                </a:lvl3pPr>
                <a:lvl4pPr marL="1600200" indent="-228600">
                  <a:defRPr>
                    <a:solidFill>
                      <a:schemeClr val="tx1"/>
                    </a:solidFill>
                    <a:latin typeface="Calibri" panose="020F0502020204030204"/>
                    <a:ea typeface="宋体" panose="02010600030101010101" pitchFamily="2" charset="-122"/>
                  </a:defRPr>
                </a:lvl4pPr>
                <a:lvl5pPr marL="2057400" indent="-228600">
                  <a:defRPr>
                    <a:solidFill>
                      <a:schemeClr val="tx1"/>
                    </a:solidFill>
                    <a:latin typeface="Calibri" panose="020F0502020204030204"/>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a:ea typeface="宋体" panose="02010600030101010101" pitchFamily="2" charset="-122"/>
                  </a:defRPr>
                </a:lvl9p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Calibri" panose="020F0502020204030204"/>
                  <a:ea typeface="宋体" panose="02010600030101010101" pitchFamily="2" charset="-122"/>
                  <a:cs typeface="+mn-cs"/>
                </a:endParaRPr>
              </a:p>
            </p:txBody>
          </p:sp>
          <p:sp>
            <p:nvSpPr>
              <p:cNvPr id="38" name="Freeform 24"/>
              <p:cNvSpPr/>
              <p:nvPr/>
            </p:nvSpPr>
            <p:spPr bwMode="auto">
              <a:xfrm>
                <a:off x="6148388" y="3444875"/>
                <a:ext cx="60325" cy="73025"/>
              </a:xfrm>
              <a:custGeom>
                <a:avLst/>
                <a:gdLst>
                  <a:gd name="T0" fmla="*/ 60805 w 22"/>
                  <a:gd name="T1" fmla="*/ 69710 h 26"/>
                  <a:gd name="T2" fmla="*/ 58041 w 22"/>
                  <a:gd name="T3" fmla="*/ 19519 h 26"/>
                  <a:gd name="T4" fmla="*/ 49750 w 22"/>
                  <a:gd name="T5" fmla="*/ 8365 h 26"/>
                  <a:gd name="T6" fmla="*/ 38694 w 22"/>
                  <a:gd name="T7" fmla="*/ 19519 h 26"/>
                  <a:gd name="T8" fmla="*/ 38694 w 22"/>
                  <a:gd name="T9" fmla="*/ 47403 h 26"/>
                  <a:gd name="T10" fmla="*/ 13819 w 22"/>
                  <a:gd name="T11" fmla="*/ 2788 h 26"/>
                  <a:gd name="T12" fmla="*/ 5528 w 22"/>
                  <a:gd name="T13" fmla="*/ 2788 h 26"/>
                  <a:gd name="T14" fmla="*/ 2764 w 22"/>
                  <a:gd name="T15" fmla="*/ 11154 h 26"/>
                  <a:gd name="T16" fmla="*/ 35930 w 22"/>
                  <a:gd name="T17" fmla="*/ 72498 h 26"/>
                  <a:gd name="T18" fmla="*/ 49750 w 22"/>
                  <a:gd name="T19" fmla="*/ 66921 h 26"/>
                  <a:gd name="T20" fmla="*/ 60805 w 22"/>
                  <a:gd name="T21" fmla="*/ 69710 h 2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22" h="26">
                    <a:moveTo>
                      <a:pt x="22" y="25"/>
                    </a:moveTo>
                    <a:cubicBezTo>
                      <a:pt x="21" y="7"/>
                      <a:pt x="21" y="7"/>
                      <a:pt x="21" y="7"/>
                    </a:cubicBezTo>
                    <a:cubicBezTo>
                      <a:pt x="21" y="5"/>
                      <a:pt x="20" y="3"/>
                      <a:pt x="18" y="3"/>
                    </a:cubicBezTo>
                    <a:cubicBezTo>
                      <a:pt x="15" y="3"/>
                      <a:pt x="14" y="5"/>
                      <a:pt x="14" y="7"/>
                    </a:cubicBezTo>
                    <a:cubicBezTo>
                      <a:pt x="14" y="17"/>
                      <a:pt x="14" y="17"/>
                      <a:pt x="14" y="17"/>
                    </a:cubicBezTo>
                    <a:cubicBezTo>
                      <a:pt x="5" y="1"/>
                      <a:pt x="5" y="1"/>
                      <a:pt x="5" y="1"/>
                    </a:cubicBezTo>
                    <a:cubicBezTo>
                      <a:pt x="4" y="0"/>
                      <a:pt x="3" y="0"/>
                      <a:pt x="2" y="1"/>
                    </a:cubicBezTo>
                    <a:cubicBezTo>
                      <a:pt x="1" y="1"/>
                      <a:pt x="0" y="3"/>
                      <a:pt x="1" y="4"/>
                    </a:cubicBezTo>
                    <a:cubicBezTo>
                      <a:pt x="13" y="26"/>
                      <a:pt x="13" y="26"/>
                      <a:pt x="13" y="26"/>
                    </a:cubicBezTo>
                    <a:cubicBezTo>
                      <a:pt x="14" y="24"/>
                      <a:pt x="16" y="24"/>
                      <a:pt x="18" y="24"/>
                    </a:cubicBezTo>
                    <a:cubicBezTo>
                      <a:pt x="19" y="24"/>
                      <a:pt x="21" y="24"/>
                      <a:pt x="22" y="25"/>
                    </a:cubicBezTo>
                    <a:close/>
                  </a:path>
                </a:pathLst>
              </a:custGeom>
              <a:grpFill/>
              <a:ln>
                <a:noFill/>
              </a:ln>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Calibri" panose="020F0502020204030204"/>
                  <a:ea typeface="宋体" panose="02010600030101010101" pitchFamily="2" charset="-122"/>
                  <a:cs typeface="+mn-cs"/>
                </a:endParaRPr>
              </a:p>
            </p:txBody>
          </p:sp>
        </p:grpSp>
        <p:sp>
          <p:nvSpPr>
            <p:cNvPr id="39" name="文本框 38"/>
            <p:cNvSpPr txBox="1"/>
            <p:nvPr/>
          </p:nvSpPr>
          <p:spPr bwMode="auto">
            <a:xfrm>
              <a:off x="8793613" y="1188221"/>
              <a:ext cx="1922797" cy="400863"/>
            </a:xfrm>
            <a:prstGeom prst="rect">
              <a:avLst/>
            </a:prstGeom>
            <a:noFill/>
          </p:spPr>
          <p:txBody>
            <a:bodyPr>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2000" b="0" i="0" u="none" strike="noStrike" kern="1200" cap="none" spc="0" normalizeH="0" baseline="0" noProof="0" dirty="0">
                  <a:ln>
                    <a:noFill/>
                  </a:ln>
                  <a:solidFill>
                    <a:srgbClr val="FFFFFF">
                      <a:lumMod val="50000"/>
                    </a:srgbClr>
                  </a:solidFill>
                  <a:effectLst/>
                  <a:uLnTx/>
                  <a:uFillTx/>
                  <a:latin typeface="方正正黑简体" panose="02000000000000000000" pitchFamily="2" charset="-122"/>
                  <a:ea typeface="方正正黑简体" panose="02000000000000000000" pitchFamily="2" charset="-122"/>
                  <a:cs typeface="+mn-cs"/>
                </a:rPr>
                <a:t>在此添加标题</a:t>
              </a:r>
            </a:p>
          </p:txBody>
        </p:sp>
        <p:sp>
          <p:nvSpPr>
            <p:cNvPr id="40" name="文本框 39"/>
            <p:cNvSpPr txBox="1"/>
            <p:nvPr/>
          </p:nvSpPr>
          <p:spPr bwMode="auto">
            <a:xfrm>
              <a:off x="8425457" y="1602722"/>
              <a:ext cx="2335184" cy="757130"/>
            </a:xfrm>
            <a:prstGeom prst="rect">
              <a:avLst/>
            </a:prstGeom>
            <a:noFill/>
          </p:spPr>
          <p:txBody>
            <a:bodyPr wrap="square">
              <a:spAutoFit/>
            </a:bodyPr>
            <a:lstStyle/>
            <a:p>
              <a:pPr marL="0" marR="0" lvl="0" indent="0" algn="just" defTabSz="914400" rtl="0" eaLnBrk="1" fontAlgn="auto" latinLnBrk="0" hangingPunct="1">
                <a:lnSpc>
                  <a:spcPct val="120000"/>
                </a:lnSpc>
                <a:spcBef>
                  <a:spcPts val="0"/>
                </a:spcBef>
                <a:spcAft>
                  <a:spcPts val="0"/>
                </a:spcAft>
                <a:buClrTx/>
                <a:buSzTx/>
                <a:buFontTx/>
                <a:buNone/>
                <a:defRPr/>
              </a:pPr>
              <a:r>
                <a:rPr kumimoji="0" lang="zh-CN" altLang="en-US" sz="1200" b="0" i="0" u="none" strike="noStrike" kern="1200" cap="none" spc="0" normalizeH="0" baseline="0" noProof="0" dirty="0">
                  <a:ln>
                    <a:noFill/>
                  </a:ln>
                  <a:solidFill>
                    <a:srgbClr val="FFFFFF">
                      <a:lumMod val="50000"/>
                    </a:srgbClr>
                  </a:solidFill>
                  <a:effectLst/>
                  <a:uLnTx/>
                  <a:uFillTx/>
                  <a:latin typeface="方正正纤黑简体" panose="02000000000000000000" pitchFamily="2" charset="-122"/>
                  <a:ea typeface="方正正纤黑简体" panose="02000000000000000000" pitchFamily="2" charset="-122"/>
                  <a:cs typeface="+mn-cs"/>
                </a:rPr>
                <a:t>点击输入替换的内容点击输入替换的内容点击输入替换的内容点击输入替换的内容</a:t>
              </a:r>
            </a:p>
          </p:txBody>
        </p:sp>
      </p:grpSp>
      <p:grpSp>
        <p:nvGrpSpPr>
          <p:cNvPr id="54" name="组合 53"/>
          <p:cNvGrpSpPr/>
          <p:nvPr/>
        </p:nvGrpSpPr>
        <p:grpSpPr>
          <a:xfrm>
            <a:off x="1036273" y="4592573"/>
            <a:ext cx="4077294" cy="1195473"/>
            <a:chOff x="1912294" y="4784649"/>
            <a:chExt cx="4077294" cy="1195473"/>
          </a:xfrm>
        </p:grpSpPr>
        <p:sp>
          <p:nvSpPr>
            <p:cNvPr id="49" name="任意多边形 48"/>
            <p:cNvSpPr/>
            <p:nvPr/>
          </p:nvSpPr>
          <p:spPr>
            <a:xfrm>
              <a:off x="2012426" y="4804940"/>
              <a:ext cx="3977162" cy="403860"/>
            </a:xfrm>
            <a:custGeom>
              <a:avLst/>
              <a:gdLst>
                <a:gd name="connsiteX0" fmla="*/ 3779520 w 3779520"/>
                <a:gd name="connsiteY0" fmla="*/ 0 h 853440"/>
                <a:gd name="connsiteX1" fmla="*/ 3169920 w 3779520"/>
                <a:gd name="connsiteY1" fmla="*/ 853440 h 853440"/>
                <a:gd name="connsiteX2" fmla="*/ 0 w 3779520"/>
                <a:gd name="connsiteY2" fmla="*/ 853440 h 853440"/>
                <a:gd name="connsiteX0-1" fmla="*/ 3860889 w 3860889"/>
                <a:gd name="connsiteY0-2" fmla="*/ 0 h 403860"/>
                <a:gd name="connsiteX1-3" fmla="*/ 3169920 w 3860889"/>
                <a:gd name="connsiteY1-4" fmla="*/ 403860 h 403860"/>
                <a:gd name="connsiteX2-5" fmla="*/ 0 w 3860889"/>
                <a:gd name="connsiteY2-6" fmla="*/ 403860 h 403860"/>
              </a:gdLst>
              <a:ahLst/>
              <a:cxnLst>
                <a:cxn ang="0">
                  <a:pos x="connsiteX0-1" y="connsiteY0-2"/>
                </a:cxn>
                <a:cxn ang="0">
                  <a:pos x="connsiteX1-3" y="connsiteY1-4"/>
                </a:cxn>
                <a:cxn ang="0">
                  <a:pos x="connsiteX2-5" y="connsiteY2-6"/>
                </a:cxn>
              </a:cxnLst>
              <a:rect l="l" t="t" r="r" b="b"/>
              <a:pathLst>
                <a:path w="3860889" h="403860">
                  <a:moveTo>
                    <a:pt x="3860889" y="0"/>
                  </a:moveTo>
                  <a:lnTo>
                    <a:pt x="3169920" y="403860"/>
                  </a:lnTo>
                  <a:lnTo>
                    <a:pt x="0" y="403860"/>
                  </a:lnTo>
                </a:path>
              </a:pathLst>
            </a:cu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Calibri" panose="020F0502020204030204"/>
                <a:ea typeface="宋体" panose="02010600030101010101" pitchFamily="2" charset="-122"/>
                <a:cs typeface="+mn-cs"/>
              </a:endParaRPr>
            </a:p>
          </p:txBody>
        </p:sp>
        <p:sp>
          <p:nvSpPr>
            <p:cNvPr id="50" name="椭圆 49"/>
            <p:cNvSpPr/>
            <p:nvPr/>
          </p:nvSpPr>
          <p:spPr>
            <a:xfrm>
              <a:off x="1912294" y="5120635"/>
              <a:ext cx="176331" cy="176331"/>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Calibri" panose="020F0502020204030204"/>
                <a:ea typeface="宋体" panose="02010600030101010101" pitchFamily="2" charset="-122"/>
                <a:cs typeface="+mn-cs"/>
              </a:endParaRPr>
            </a:p>
          </p:txBody>
        </p:sp>
        <p:sp>
          <p:nvSpPr>
            <p:cNvPr id="51" name="Freeform 246"/>
            <p:cNvSpPr/>
            <p:nvPr/>
          </p:nvSpPr>
          <p:spPr bwMode="auto">
            <a:xfrm>
              <a:off x="2202745" y="4848178"/>
              <a:ext cx="300346" cy="294925"/>
            </a:xfrm>
            <a:custGeom>
              <a:avLst/>
              <a:gdLst>
                <a:gd name="T0" fmla="*/ 409249 w 159"/>
                <a:gd name="T1" fmla="*/ 295952 h 156"/>
                <a:gd name="T2" fmla="*/ 326293 w 159"/>
                <a:gd name="T3" fmla="*/ 279356 h 156"/>
                <a:gd name="T4" fmla="*/ 257163 w 159"/>
                <a:gd name="T5" fmla="*/ 210209 h 156"/>
                <a:gd name="T6" fmla="*/ 342884 w 159"/>
                <a:gd name="T7" fmla="*/ 121700 h 156"/>
                <a:gd name="T8" fmla="*/ 367771 w 159"/>
                <a:gd name="T9" fmla="*/ 118934 h 156"/>
                <a:gd name="T10" fmla="*/ 409249 w 159"/>
                <a:gd name="T11" fmla="*/ 52552 h 156"/>
                <a:gd name="T12" fmla="*/ 387127 w 159"/>
                <a:gd name="T13" fmla="*/ 30425 h 156"/>
                <a:gd name="T14" fmla="*/ 320763 w 159"/>
                <a:gd name="T15" fmla="*/ 71914 h 156"/>
                <a:gd name="T16" fmla="*/ 317997 w 159"/>
                <a:gd name="T17" fmla="*/ 96807 h 156"/>
                <a:gd name="T18" fmla="*/ 232276 w 159"/>
                <a:gd name="T19" fmla="*/ 182550 h 156"/>
                <a:gd name="T20" fmla="*/ 154851 w 159"/>
                <a:gd name="T21" fmla="*/ 107870 h 156"/>
                <a:gd name="T22" fmla="*/ 138260 w 159"/>
                <a:gd name="T23" fmla="*/ 24893 h 156"/>
                <a:gd name="T24" fmla="*/ 88486 w 159"/>
                <a:gd name="T25" fmla="*/ 0 h 156"/>
                <a:gd name="T26" fmla="*/ 121669 w 159"/>
                <a:gd name="T27" fmla="*/ 33191 h 156"/>
                <a:gd name="T28" fmla="*/ 107843 w 159"/>
                <a:gd name="T29" fmla="*/ 88509 h 156"/>
                <a:gd name="T30" fmla="*/ 52539 w 159"/>
                <a:gd name="T31" fmla="*/ 102338 h 156"/>
                <a:gd name="T32" fmla="*/ 8296 w 159"/>
                <a:gd name="T33" fmla="*/ 55318 h 156"/>
                <a:gd name="T34" fmla="*/ 27652 w 159"/>
                <a:gd name="T35" fmla="*/ 135529 h 156"/>
                <a:gd name="T36" fmla="*/ 113373 w 159"/>
                <a:gd name="T37" fmla="*/ 152125 h 156"/>
                <a:gd name="T38" fmla="*/ 179738 w 159"/>
                <a:gd name="T39" fmla="*/ 218506 h 156"/>
                <a:gd name="T40" fmla="*/ 35948 w 159"/>
                <a:gd name="T41" fmla="*/ 359568 h 156"/>
                <a:gd name="T42" fmla="*/ 35948 w 159"/>
                <a:gd name="T43" fmla="*/ 401056 h 156"/>
                <a:gd name="T44" fmla="*/ 38713 w 159"/>
                <a:gd name="T45" fmla="*/ 403822 h 156"/>
                <a:gd name="T46" fmla="*/ 80191 w 159"/>
                <a:gd name="T47" fmla="*/ 403822 h 156"/>
                <a:gd name="T48" fmla="*/ 221216 w 159"/>
                <a:gd name="T49" fmla="*/ 262761 h 156"/>
                <a:gd name="T50" fmla="*/ 282050 w 159"/>
                <a:gd name="T51" fmla="*/ 323611 h 156"/>
                <a:gd name="T52" fmla="*/ 298641 w 159"/>
                <a:gd name="T53" fmla="*/ 406588 h 156"/>
                <a:gd name="T54" fmla="*/ 365006 w 159"/>
                <a:gd name="T55" fmla="*/ 428715 h 156"/>
                <a:gd name="T56" fmla="*/ 323528 w 159"/>
                <a:gd name="T57" fmla="*/ 387227 h 156"/>
                <a:gd name="T58" fmla="*/ 334589 w 159"/>
                <a:gd name="T59" fmla="*/ 342972 h 156"/>
                <a:gd name="T60" fmla="*/ 378832 w 159"/>
                <a:gd name="T61" fmla="*/ 331908 h 156"/>
                <a:gd name="T62" fmla="*/ 428605 w 159"/>
                <a:gd name="T63" fmla="*/ 381695 h 156"/>
                <a:gd name="T64" fmla="*/ 409249 w 159"/>
                <a:gd name="T65" fmla="*/ 295952 h 15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159" h="156">
                  <a:moveTo>
                    <a:pt x="148" y="107"/>
                  </a:moveTo>
                  <a:cubicBezTo>
                    <a:pt x="140" y="99"/>
                    <a:pt x="128" y="97"/>
                    <a:pt x="118" y="101"/>
                  </a:cubicBezTo>
                  <a:cubicBezTo>
                    <a:pt x="93" y="76"/>
                    <a:pt x="93" y="76"/>
                    <a:pt x="93" y="76"/>
                  </a:cubicBezTo>
                  <a:cubicBezTo>
                    <a:pt x="124" y="44"/>
                    <a:pt x="124" y="44"/>
                    <a:pt x="124" y="44"/>
                  </a:cubicBezTo>
                  <a:cubicBezTo>
                    <a:pt x="133" y="43"/>
                    <a:pt x="133" y="43"/>
                    <a:pt x="133" y="43"/>
                  </a:cubicBezTo>
                  <a:cubicBezTo>
                    <a:pt x="148" y="19"/>
                    <a:pt x="148" y="19"/>
                    <a:pt x="148" y="19"/>
                  </a:cubicBezTo>
                  <a:cubicBezTo>
                    <a:pt x="140" y="11"/>
                    <a:pt x="140" y="11"/>
                    <a:pt x="140" y="11"/>
                  </a:cubicBezTo>
                  <a:cubicBezTo>
                    <a:pt x="116" y="26"/>
                    <a:pt x="116" y="26"/>
                    <a:pt x="116" y="26"/>
                  </a:cubicBezTo>
                  <a:cubicBezTo>
                    <a:pt x="115" y="35"/>
                    <a:pt x="115" y="35"/>
                    <a:pt x="115" y="35"/>
                  </a:cubicBezTo>
                  <a:cubicBezTo>
                    <a:pt x="84" y="66"/>
                    <a:pt x="84" y="66"/>
                    <a:pt x="84" y="66"/>
                  </a:cubicBezTo>
                  <a:cubicBezTo>
                    <a:pt x="56" y="39"/>
                    <a:pt x="56" y="39"/>
                    <a:pt x="56" y="39"/>
                  </a:cubicBezTo>
                  <a:cubicBezTo>
                    <a:pt x="60" y="29"/>
                    <a:pt x="58" y="17"/>
                    <a:pt x="50" y="9"/>
                  </a:cubicBezTo>
                  <a:cubicBezTo>
                    <a:pt x="45" y="4"/>
                    <a:pt x="38" y="1"/>
                    <a:pt x="32" y="0"/>
                  </a:cubicBezTo>
                  <a:cubicBezTo>
                    <a:pt x="44" y="12"/>
                    <a:pt x="44" y="12"/>
                    <a:pt x="44" y="12"/>
                  </a:cubicBezTo>
                  <a:cubicBezTo>
                    <a:pt x="39" y="32"/>
                    <a:pt x="39" y="32"/>
                    <a:pt x="39" y="32"/>
                  </a:cubicBezTo>
                  <a:cubicBezTo>
                    <a:pt x="19" y="37"/>
                    <a:pt x="19" y="37"/>
                    <a:pt x="19" y="37"/>
                  </a:cubicBezTo>
                  <a:cubicBezTo>
                    <a:pt x="3" y="20"/>
                    <a:pt x="3" y="20"/>
                    <a:pt x="3" y="20"/>
                  </a:cubicBezTo>
                  <a:cubicBezTo>
                    <a:pt x="0" y="30"/>
                    <a:pt x="2" y="41"/>
                    <a:pt x="10" y="49"/>
                  </a:cubicBezTo>
                  <a:cubicBezTo>
                    <a:pt x="18" y="57"/>
                    <a:pt x="30" y="59"/>
                    <a:pt x="41" y="55"/>
                  </a:cubicBezTo>
                  <a:cubicBezTo>
                    <a:pt x="65" y="79"/>
                    <a:pt x="65" y="79"/>
                    <a:pt x="65" y="79"/>
                  </a:cubicBezTo>
                  <a:cubicBezTo>
                    <a:pt x="13" y="130"/>
                    <a:pt x="13" y="130"/>
                    <a:pt x="13" y="130"/>
                  </a:cubicBezTo>
                  <a:cubicBezTo>
                    <a:pt x="9" y="134"/>
                    <a:pt x="9" y="141"/>
                    <a:pt x="13" y="145"/>
                  </a:cubicBezTo>
                  <a:cubicBezTo>
                    <a:pt x="14" y="146"/>
                    <a:pt x="14" y="146"/>
                    <a:pt x="14" y="146"/>
                  </a:cubicBezTo>
                  <a:cubicBezTo>
                    <a:pt x="18" y="150"/>
                    <a:pt x="25" y="150"/>
                    <a:pt x="29" y="146"/>
                  </a:cubicBezTo>
                  <a:cubicBezTo>
                    <a:pt x="80" y="95"/>
                    <a:pt x="80" y="95"/>
                    <a:pt x="80" y="95"/>
                  </a:cubicBezTo>
                  <a:cubicBezTo>
                    <a:pt x="102" y="117"/>
                    <a:pt x="102" y="117"/>
                    <a:pt x="102" y="117"/>
                  </a:cubicBezTo>
                  <a:cubicBezTo>
                    <a:pt x="98" y="127"/>
                    <a:pt x="100" y="139"/>
                    <a:pt x="108" y="147"/>
                  </a:cubicBezTo>
                  <a:cubicBezTo>
                    <a:pt x="115" y="154"/>
                    <a:pt x="124" y="156"/>
                    <a:pt x="132" y="155"/>
                  </a:cubicBezTo>
                  <a:cubicBezTo>
                    <a:pt x="117" y="140"/>
                    <a:pt x="117" y="140"/>
                    <a:pt x="117" y="140"/>
                  </a:cubicBezTo>
                  <a:cubicBezTo>
                    <a:pt x="121" y="124"/>
                    <a:pt x="121" y="124"/>
                    <a:pt x="121" y="124"/>
                  </a:cubicBezTo>
                  <a:cubicBezTo>
                    <a:pt x="137" y="120"/>
                    <a:pt x="137" y="120"/>
                    <a:pt x="137" y="120"/>
                  </a:cubicBezTo>
                  <a:cubicBezTo>
                    <a:pt x="155" y="138"/>
                    <a:pt x="155" y="138"/>
                    <a:pt x="155" y="138"/>
                  </a:cubicBezTo>
                  <a:cubicBezTo>
                    <a:pt x="159" y="127"/>
                    <a:pt x="157" y="115"/>
                    <a:pt x="148" y="107"/>
                  </a:cubicBezTo>
                  <a:close/>
                </a:path>
              </a:pathLst>
            </a:custGeom>
            <a:solidFill>
              <a:schemeClr val="tx1">
                <a:lumMod val="50000"/>
                <a:lumOff val="50000"/>
              </a:schemeClr>
            </a:solidFill>
            <a:ln>
              <a:noFill/>
            </a:ln>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Calibri" panose="020F0502020204030204"/>
                <a:ea typeface="宋体" panose="02010600030101010101" pitchFamily="2" charset="-122"/>
                <a:cs typeface="+mn-cs"/>
              </a:endParaRPr>
            </a:p>
          </p:txBody>
        </p:sp>
        <p:sp>
          <p:nvSpPr>
            <p:cNvPr id="52" name="文本框 51"/>
            <p:cNvSpPr txBox="1"/>
            <p:nvPr/>
          </p:nvSpPr>
          <p:spPr bwMode="auto">
            <a:xfrm>
              <a:off x="2449914" y="4784649"/>
              <a:ext cx="1922797" cy="400863"/>
            </a:xfrm>
            <a:prstGeom prst="rect">
              <a:avLst/>
            </a:prstGeom>
            <a:noFill/>
          </p:spPr>
          <p:txBody>
            <a:bodyPr>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2000" b="0" i="0" u="none" strike="noStrike" kern="1200" cap="none" spc="0" normalizeH="0" baseline="0" noProof="0" dirty="0">
                  <a:ln>
                    <a:noFill/>
                  </a:ln>
                  <a:solidFill>
                    <a:srgbClr val="FFFFFF">
                      <a:lumMod val="50000"/>
                    </a:srgbClr>
                  </a:solidFill>
                  <a:effectLst/>
                  <a:uLnTx/>
                  <a:uFillTx/>
                  <a:latin typeface="方正正黑简体" panose="02000000000000000000" pitchFamily="2" charset="-122"/>
                  <a:ea typeface="方正正黑简体" panose="02000000000000000000" pitchFamily="2" charset="-122"/>
                  <a:cs typeface="+mn-cs"/>
                </a:rPr>
                <a:t>在此添加标题</a:t>
              </a:r>
            </a:p>
          </p:txBody>
        </p:sp>
        <p:sp>
          <p:nvSpPr>
            <p:cNvPr id="53" name="文本框 52"/>
            <p:cNvSpPr txBox="1"/>
            <p:nvPr/>
          </p:nvSpPr>
          <p:spPr bwMode="auto">
            <a:xfrm>
              <a:off x="2106681" y="5222992"/>
              <a:ext cx="2335184" cy="757130"/>
            </a:xfrm>
            <a:prstGeom prst="rect">
              <a:avLst/>
            </a:prstGeom>
            <a:noFill/>
          </p:spPr>
          <p:txBody>
            <a:bodyPr wrap="square">
              <a:spAutoFit/>
            </a:bodyPr>
            <a:lstStyle/>
            <a:p>
              <a:pPr marL="0" marR="0" lvl="0" indent="0" algn="just" defTabSz="914400" rtl="0" eaLnBrk="1" fontAlgn="auto" latinLnBrk="0" hangingPunct="1">
                <a:lnSpc>
                  <a:spcPct val="120000"/>
                </a:lnSpc>
                <a:spcBef>
                  <a:spcPts val="0"/>
                </a:spcBef>
                <a:spcAft>
                  <a:spcPts val="0"/>
                </a:spcAft>
                <a:buClrTx/>
                <a:buSzTx/>
                <a:buFontTx/>
                <a:buNone/>
                <a:defRPr/>
              </a:pPr>
              <a:r>
                <a:rPr kumimoji="0" lang="zh-CN" altLang="en-US" sz="1200" b="0" i="0" u="none" strike="noStrike" kern="1200" cap="none" spc="0" normalizeH="0" baseline="0" noProof="0" dirty="0">
                  <a:ln>
                    <a:noFill/>
                  </a:ln>
                  <a:solidFill>
                    <a:srgbClr val="FFFFFF">
                      <a:lumMod val="50000"/>
                    </a:srgbClr>
                  </a:solidFill>
                  <a:effectLst/>
                  <a:uLnTx/>
                  <a:uFillTx/>
                  <a:latin typeface="方正正纤黑简体" panose="02000000000000000000" pitchFamily="2" charset="-122"/>
                  <a:ea typeface="方正正纤黑简体" panose="02000000000000000000" pitchFamily="2" charset="-122"/>
                  <a:cs typeface="+mn-cs"/>
                </a:rPr>
                <a:t>点击输入替换的内容点击输入替换的内容点击输入替换的内容点击输入替换的内容</a:t>
              </a:r>
            </a:p>
          </p:txBody>
        </p:sp>
      </p:grpSp>
      <p:grpSp>
        <p:nvGrpSpPr>
          <p:cNvPr id="76" name="组合 75"/>
          <p:cNvGrpSpPr/>
          <p:nvPr/>
        </p:nvGrpSpPr>
        <p:grpSpPr>
          <a:xfrm>
            <a:off x="7134281" y="4958836"/>
            <a:ext cx="3736560" cy="1323489"/>
            <a:chOff x="6200247" y="4623378"/>
            <a:chExt cx="3736560" cy="1323489"/>
          </a:xfrm>
        </p:grpSpPr>
        <p:sp>
          <p:nvSpPr>
            <p:cNvPr id="55" name="任意多边形 54"/>
            <p:cNvSpPr/>
            <p:nvPr/>
          </p:nvSpPr>
          <p:spPr>
            <a:xfrm flipH="1">
              <a:off x="6200247" y="4623378"/>
              <a:ext cx="3714694" cy="571500"/>
            </a:xfrm>
            <a:custGeom>
              <a:avLst/>
              <a:gdLst>
                <a:gd name="connsiteX0" fmla="*/ 3779520 w 3779520"/>
                <a:gd name="connsiteY0" fmla="*/ 0 h 853440"/>
                <a:gd name="connsiteX1" fmla="*/ 3169920 w 3779520"/>
                <a:gd name="connsiteY1" fmla="*/ 853440 h 853440"/>
                <a:gd name="connsiteX2" fmla="*/ 0 w 3779520"/>
                <a:gd name="connsiteY2" fmla="*/ 853440 h 853440"/>
                <a:gd name="connsiteX0-1" fmla="*/ 4303871 w 4303871"/>
                <a:gd name="connsiteY0-2" fmla="*/ 0 h 571500"/>
                <a:gd name="connsiteX1-3" fmla="*/ 3169920 w 4303871"/>
                <a:gd name="connsiteY1-4" fmla="*/ 571500 h 571500"/>
                <a:gd name="connsiteX2-5" fmla="*/ 0 w 4303871"/>
                <a:gd name="connsiteY2-6" fmla="*/ 571500 h 571500"/>
              </a:gdLst>
              <a:ahLst/>
              <a:cxnLst>
                <a:cxn ang="0">
                  <a:pos x="connsiteX0-1" y="connsiteY0-2"/>
                </a:cxn>
                <a:cxn ang="0">
                  <a:pos x="connsiteX1-3" y="connsiteY1-4"/>
                </a:cxn>
                <a:cxn ang="0">
                  <a:pos x="connsiteX2-5" y="connsiteY2-6"/>
                </a:cxn>
              </a:cxnLst>
              <a:rect l="l" t="t" r="r" b="b"/>
              <a:pathLst>
                <a:path w="4303871" h="571500">
                  <a:moveTo>
                    <a:pt x="4303871" y="0"/>
                  </a:moveTo>
                  <a:lnTo>
                    <a:pt x="3169920" y="571500"/>
                  </a:lnTo>
                  <a:lnTo>
                    <a:pt x="0" y="571500"/>
                  </a:lnTo>
                </a:path>
              </a:pathLst>
            </a:custGeom>
            <a:no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Calibri" panose="020F0502020204030204"/>
                <a:ea typeface="宋体" panose="02010600030101010101" pitchFamily="2" charset="-122"/>
                <a:cs typeface="+mn-cs"/>
              </a:endParaRPr>
            </a:p>
          </p:txBody>
        </p:sp>
        <p:sp>
          <p:nvSpPr>
            <p:cNvPr id="56" name="椭圆 55"/>
            <p:cNvSpPr/>
            <p:nvPr/>
          </p:nvSpPr>
          <p:spPr>
            <a:xfrm>
              <a:off x="9760476" y="5120635"/>
              <a:ext cx="176331" cy="176331"/>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Calibri" panose="020F0502020204030204"/>
                <a:ea typeface="宋体" panose="02010600030101010101" pitchFamily="2" charset="-122"/>
                <a:cs typeface="+mn-cs"/>
              </a:endParaRPr>
            </a:p>
          </p:txBody>
        </p:sp>
        <p:grpSp>
          <p:nvGrpSpPr>
            <p:cNvPr id="57" name="组合 56"/>
            <p:cNvGrpSpPr/>
            <p:nvPr/>
          </p:nvGrpSpPr>
          <p:grpSpPr>
            <a:xfrm>
              <a:off x="7463388" y="4771147"/>
              <a:ext cx="338296" cy="343717"/>
              <a:chOff x="3521075" y="3182938"/>
              <a:chExt cx="495300" cy="503237"/>
            </a:xfrm>
            <a:solidFill>
              <a:schemeClr val="tx1">
                <a:lumMod val="50000"/>
                <a:lumOff val="50000"/>
              </a:schemeClr>
            </a:solidFill>
          </p:grpSpPr>
          <p:sp>
            <p:nvSpPr>
              <p:cNvPr id="58" name="Freeform 83"/>
              <p:cNvSpPr>
                <a:spLocks noEditPoints="1"/>
              </p:cNvSpPr>
              <p:nvPr/>
            </p:nvSpPr>
            <p:spPr bwMode="auto">
              <a:xfrm>
                <a:off x="3546475" y="3201988"/>
                <a:ext cx="444500" cy="233362"/>
              </a:xfrm>
              <a:custGeom>
                <a:avLst/>
                <a:gdLst>
                  <a:gd name="T0" fmla="*/ 444343 w 380"/>
                  <a:gd name="T1" fmla="*/ 232696 h 199"/>
                  <a:gd name="T2" fmla="*/ 0 w 380"/>
                  <a:gd name="T3" fmla="*/ 232696 h 199"/>
                  <a:gd name="T4" fmla="*/ 0 w 380"/>
                  <a:gd name="T5" fmla="*/ 0 h 199"/>
                  <a:gd name="T6" fmla="*/ 444343 w 380"/>
                  <a:gd name="T7" fmla="*/ 0 h 199"/>
                  <a:gd name="T8" fmla="*/ 444343 w 380"/>
                  <a:gd name="T9" fmla="*/ 232696 h 199"/>
                  <a:gd name="T10" fmla="*/ 444343 w 380"/>
                  <a:gd name="T11" fmla="*/ 232696 h 199"/>
                  <a:gd name="T12" fmla="*/ 16371 w 380"/>
                  <a:gd name="T13" fmla="*/ 218664 h 199"/>
                  <a:gd name="T14" fmla="*/ 431480 w 380"/>
                  <a:gd name="T15" fmla="*/ 218664 h 199"/>
                  <a:gd name="T16" fmla="*/ 431480 w 380"/>
                  <a:gd name="T17" fmla="*/ 14032 h 199"/>
                  <a:gd name="T18" fmla="*/ 16371 w 380"/>
                  <a:gd name="T19" fmla="*/ 14032 h 199"/>
                  <a:gd name="T20" fmla="*/ 16371 w 380"/>
                  <a:gd name="T21" fmla="*/ 218664 h 199"/>
                  <a:gd name="T22" fmla="*/ 16371 w 380"/>
                  <a:gd name="T23" fmla="*/ 218664 h 199"/>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380" h="199">
                    <a:moveTo>
                      <a:pt x="380" y="199"/>
                    </a:moveTo>
                    <a:lnTo>
                      <a:pt x="0" y="199"/>
                    </a:lnTo>
                    <a:lnTo>
                      <a:pt x="0" y="0"/>
                    </a:lnTo>
                    <a:lnTo>
                      <a:pt x="380" y="0"/>
                    </a:lnTo>
                    <a:lnTo>
                      <a:pt x="380" y="199"/>
                    </a:lnTo>
                    <a:close/>
                    <a:moveTo>
                      <a:pt x="14" y="187"/>
                    </a:moveTo>
                    <a:lnTo>
                      <a:pt x="369" y="187"/>
                    </a:lnTo>
                    <a:lnTo>
                      <a:pt x="369" y="12"/>
                    </a:lnTo>
                    <a:lnTo>
                      <a:pt x="14" y="12"/>
                    </a:lnTo>
                    <a:lnTo>
                      <a:pt x="14" y="187"/>
                    </a:lnTo>
                    <a:close/>
                  </a:path>
                </a:pathLst>
              </a:custGeom>
              <a:grpFill/>
              <a:ln>
                <a:noFill/>
              </a:ln>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Calibri" panose="020F0502020204030204"/>
                  <a:ea typeface="宋体" panose="02010600030101010101" pitchFamily="2" charset="-122"/>
                  <a:cs typeface="+mn-cs"/>
                </a:endParaRPr>
              </a:p>
            </p:txBody>
          </p:sp>
          <p:sp>
            <p:nvSpPr>
              <p:cNvPr id="59" name="Rectangle 84"/>
              <p:cNvSpPr>
                <a:spLocks noChangeArrowheads="1"/>
              </p:cNvSpPr>
              <p:nvPr/>
            </p:nvSpPr>
            <p:spPr bwMode="auto">
              <a:xfrm>
                <a:off x="3521075" y="3182938"/>
                <a:ext cx="495300" cy="55562"/>
              </a:xfrm>
              <a:prstGeom prst="rect">
                <a:avLst/>
              </a:prstGeom>
              <a:grpFill/>
              <a:ln>
                <a:noFill/>
              </a:ln>
            </p:spPr>
            <p:txBody>
              <a:bodyPr/>
              <a:lstStyle>
                <a:lvl1pPr>
                  <a:defRPr>
                    <a:solidFill>
                      <a:schemeClr val="tx1"/>
                    </a:solidFill>
                    <a:latin typeface="Calibri" panose="020F0502020204030204"/>
                    <a:ea typeface="宋体" panose="02010600030101010101" pitchFamily="2" charset="-122"/>
                  </a:defRPr>
                </a:lvl1pPr>
                <a:lvl2pPr marL="742950" indent="-285750">
                  <a:defRPr>
                    <a:solidFill>
                      <a:schemeClr val="tx1"/>
                    </a:solidFill>
                    <a:latin typeface="Calibri" panose="020F0502020204030204"/>
                    <a:ea typeface="宋体" panose="02010600030101010101" pitchFamily="2" charset="-122"/>
                  </a:defRPr>
                </a:lvl2pPr>
                <a:lvl3pPr marL="1143000" indent="-228600">
                  <a:defRPr>
                    <a:solidFill>
                      <a:schemeClr val="tx1"/>
                    </a:solidFill>
                    <a:latin typeface="Calibri" panose="020F0502020204030204"/>
                    <a:ea typeface="宋体" panose="02010600030101010101" pitchFamily="2" charset="-122"/>
                  </a:defRPr>
                </a:lvl3pPr>
                <a:lvl4pPr marL="1600200" indent="-228600">
                  <a:defRPr>
                    <a:solidFill>
                      <a:schemeClr val="tx1"/>
                    </a:solidFill>
                    <a:latin typeface="Calibri" panose="020F0502020204030204"/>
                    <a:ea typeface="宋体" panose="02010600030101010101" pitchFamily="2" charset="-122"/>
                  </a:defRPr>
                </a:lvl4pPr>
                <a:lvl5pPr marL="2057400" indent="-228600">
                  <a:defRPr>
                    <a:solidFill>
                      <a:schemeClr val="tx1"/>
                    </a:solidFill>
                    <a:latin typeface="Calibri" panose="020F0502020204030204"/>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a:ea typeface="宋体" panose="02010600030101010101" pitchFamily="2" charset="-122"/>
                  </a:defRPr>
                </a:lvl9p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Calibri" panose="020F0502020204030204"/>
                  <a:ea typeface="宋体" panose="02010600030101010101" pitchFamily="2" charset="-122"/>
                  <a:cs typeface="+mn-cs"/>
                </a:endParaRPr>
              </a:p>
            </p:txBody>
          </p:sp>
          <p:sp>
            <p:nvSpPr>
              <p:cNvPr id="60" name="Freeform 85"/>
              <p:cNvSpPr>
                <a:spLocks noEditPoints="1"/>
              </p:cNvSpPr>
              <p:nvPr/>
            </p:nvSpPr>
            <p:spPr bwMode="auto">
              <a:xfrm>
                <a:off x="3714750" y="3305175"/>
                <a:ext cx="255588" cy="198438"/>
              </a:xfrm>
              <a:custGeom>
                <a:avLst/>
                <a:gdLst>
                  <a:gd name="T0" fmla="*/ 252142 w 92"/>
                  <a:gd name="T1" fmla="*/ 110436 h 72"/>
                  <a:gd name="T2" fmla="*/ 252142 w 92"/>
                  <a:gd name="T3" fmla="*/ 110436 h 72"/>
                  <a:gd name="T4" fmla="*/ 252142 w 92"/>
                  <a:gd name="T5" fmla="*/ 110436 h 72"/>
                  <a:gd name="T6" fmla="*/ 252142 w 92"/>
                  <a:gd name="T7" fmla="*/ 110436 h 72"/>
                  <a:gd name="T8" fmla="*/ 249371 w 92"/>
                  <a:gd name="T9" fmla="*/ 110436 h 72"/>
                  <a:gd name="T10" fmla="*/ 246601 w 92"/>
                  <a:gd name="T11" fmla="*/ 102153 h 72"/>
                  <a:gd name="T12" fmla="*/ 207810 w 92"/>
                  <a:gd name="T13" fmla="*/ 46935 h 72"/>
                  <a:gd name="T14" fmla="*/ 196726 w 92"/>
                  <a:gd name="T15" fmla="*/ 38653 h 72"/>
                  <a:gd name="T16" fmla="*/ 180102 w 92"/>
                  <a:gd name="T17" fmla="*/ 38653 h 72"/>
                  <a:gd name="T18" fmla="*/ 180102 w 92"/>
                  <a:gd name="T19" fmla="*/ 38653 h 72"/>
                  <a:gd name="T20" fmla="*/ 193956 w 92"/>
                  <a:gd name="T21" fmla="*/ 49696 h 72"/>
                  <a:gd name="T22" fmla="*/ 177331 w 92"/>
                  <a:gd name="T23" fmla="*/ 57979 h 72"/>
                  <a:gd name="T24" fmla="*/ 185643 w 92"/>
                  <a:gd name="T25" fmla="*/ 69023 h 72"/>
                  <a:gd name="T26" fmla="*/ 157935 w 92"/>
                  <a:gd name="T27" fmla="*/ 135284 h 72"/>
                  <a:gd name="T28" fmla="*/ 157935 w 92"/>
                  <a:gd name="T29" fmla="*/ 135284 h 72"/>
                  <a:gd name="T30" fmla="*/ 157935 w 92"/>
                  <a:gd name="T31" fmla="*/ 135284 h 72"/>
                  <a:gd name="T32" fmla="*/ 157935 w 92"/>
                  <a:gd name="T33" fmla="*/ 135284 h 72"/>
                  <a:gd name="T34" fmla="*/ 157935 w 92"/>
                  <a:gd name="T35" fmla="*/ 135284 h 72"/>
                  <a:gd name="T36" fmla="*/ 127457 w 92"/>
                  <a:gd name="T37" fmla="*/ 71783 h 72"/>
                  <a:gd name="T38" fmla="*/ 132998 w 92"/>
                  <a:gd name="T39" fmla="*/ 57979 h 72"/>
                  <a:gd name="T40" fmla="*/ 119144 w 92"/>
                  <a:gd name="T41" fmla="*/ 52457 h 72"/>
                  <a:gd name="T42" fmla="*/ 130227 w 92"/>
                  <a:gd name="T43" fmla="*/ 41414 h 72"/>
                  <a:gd name="T44" fmla="*/ 130227 w 92"/>
                  <a:gd name="T45" fmla="*/ 41414 h 72"/>
                  <a:gd name="T46" fmla="*/ 116373 w 92"/>
                  <a:gd name="T47" fmla="*/ 41414 h 72"/>
                  <a:gd name="T48" fmla="*/ 80353 w 92"/>
                  <a:gd name="T49" fmla="*/ 38653 h 72"/>
                  <a:gd name="T50" fmla="*/ 72041 w 92"/>
                  <a:gd name="T51" fmla="*/ 33131 h 72"/>
                  <a:gd name="T52" fmla="*/ 22166 w 92"/>
                  <a:gd name="T53" fmla="*/ 0 h 72"/>
                  <a:gd name="T54" fmla="*/ 0 w 92"/>
                  <a:gd name="T55" fmla="*/ 33131 h 72"/>
                  <a:gd name="T56" fmla="*/ 52645 w 92"/>
                  <a:gd name="T57" fmla="*/ 63501 h 72"/>
                  <a:gd name="T58" fmla="*/ 105290 w 92"/>
                  <a:gd name="T59" fmla="*/ 74544 h 72"/>
                  <a:gd name="T60" fmla="*/ 105290 w 92"/>
                  <a:gd name="T61" fmla="*/ 198785 h 72"/>
                  <a:gd name="T62" fmla="*/ 105290 w 92"/>
                  <a:gd name="T63" fmla="*/ 198785 h 72"/>
                  <a:gd name="T64" fmla="*/ 216122 w 92"/>
                  <a:gd name="T65" fmla="*/ 196024 h 72"/>
                  <a:gd name="T66" fmla="*/ 216122 w 92"/>
                  <a:gd name="T67" fmla="*/ 193263 h 72"/>
                  <a:gd name="T68" fmla="*/ 216122 w 92"/>
                  <a:gd name="T69" fmla="*/ 173937 h 72"/>
                  <a:gd name="T70" fmla="*/ 227205 w 92"/>
                  <a:gd name="T71" fmla="*/ 182220 h 72"/>
                  <a:gd name="T72" fmla="*/ 252142 w 92"/>
                  <a:gd name="T73" fmla="*/ 132523 h 72"/>
                  <a:gd name="T74" fmla="*/ 252142 w 92"/>
                  <a:gd name="T75" fmla="*/ 129762 h 72"/>
                  <a:gd name="T76" fmla="*/ 252142 w 92"/>
                  <a:gd name="T77" fmla="*/ 129762 h 72"/>
                  <a:gd name="T78" fmla="*/ 252142 w 92"/>
                  <a:gd name="T79" fmla="*/ 110436 h 72"/>
                  <a:gd name="T80" fmla="*/ 213351 w 92"/>
                  <a:gd name="T81" fmla="*/ 124241 h 72"/>
                  <a:gd name="T82" fmla="*/ 213351 w 92"/>
                  <a:gd name="T83" fmla="*/ 118719 h 72"/>
                  <a:gd name="T84" fmla="*/ 213351 w 92"/>
                  <a:gd name="T85" fmla="*/ 121480 h 72"/>
                  <a:gd name="T86" fmla="*/ 213351 w 92"/>
                  <a:gd name="T87" fmla="*/ 124241 h 72"/>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92" h="72">
                    <a:moveTo>
                      <a:pt x="91" y="40"/>
                    </a:moveTo>
                    <a:cubicBezTo>
                      <a:pt x="91" y="40"/>
                      <a:pt x="91" y="40"/>
                      <a:pt x="91" y="40"/>
                    </a:cubicBezTo>
                    <a:cubicBezTo>
                      <a:pt x="91" y="40"/>
                      <a:pt x="91" y="40"/>
                      <a:pt x="91" y="40"/>
                    </a:cubicBezTo>
                    <a:cubicBezTo>
                      <a:pt x="91" y="40"/>
                      <a:pt x="91" y="40"/>
                      <a:pt x="91" y="40"/>
                    </a:cubicBezTo>
                    <a:cubicBezTo>
                      <a:pt x="90" y="40"/>
                      <a:pt x="90" y="40"/>
                      <a:pt x="90" y="40"/>
                    </a:cubicBezTo>
                    <a:cubicBezTo>
                      <a:pt x="89" y="37"/>
                      <a:pt x="89" y="37"/>
                      <a:pt x="89" y="37"/>
                    </a:cubicBezTo>
                    <a:cubicBezTo>
                      <a:pt x="75" y="17"/>
                      <a:pt x="75" y="17"/>
                      <a:pt x="75" y="17"/>
                    </a:cubicBezTo>
                    <a:cubicBezTo>
                      <a:pt x="75" y="17"/>
                      <a:pt x="72" y="14"/>
                      <a:pt x="71" y="14"/>
                    </a:cubicBezTo>
                    <a:cubicBezTo>
                      <a:pt x="69" y="14"/>
                      <a:pt x="67" y="14"/>
                      <a:pt x="65" y="14"/>
                    </a:cubicBezTo>
                    <a:cubicBezTo>
                      <a:pt x="65" y="14"/>
                      <a:pt x="65" y="14"/>
                      <a:pt x="65" y="14"/>
                    </a:cubicBezTo>
                    <a:cubicBezTo>
                      <a:pt x="70" y="18"/>
                      <a:pt x="70" y="18"/>
                      <a:pt x="70" y="18"/>
                    </a:cubicBezTo>
                    <a:cubicBezTo>
                      <a:pt x="64" y="21"/>
                      <a:pt x="64" y="21"/>
                      <a:pt x="64" y="21"/>
                    </a:cubicBezTo>
                    <a:cubicBezTo>
                      <a:pt x="67" y="25"/>
                      <a:pt x="67" y="25"/>
                      <a:pt x="67" y="25"/>
                    </a:cubicBezTo>
                    <a:cubicBezTo>
                      <a:pt x="57" y="49"/>
                      <a:pt x="57" y="49"/>
                      <a:pt x="57" y="49"/>
                    </a:cubicBezTo>
                    <a:cubicBezTo>
                      <a:pt x="57" y="49"/>
                      <a:pt x="57" y="49"/>
                      <a:pt x="57" y="49"/>
                    </a:cubicBezTo>
                    <a:cubicBezTo>
                      <a:pt x="57" y="49"/>
                      <a:pt x="57" y="49"/>
                      <a:pt x="57" y="49"/>
                    </a:cubicBezTo>
                    <a:cubicBezTo>
                      <a:pt x="57" y="49"/>
                      <a:pt x="57" y="49"/>
                      <a:pt x="57" y="49"/>
                    </a:cubicBezTo>
                    <a:cubicBezTo>
                      <a:pt x="57" y="49"/>
                      <a:pt x="57" y="49"/>
                      <a:pt x="57" y="49"/>
                    </a:cubicBezTo>
                    <a:cubicBezTo>
                      <a:pt x="46" y="26"/>
                      <a:pt x="46" y="26"/>
                      <a:pt x="46" y="26"/>
                    </a:cubicBezTo>
                    <a:cubicBezTo>
                      <a:pt x="48" y="21"/>
                      <a:pt x="48" y="21"/>
                      <a:pt x="48" y="21"/>
                    </a:cubicBezTo>
                    <a:cubicBezTo>
                      <a:pt x="43" y="19"/>
                      <a:pt x="43" y="19"/>
                      <a:pt x="43" y="19"/>
                    </a:cubicBezTo>
                    <a:cubicBezTo>
                      <a:pt x="47" y="15"/>
                      <a:pt x="47" y="15"/>
                      <a:pt x="47" y="15"/>
                    </a:cubicBezTo>
                    <a:cubicBezTo>
                      <a:pt x="47" y="15"/>
                      <a:pt x="47" y="15"/>
                      <a:pt x="47" y="15"/>
                    </a:cubicBezTo>
                    <a:cubicBezTo>
                      <a:pt x="45" y="15"/>
                      <a:pt x="44" y="15"/>
                      <a:pt x="42" y="15"/>
                    </a:cubicBezTo>
                    <a:cubicBezTo>
                      <a:pt x="42" y="15"/>
                      <a:pt x="30" y="14"/>
                      <a:pt x="29" y="14"/>
                    </a:cubicBezTo>
                    <a:cubicBezTo>
                      <a:pt x="26" y="12"/>
                      <a:pt x="26" y="12"/>
                      <a:pt x="26" y="12"/>
                    </a:cubicBezTo>
                    <a:cubicBezTo>
                      <a:pt x="8" y="0"/>
                      <a:pt x="8" y="0"/>
                      <a:pt x="8" y="0"/>
                    </a:cubicBezTo>
                    <a:cubicBezTo>
                      <a:pt x="5" y="4"/>
                      <a:pt x="2" y="8"/>
                      <a:pt x="0" y="12"/>
                    </a:cubicBezTo>
                    <a:cubicBezTo>
                      <a:pt x="19" y="23"/>
                      <a:pt x="19" y="23"/>
                      <a:pt x="19" y="23"/>
                    </a:cubicBezTo>
                    <a:cubicBezTo>
                      <a:pt x="38" y="27"/>
                      <a:pt x="38" y="27"/>
                      <a:pt x="38" y="27"/>
                    </a:cubicBezTo>
                    <a:cubicBezTo>
                      <a:pt x="38" y="42"/>
                      <a:pt x="38" y="57"/>
                      <a:pt x="38" y="72"/>
                    </a:cubicBezTo>
                    <a:cubicBezTo>
                      <a:pt x="38" y="72"/>
                      <a:pt x="38" y="72"/>
                      <a:pt x="38" y="72"/>
                    </a:cubicBezTo>
                    <a:cubicBezTo>
                      <a:pt x="52" y="72"/>
                      <a:pt x="65" y="71"/>
                      <a:pt x="78" y="71"/>
                    </a:cubicBezTo>
                    <a:cubicBezTo>
                      <a:pt x="78" y="71"/>
                      <a:pt x="78" y="71"/>
                      <a:pt x="78" y="70"/>
                    </a:cubicBezTo>
                    <a:cubicBezTo>
                      <a:pt x="78" y="68"/>
                      <a:pt x="78" y="66"/>
                      <a:pt x="78" y="63"/>
                    </a:cubicBezTo>
                    <a:cubicBezTo>
                      <a:pt x="79" y="64"/>
                      <a:pt x="81" y="65"/>
                      <a:pt x="82" y="66"/>
                    </a:cubicBezTo>
                    <a:cubicBezTo>
                      <a:pt x="91" y="48"/>
                      <a:pt x="91" y="48"/>
                      <a:pt x="91" y="48"/>
                    </a:cubicBezTo>
                    <a:cubicBezTo>
                      <a:pt x="91" y="47"/>
                      <a:pt x="91" y="47"/>
                      <a:pt x="91" y="47"/>
                    </a:cubicBezTo>
                    <a:cubicBezTo>
                      <a:pt x="91" y="47"/>
                      <a:pt x="91" y="47"/>
                      <a:pt x="91" y="47"/>
                    </a:cubicBezTo>
                    <a:cubicBezTo>
                      <a:pt x="91" y="44"/>
                      <a:pt x="92" y="54"/>
                      <a:pt x="91" y="40"/>
                    </a:cubicBezTo>
                    <a:close/>
                    <a:moveTo>
                      <a:pt x="77" y="45"/>
                    </a:moveTo>
                    <a:cubicBezTo>
                      <a:pt x="77" y="44"/>
                      <a:pt x="77" y="44"/>
                      <a:pt x="77" y="43"/>
                    </a:cubicBezTo>
                    <a:cubicBezTo>
                      <a:pt x="77" y="44"/>
                      <a:pt x="77" y="44"/>
                      <a:pt x="77" y="44"/>
                    </a:cubicBezTo>
                    <a:lnTo>
                      <a:pt x="77" y="45"/>
                    </a:lnTo>
                    <a:close/>
                  </a:path>
                </a:pathLst>
              </a:custGeom>
              <a:grpFill/>
              <a:ln>
                <a:noFill/>
              </a:ln>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Calibri" panose="020F0502020204030204"/>
                  <a:ea typeface="宋体" panose="02010600030101010101" pitchFamily="2" charset="-122"/>
                  <a:cs typeface="+mn-cs"/>
                </a:endParaRPr>
              </a:p>
            </p:txBody>
          </p:sp>
          <p:sp>
            <p:nvSpPr>
              <p:cNvPr id="61" name="Rectangle 86"/>
              <p:cNvSpPr>
                <a:spLocks noChangeArrowheads="1"/>
              </p:cNvSpPr>
              <p:nvPr/>
            </p:nvSpPr>
            <p:spPr bwMode="auto">
              <a:xfrm>
                <a:off x="3873500" y="3440113"/>
                <a:ext cx="0" cy="1587"/>
              </a:xfrm>
              <a:prstGeom prst="rect">
                <a:avLst/>
              </a:prstGeom>
              <a:grpFill/>
              <a:ln>
                <a:noFill/>
              </a:ln>
            </p:spPr>
            <p:txBody>
              <a:bodyPr/>
              <a:lstStyle>
                <a:lvl1pPr>
                  <a:defRPr>
                    <a:solidFill>
                      <a:schemeClr val="tx1"/>
                    </a:solidFill>
                    <a:latin typeface="Calibri" panose="020F0502020204030204"/>
                    <a:ea typeface="宋体" panose="02010600030101010101" pitchFamily="2" charset="-122"/>
                  </a:defRPr>
                </a:lvl1pPr>
                <a:lvl2pPr marL="742950" indent="-285750">
                  <a:defRPr>
                    <a:solidFill>
                      <a:schemeClr val="tx1"/>
                    </a:solidFill>
                    <a:latin typeface="Calibri" panose="020F0502020204030204"/>
                    <a:ea typeface="宋体" panose="02010600030101010101" pitchFamily="2" charset="-122"/>
                  </a:defRPr>
                </a:lvl2pPr>
                <a:lvl3pPr marL="1143000" indent="-228600">
                  <a:defRPr>
                    <a:solidFill>
                      <a:schemeClr val="tx1"/>
                    </a:solidFill>
                    <a:latin typeface="Calibri" panose="020F0502020204030204"/>
                    <a:ea typeface="宋体" panose="02010600030101010101" pitchFamily="2" charset="-122"/>
                  </a:defRPr>
                </a:lvl3pPr>
                <a:lvl4pPr marL="1600200" indent="-228600">
                  <a:defRPr>
                    <a:solidFill>
                      <a:schemeClr val="tx1"/>
                    </a:solidFill>
                    <a:latin typeface="Calibri" panose="020F0502020204030204"/>
                    <a:ea typeface="宋体" panose="02010600030101010101" pitchFamily="2" charset="-122"/>
                  </a:defRPr>
                </a:lvl4pPr>
                <a:lvl5pPr marL="2057400" indent="-228600">
                  <a:defRPr>
                    <a:solidFill>
                      <a:schemeClr val="tx1"/>
                    </a:solidFill>
                    <a:latin typeface="Calibri" panose="020F0502020204030204"/>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a:ea typeface="宋体" panose="02010600030101010101" pitchFamily="2" charset="-122"/>
                  </a:defRPr>
                </a:lvl9p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Calibri" panose="020F0502020204030204"/>
                  <a:ea typeface="宋体" panose="02010600030101010101" pitchFamily="2" charset="-122"/>
                  <a:cs typeface="+mn-cs"/>
                </a:endParaRPr>
              </a:p>
            </p:txBody>
          </p:sp>
          <p:sp>
            <p:nvSpPr>
              <p:cNvPr id="62" name="Freeform 87"/>
              <p:cNvSpPr/>
              <p:nvPr/>
            </p:nvSpPr>
            <p:spPr bwMode="auto">
              <a:xfrm>
                <a:off x="3860800" y="3343275"/>
                <a:ext cx="20638" cy="22225"/>
              </a:xfrm>
              <a:custGeom>
                <a:avLst/>
                <a:gdLst>
                  <a:gd name="T0" fmla="*/ 3508 w 17"/>
                  <a:gd name="T1" fmla="*/ 0 h 19"/>
                  <a:gd name="T2" fmla="*/ 0 w 17"/>
                  <a:gd name="T3" fmla="*/ 14032 h 19"/>
                  <a:gd name="T4" fmla="*/ 8185 w 17"/>
                  <a:gd name="T5" fmla="*/ 22217 h 19"/>
                  <a:gd name="T6" fmla="*/ 19879 w 17"/>
                  <a:gd name="T7" fmla="*/ 14032 h 19"/>
                  <a:gd name="T8" fmla="*/ 14032 w 17"/>
                  <a:gd name="T9" fmla="*/ 0 h 19"/>
                  <a:gd name="T10" fmla="*/ 3508 w 17"/>
                  <a:gd name="T11" fmla="*/ 0 h 19"/>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7" h="19">
                    <a:moveTo>
                      <a:pt x="3" y="0"/>
                    </a:moveTo>
                    <a:lnTo>
                      <a:pt x="0" y="12"/>
                    </a:lnTo>
                    <a:lnTo>
                      <a:pt x="7" y="19"/>
                    </a:lnTo>
                    <a:lnTo>
                      <a:pt x="17" y="12"/>
                    </a:lnTo>
                    <a:lnTo>
                      <a:pt x="12" y="0"/>
                    </a:lnTo>
                    <a:lnTo>
                      <a:pt x="3" y="0"/>
                    </a:lnTo>
                    <a:close/>
                  </a:path>
                </a:pathLst>
              </a:custGeom>
              <a:grpFill/>
              <a:ln>
                <a:noFill/>
              </a:ln>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Calibri" panose="020F0502020204030204"/>
                  <a:ea typeface="宋体" panose="02010600030101010101" pitchFamily="2" charset="-122"/>
                  <a:cs typeface="+mn-cs"/>
                </a:endParaRPr>
              </a:p>
            </p:txBody>
          </p:sp>
          <p:sp>
            <p:nvSpPr>
              <p:cNvPr id="63" name="Freeform 88"/>
              <p:cNvSpPr/>
              <p:nvPr/>
            </p:nvSpPr>
            <p:spPr bwMode="auto">
              <a:xfrm>
                <a:off x="3860800" y="3357563"/>
                <a:ext cx="22225" cy="92075"/>
              </a:xfrm>
              <a:custGeom>
                <a:avLst/>
                <a:gdLst>
                  <a:gd name="T0" fmla="*/ 3508 w 19"/>
                  <a:gd name="T1" fmla="*/ 0 h 78"/>
                  <a:gd name="T2" fmla="*/ 0 w 19"/>
                  <a:gd name="T3" fmla="*/ 83022 h 78"/>
                  <a:gd name="T4" fmla="*/ 11693 w 19"/>
                  <a:gd name="T5" fmla="*/ 91207 h 78"/>
                  <a:gd name="T6" fmla="*/ 22217 w 19"/>
                  <a:gd name="T7" fmla="*/ 83022 h 78"/>
                  <a:gd name="T8" fmla="*/ 17540 w 19"/>
                  <a:gd name="T9" fmla="*/ 0 h 78"/>
                  <a:gd name="T10" fmla="*/ 3508 w 19"/>
                  <a:gd name="T11" fmla="*/ 0 h 78"/>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9" h="78">
                    <a:moveTo>
                      <a:pt x="3" y="0"/>
                    </a:moveTo>
                    <a:lnTo>
                      <a:pt x="0" y="71"/>
                    </a:lnTo>
                    <a:lnTo>
                      <a:pt x="10" y="78"/>
                    </a:lnTo>
                    <a:lnTo>
                      <a:pt x="19" y="71"/>
                    </a:lnTo>
                    <a:lnTo>
                      <a:pt x="15" y="0"/>
                    </a:lnTo>
                    <a:lnTo>
                      <a:pt x="3" y="0"/>
                    </a:lnTo>
                    <a:close/>
                  </a:path>
                </a:pathLst>
              </a:custGeom>
              <a:grpFill/>
              <a:ln>
                <a:noFill/>
              </a:ln>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Calibri" panose="020F0502020204030204"/>
                  <a:ea typeface="宋体" panose="02010600030101010101" pitchFamily="2" charset="-122"/>
                  <a:cs typeface="+mn-cs"/>
                </a:endParaRPr>
              </a:p>
            </p:txBody>
          </p:sp>
          <p:sp>
            <p:nvSpPr>
              <p:cNvPr id="64" name="Freeform 89"/>
              <p:cNvSpPr/>
              <p:nvPr/>
            </p:nvSpPr>
            <p:spPr bwMode="auto">
              <a:xfrm>
                <a:off x="3838575" y="3257550"/>
                <a:ext cx="71438" cy="80963"/>
              </a:xfrm>
              <a:custGeom>
                <a:avLst/>
                <a:gdLst>
                  <a:gd name="T0" fmla="*/ 5613 w 25"/>
                  <a:gd name="T1" fmla="*/ 30604 h 29"/>
                  <a:gd name="T2" fmla="*/ 22451 w 25"/>
                  <a:gd name="T3" fmla="*/ 75119 h 29"/>
                  <a:gd name="T4" fmla="*/ 64546 w 25"/>
                  <a:gd name="T5" fmla="*/ 50079 h 29"/>
                  <a:gd name="T6" fmla="*/ 47708 w 25"/>
                  <a:gd name="T7" fmla="*/ 5564 h 29"/>
                  <a:gd name="T8" fmla="*/ 5613 w 25"/>
                  <a:gd name="T9" fmla="*/ 30604 h 2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5" h="29">
                    <a:moveTo>
                      <a:pt x="2" y="11"/>
                    </a:moveTo>
                    <a:cubicBezTo>
                      <a:pt x="0" y="18"/>
                      <a:pt x="3" y="25"/>
                      <a:pt x="8" y="27"/>
                    </a:cubicBezTo>
                    <a:cubicBezTo>
                      <a:pt x="14" y="29"/>
                      <a:pt x="20" y="25"/>
                      <a:pt x="23" y="18"/>
                    </a:cubicBezTo>
                    <a:cubicBezTo>
                      <a:pt x="25" y="11"/>
                      <a:pt x="22" y="4"/>
                      <a:pt x="17" y="2"/>
                    </a:cubicBezTo>
                    <a:cubicBezTo>
                      <a:pt x="11" y="0"/>
                      <a:pt x="5" y="4"/>
                      <a:pt x="2" y="11"/>
                    </a:cubicBezTo>
                    <a:close/>
                  </a:path>
                </a:pathLst>
              </a:custGeom>
              <a:grpFill/>
              <a:ln>
                <a:noFill/>
              </a:ln>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Calibri" panose="020F0502020204030204"/>
                  <a:ea typeface="宋体" panose="02010600030101010101" pitchFamily="2" charset="-122"/>
                  <a:cs typeface="+mn-cs"/>
                </a:endParaRPr>
              </a:p>
            </p:txBody>
          </p:sp>
          <p:sp>
            <p:nvSpPr>
              <p:cNvPr id="65" name="Oval 90"/>
              <p:cNvSpPr>
                <a:spLocks noChangeArrowheads="1"/>
              </p:cNvSpPr>
              <p:nvPr/>
            </p:nvSpPr>
            <p:spPr bwMode="auto">
              <a:xfrm>
                <a:off x="3568700" y="3514725"/>
                <a:ext cx="57150" cy="71438"/>
              </a:xfrm>
              <a:prstGeom prst="ellipse">
                <a:avLst/>
              </a:prstGeom>
              <a:grpFill/>
              <a:ln>
                <a:noFill/>
              </a:ln>
            </p:spPr>
            <p:txBody>
              <a:bodyPr/>
              <a:lstStyle>
                <a:lvl1pPr>
                  <a:defRPr>
                    <a:solidFill>
                      <a:schemeClr val="tx1"/>
                    </a:solidFill>
                    <a:latin typeface="Calibri" panose="020F0502020204030204"/>
                    <a:ea typeface="宋体" panose="02010600030101010101" pitchFamily="2" charset="-122"/>
                  </a:defRPr>
                </a:lvl1pPr>
                <a:lvl2pPr marL="742950" indent="-285750">
                  <a:defRPr>
                    <a:solidFill>
                      <a:schemeClr val="tx1"/>
                    </a:solidFill>
                    <a:latin typeface="Calibri" panose="020F0502020204030204"/>
                    <a:ea typeface="宋体" panose="02010600030101010101" pitchFamily="2" charset="-122"/>
                  </a:defRPr>
                </a:lvl2pPr>
                <a:lvl3pPr marL="1143000" indent="-228600">
                  <a:defRPr>
                    <a:solidFill>
                      <a:schemeClr val="tx1"/>
                    </a:solidFill>
                    <a:latin typeface="Calibri" panose="020F0502020204030204"/>
                    <a:ea typeface="宋体" panose="02010600030101010101" pitchFamily="2" charset="-122"/>
                  </a:defRPr>
                </a:lvl3pPr>
                <a:lvl4pPr marL="1600200" indent="-228600">
                  <a:defRPr>
                    <a:solidFill>
                      <a:schemeClr val="tx1"/>
                    </a:solidFill>
                    <a:latin typeface="Calibri" panose="020F0502020204030204"/>
                    <a:ea typeface="宋体" panose="02010600030101010101" pitchFamily="2" charset="-122"/>
                  </a:defRPr>
                </a:lvl4pPr>
                <a:lvl5pPr marL="2057400" indent="-228600">
                  <a:defRPr>
                    <a:solidFill>
                      <a:schemeClr val="tx1"/>
                    </a:solidFill>
                    <a:latin typeface="Calibri" panose="020F0502020204030204"/>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a:ea typeface="宋体" panose="02010600030101010101" pitchFamily="2" charset="-122"/>
                  </a:defRPr>
                </a:lvl9p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Calibri" panose="020F0502020204030204"/>
                  <a:ea typeface="宋体" panose="02010600030101010101" pitchFamily="2" charset="-122"/>
                  <a:cs typeface="+mn-cs"/>
                </a:endParaRPr>
              </a:p>
            </p:txBody>
          </p:sp>
          <p:sp>
            <p:nvSpPr>
              <p:cNvPr id="66" name="Freeform 91"/>
              <p:cNvSpPr/>
              <p:nvPr/>
            </p:nvSpPr>
            <p:spPr bwMode="auto">
              <a:xfrm>
                <a:off x="3532188" y="3592513"/>
                <a:ext cx="130175" cy="93662"/>
              </a:xfrm>
              <a:custGeom>
                <a:avLst/>
                <a:gdLst>
                  <a:gd name="T0" fmla="*/ 104941 w 47"/>
                  <a:gd name="T1" fmla="*/ 5503 h 34"/>
                  <a:gd name="T2" fmla="*/ 104941 w 47"/>
                  <a:gd name="T3" fmla="*/ 5503 h 34"/>
                  <a:gd name="T4" fmla="*/ 24854 w 47"/>
                  <a:gd name="T5" fmla="*/ 5503 h 34"/>
                  <a:gd name="T6" fmla="*/ 24854 w 47"/>
                  <a:gd name="T7" fmla="*/ 5503 h 34"/>
                  <a:gd name="T8" fmla="*/ 24854 w 47"/>
                  <a:gd name="T9" fmla="*/ 5503 h 34"/>
                  <a:gd name="T10" fmla="*/ 5523 w 47"/>
                  <a:gd name="T11" fmla="*/ 22011 h 34"/>
                  <a:gd name="T12" fmla="*/ 0 w 47"/>
                  <a:gd name="T13" fmla="*/ 93546 h 34"/>
                  <a:gd name="T14" fmla="*/ 129795 w 47"/>
                  <a:gd name="T15" fmla="*/ 93546 h 34"/>
                  <a:gd name="T16" fmla="*/ 124272 w 47"/>
                  <a:gd name="T17" fmla="*/ 22011 h 34"/>
                  <a:gd name="T18" fmla="*/ 107702 w 47"/>
                  <a:gd name="T19" fmla="*/ 5503 h 34"/>
                  <a:gd name="T20" fmla="*/ 104941 w 47"/>
                  <a:gd name="T21" fmla="*/ 5503 h 34"/>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47" h="34">
                    <a:moveTo>
                      <a:pt x="38" y="2"/>
                    </a:moveTo>
                    <a:cubicBezTo>
                      <a:pt x="38" y="2"/>
                      <a:pt x="38" y="2"/>
                      <a:pt x="38" y="2"/>
                    </a:cubicBezTo>
                    <a:cubicBezTo>
                      <a:pt x="28" y="0"/>
                      <a:pt x="19" y="0"/>
                      <a:pt x="9" y="2"/>
                    </a:cubicBezTo>
                    <a:cubicBezTo>
                      <a:pt x="9" y="2"/>
                      <a:pt x="9" y="2"/>
                      <a:pt x="9" y="2"/>
                    </a:cubicBezTo>
                    <a:cubicBezTo>
                      <a:pt x="9" y="2"/>
                      <a:pt x="9" y="2"/>
                      <a:pt x="9" y="2"/>
                    </a:cubicBezTo>
                    <a:cubicBezTo>
                      <a:pt x="6" y="2"/>
                      <a:pt x="3" y="4"/>
                      <a:pt x="2" y="8"/>
                    </a:cubicBezTo>
                    <a:cubicBezTo>
                      <a:pt x="0" y="34"/>
                      <a:pt x="0" y="34"/>
                      <a:pt x="0" y="34"/>
                    </a:cubicBezTo>
                    <a:cubicBezTo>
                      <a:pt x="47" y="34"/>
                      <a:pt x="47" y="34"/>
                      <a:pt x="47" y="34"/>
                    </a:cubicBezTo>
                    <a:cubicBezTo>
                      <a:pt x="45" y="8"/>
                      <a:pt x="45" y="8"/>
                      <a:pt x="45" y="8"/>
                    </a:cubicBezTo>
                    <a:cubicBezTo>
                      <a:pt x="45" y="4"/>
                      <a:pt x="42" y="2"/>
                      <a:pt x="39" y="2"/>
                    </a:cubicBezTo>
                    <a:cubicBezTo>
                      <a:pt x="38" y="2"/>
                      <a:pt x="38" y="2"/>
                      <a:pt x="38" y="2"/>
                    </a:cubicBezTo>
                    <a:close/>
                  </a:path>
                </a:pathLst>
              </a:custGeom>
              <a:grpFill/>
              <a:ln>
                <a:noFill/>
              </a:ln>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Calibri" panose="020F0502020204030204"/>
                  <a:ea typeface="宋体" panose="02010600030101010101" pitchFamily="2" charset="-122"/>
                  <a:cs typeface="+mn-cs"/>
                </a:endParaRPr>
              </a:p>
            </p:txBody>
          </p:sp>
          <p:sp>
            <p:nvSpPr>
              <p:cNvPr id="67" name="Oval 92"/>
              <p:cNvSpPr>
                <a:spLocks noChangeArrowheads="1"/>
              </p:cNvSpPr>
              <p:nvPr/>
            </p:nvSpPr>
            <p:spPr bwMode="auto">
              <a:xfrm>
                <a:off x="3717925" y="3514725"/>
                <a:ext cx="58738" cy="71438"/>
              </a:xfrm>
              <a:prstGeom prst="ellipse">
                <a:avLst/>
              </a:prstGeom>
              <a:grpFill/>
              <a:ln>
                <a:noFill/>
              </a:ln>
            </p:spPr>
            <p:txBody>
              <a:bodyPr/>
              <a:lstStyle>
                <a:lvl1pPr>
                  <a:defRPr>
                    <a:solidFill>
                      <a:schemeClr val="tx1"/>
                    </a:solidFill>
                    <a:latin typeface="Calibri" panose="020F0502020204030204"/>
                    <a:ea typeface="宋体" panose="02010600030101010101" pitchFamily="2" charset="-122"/>
                  </a:defRPr>
                </a:lvl1pPr>
                <a:lvl2pPr marL="742950" indent="-285750">
                  <a:defRPr>
                    <a:solidFill>
                      <a:schemeClr val="tx1"/>
                    </a:solidFill>
                    <a:latin typeface="Calibri" panose="020F0502020204030204"/>
                    <a:ea typeface="宋体" panose="02010600030101010101" pitchFamily="2" charset="-122"/>
                  </a:defRPr>
                </a:lvl2pPr>
                <a:lvl3pPr marL="1143000" indent="-228600">
                  <a:defRPr>
                    <a:solidFill>
                      <a:schemeClr val="tx1"/>
                    </a:solidFill>
                    <a:latin typeface="Calibri" panose="020F0502020204030204"/>
                    <a:ea typeface="宋体" panose="02010600030101010101" pitchFamily="2" charset="-122"/>
                  </a:defRPr>
                </a:lvl3pPr>
                <a:lvl4pPr marL="1600200" indent="-228600">
                  <a:defRPr>
                    <a:solidFill>
                      <a:schemeClr val="tx1"/>
                    </a:solidFill>
                    <a:latin typeface="Calibri" panose="020F0502020204030204"/>
                    <a:ea typeface="宋体" panose="02010600030101010101" pitchFamily="2" charset="-122"/>
                  </a:defRPr>
                </a:lvl4pPr>
                <a:lvl5pPr marL="2057400" indent="-228600">
                  <a:defRPr>
                    <a:solidFill>
                      <a:schemeClr val="tx1"/>
                    </a:solidFill>
                    <a:latin typeface="Calibri" panose="020F0502020204030204"/>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a:ea typeface="宋体" panose="02010600030101010101" pitchFamily="2" charset="-122"/>
                  </a:defRPr>
                </a:lvl9p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Calibri" panose="020F0502020204030204"/>
                  <a:ea typeface="宋体" panose="02010600030101010101" pitchFamily="2" charset="-122"/>
                  <a:cs typeface="+mn-cs"/>
                </a:endParaRPr>
              </a:p>
            </p:txBody>
          </p:sp>
          <p:sp>
            <p:nvSpPr>
              <p:cNvPr id="68" name="Freeform 93"/>
              <p:cNvSpPr/>
              <p:nvPr/>
            </p:nvSpPr>
            <p:spPr bwMode="auto">
              <a:xfrm>
                <a:off x="3684588" y="3592513"/>
                <a:ext cx="127000" cy="93662"/>
              </a:xfrm>
              <a:custGeom>
                <a:avLst/>
                <a:gdLst>
                  <a:gd name="T0" fmla="*/ 105290 w 46"/>
                  <a:gd name="T1" fmla="*/ 5503 h 34"/>
                  <a:gd name="T2" fmla="*/ 102519 w 46"/>
                  <a:gd name="T3" fmla="*/ 5503 h 34"/>
                  <a:gd name="T4" fmla="*/ 24937 w 46"/>
                  <a:gd name="T5" fmla="*/ 5503 h 34"/>
                  <a:gd name="T6" fmla="*/ 22166 w 46"/>
                  <a:gd name="T7" fmla="*/ 5503 h 34"/>
                  <a:gd name="T8" fmla="*/ 22166 w 46"/>
                  <a:gd name="T9" fmla="*/ 5503 h 34"/>
                  <a:gd name="T10" fmla="*/ 5542 w 46"/>
                  <a:gd name="T11" fmla="*/ 22011 h 34"/>
                  <a:gd name="T12" fmla="*/ 0 w 46"/>
                  <a:gd name="T13" fmla="*/ 93546 h 34"/>
                  <a:gd name="T14" fmla="*/ 127456 w 46"/>
                  <a:gd name="T15" fmla="*/ 93546 h 34"/>
                  <a:gd name="T16" fmla="*/ 121914 w 46"/>
                  <a:gd name="T17" fmla="*/ 22011 h 34"/>
                  <a:gd name="T18" fmla="*/ 105290 w 46"/>
                  <a:gd name="T19" fmla="*/ 5503 h 34"/>
                  <a:gd name="T20" fmla="*/ 105290 w 46"/>
                  <a:gd name="T21" fmla="*/ 5503 h 34"/>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46" h="34">
                    <a:moveTo>
                      <a:pt x="38" y="2"/>
                    </a:moveTo>
                    <a:cubicBezTo>
                      <a:pt x="37" y="2"/>
                      <a:pt x="37" y="2"/>
                      <a:pt x="37" y="2"/>
                    </a:cubicBezTo>
                    <a:cubicBezTo>
                      <a:pt x="27" y="0"/>
                      <a:pt x="18" y="0"/>
                      <a:pt x="9" y="2"/>
                    </a:cubicBezTo>
                    <a:cubicBezTo>
                      <a:pt x="9" y="2"/>
                      <a:pt x="8" y="2"/>
                      <a:pt x="8" y="2"/>
                    </a:cubicBezTo>
                    <a:cubicBezTo>
                      <a:pt x="8" y="2"/>
                      <a:pt x="8" y="2"/>
                      <a:pt x="8" y="2"/>
                    </a:cubicBezTo>
                    <a:cubicBezTo>
                      <a:pt x="5" y="2"/>
                      <a:pt x="2" y="4"/>
                      <a:pt x="2" y="8"/>
                    </a:cubicBezTo>
                    <a:cubicBezTo>
                      <a:pt x="0" y="34"/>
                      <a:pt x="0" y="34"/>
                      <a:pt x="0" y="34"/>
                    </a:cubicBezTo>
                    <a:cubicBezTo>
                      <a:pt x="46" y="34"/>
                      <a:pt x="46" y="34"/>
                      <a:pt x="46" y="34"/>
                    </a:cubicBezTo>
                    <a:cubicBezTo>
                      <a:pt x="44" y="8"/>
                      <a:pt x="44" y="8"/>
                      <a:pt x="44" y="8"/>
                    </a:cubicBezTo>
                    <a:cubicBezTo>
                      <a:pt x="44" y="4"/>
                      <a:pt x="41" y="2"/>
                      <a:pt x="38" y="2"/>
                    </a:cubicBezTo>
                    <a:cubicBezTo>
                      <a:pt x="38" y="2"/>
                      <a:pt x="38" y="2"/>
                      <a:pt x="38" y="2"/>
                    </a:cubicBezTo>
                    <a:close/>
                  </a:path>
                </a:pathLst>
              </a:custGeom>
              <a:grpFill/>
              <a:ln>
                <a:noFill/>
              </a:ln>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Calibri" panose="020F0502020204030204"/>
                  <a:ea typeface="宋体" panose="02010600030101010101" pitchFamily="2" charset="-122"/>
                  <a:cs typeface="+mn-cs"/>
                </a:endParaRPr>
              </a:p>
            </p:txBody>
          </p:sp>
          <p:sp>
            <p:nvSpPr>
              <p:cNvPr id="69" name="Oval 94"/>
              <p:cNvSpPr>
                <a:spLocks noChangeArrowheads="1"/>
              </p:cNvSpPr>
              <p:nvPr/>
            </p:nvSpPr>
            <p:spPr bwMode="auto">
              <a:xfrm>
                <a:off x="3870325" y="3514725"/>
                <a:ext cx="57150" cy="71438"/>
              </a:xfrm>
              <a:prstGeom prst="ellipse">
                <a:avLst/>
              </a:prstGeom>
              <a:grpFill/>
              <a:ln>
                <a:noFill/>
              </a:ln>
            </p:spPr>
            <p:txBody>
              <a:bodyPr/>
              <a:lstStyle>
                <a:lvl1pPr>
                  <a:defRPr>
                    <a:solidFill>
                      <a:schemeClr val="tx1"/>
                    </a:solidFill>
                    <a:latin typeface="Calibri" panose="020F0502020204030204"/>
                    <a:ea typeface="宋体" panose="02010600030101010101" pitchFamily="2" charset="-122"/>
                  </a:defRPr>
                </a:lvl1pPr>
                <a:lvl2pPr marL="742950" indent="-285750">
                  <a:defRPr>
                    <a:solidFill>
                      <a:schemeClr val="tx1"/>
                    </a:solidFill>
                    <a:latin typeface="Calibri" panose="020F0502020204030204"/>
                    <a:ea typeface="宋体" panose="02010600030101010101" pitchFamily="2" charset="-122"/>
                  </a:defRPr>
                </a:lvl2pPr>
                <a:lvl3pPr marL="1143000" indent="-228600">
                  <a:defRPr>
                    <a:solidFill>
                      <a:schemeClr val="tx1"/>
                    </a:solidFill>
                    <a:latin typeface="Calibri" panose="020F0502020204030204"/>
                    <a:ea typeface="宋体" panose="02010600030101010101" pitchFamily="2" charset="-122"/>
                  </a:defRPr>
                </a:lvl3pPr>
                <a:lvl4pPr marL="1600200" indent="-228600">
                  <a:defRPr>
                    <a:solidFill>
                      <a:schemeClr val="tx1"/>
                    </a:solidFill>
                    <a:latin typeface="Calibri" panose="020F0502020204030204"/>
                    <a:ea typeface="宋体" panose="02010600030101010101" pitchFamily="2" charset="-122"/>
                  </a:defRPr>
                </a:lvl4pPr>
                <a:lvl5pPr marL="2057400" indent="-228600">
                  <a:defRPr>
                    <a:solidFill>
                      <a:schemeClr val="tx1"/>
                    </a:solidFill>
                    <a:latin typeface="Calibri" panose="020F0502020204030204"/>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a:ea typeface="宋体" panose="02010600030101010101" pitchFamily="2" charset="-122"/>
                  </a:defRPr>
                </a:lvl9p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Calibri" panose="020F0502020204030204"/>
                  <a:ea typeface="宋体" panose="02010600030101010101" pitchFamily="2" charset="-122"/>
                  <a:cs typeface="+mn-cs"/>
                </a:endParaRPr>
              </a:p>
            </p:txBody>
          </p:sp>
          <p:sp>
            <p:nvSpPr>
              <p:cNvPr id="70" name="Freeform 95"/>
              <p:cNvSpPr/>
              <p:nvPr/>
            </p:nvSpPr>
            <p:spPr bwMode="auto">
              <a:xfrm>
                <a:off x="3833813" y="3592513"/>
                <a:ext cx="130175" cy="93662"/>
              </a:xfrm>
              <a:custGeom>
                <a:avLst/>
                <a:gdLst>
                  <a:gd name="T0" fmla="*/ 104941 w 47"/>
                  <a:gd name="T1" fmla="*/ 5503 h 34"/>
                  <a:gd name="T2" fmla="*/ 102179 w 47"/>
                  <a:gd name="T3" fmla="*/ 5503 h 34"/>
                  <a:gd name="T4" fmla="*/ 24854 w 47"/>
                  <a:gd name="T5" fmla="*/ 5503 h 34"/>
                  <a:gd name="T6" fmla="*/ 22093 w 47"/>
                  <a:gd name="T7" fmla="*/ 5503 h 34"/>
                  <a:gd name="T8" fmla="*/ 22093 w 47"/>
                  <a:gd name="T9" fmla="*/ 5503 h 34"/>
                  <a:gd name="T10" fmla="*/ 5523 w 47"/>
                  <a:gd name="T11" fmla="*/ 22011 h 34"/>
                  <a:gd name="T12" fmla="*/ 0 w 47"/>
                  <a:gd name="T13" fmla="*/ 93546 h 34"/>
                  <a:gd name="T14" fmla="*/ 129795 w 47"/>
                  <a:gd name="T15" fmla="*/ 93546 h 34"/>
                  <a:gd name="T16" fmla="*/ 121510 w 47"/>
                  <a:gd name="T17" fmla="*/ 22011 h 34"/>
                  <a:gd name="T18" fmla="*/ 104941 w 47"/>
                  <a:gd name="T19" fmla="*/ 5503 h 34"/>
                  <a:gd name="T20" fmla="*/ 104941 w 47"/>
                  <a:gd name="T21" fmla="*/ 5503 h 34"/>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47" h="34">
                    <a:moveTo>
                      <a:pt x="38" y="2"/>
                    </a:moveTo>
                    <a:cubicBezTo>
                      <a:pt x="38" y="2"/>
                      <a:pt x="37" y="2"/>
                      <a:pt x="37" y="2"/>
                    </a:cubicBezTo>
                    <a:cubicBezTo>
                      <a:pt x="28" y="0"/>
                      <a:pt x="19" y="0"/>
                      <a:pt x="9" y="2"/>
                    </a:cubicBezTo>
                    <a:cubicBezTo>
                      <a:pt x="9" y="2"/>
                      <a:pt x="9" y="2"/>
                      <a:pt x="8" y="2"/>
                    </a:cubicBezTo>
                    <a:cubicBezTo>
                      <a:pt x="8" y="2"/>
                      <a:pt x="8" y="2"/>
                      <a:pt x="8" y="2"/>
                    </a:cubicBezTo>
                    <a:cubicBezTo>
                      <a:pt x="5" y="2"/>
                      <a:pt x="2" y="4"/>
                      <a:pt x="2" y="8"/>
                    </a:cubicBezTo>
                    <a:cubicBezTo>
                      <a:pt x="0" y="34"/>
                      <a:pt x="0" y="34"/>
                      <a:pt x="0" y="34"/>
                    </a:cubicBezTo>
                    <a:cubicBezTo>
                      <a:pt x="47" y="34"/>
                      <a:pt x="47" y="34"/>
                      <a:pt x="47" y="34"/>
                    </a:cubicBezTo>
                    <a:cubicBezTo>
                      <a:pt x="44" y="8"/>
                      <a:pt x="44" y="8"/>
                      <a:pt x="44" y="8"/>
                    </a:cubicBezTo>
                    <a:cubicBezTo>
                      <a:pt x="44" y="4"/>
                      <a:pt x="41" y="2"/>
                      <a:pt x="38" y="2"/>
                    </a:cubicBezTo>
                    <a:cubicBezTo>
                      <a:pt x="38" y="2"/>
                      <a:pt x="38" y="2"/>
                      <a:pt x="38" y="2"/>
                    </a:cubicBezTo>
                    <a:close/>
                  </a:path>
                </a:pathLst>
              </a:custGeom>
              <a:grpFill/>
              <a:ln>
                <a:noFill/>
              </a:ln>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Calibri" panose="020F0502020204030204"/>
                  <a:ea typeface="宋体" panose="02010600030101010101" pitchFamily="2" charset="-122"/>
                  <a:cs typeface="+mn-cs"/>
                </a:endParaRPr>
              </a:p>
            </p:txBody>
          </p:sp>
          <p:sp>
            <p:nvSpPr>
              <p:cNvPr id="71" name="Rectangle 96"/>
              <p:cNvSpPr>
                <a:spLocks noChangeArrowheads="1"/>
              </p:cNvSpPr>
              <p:nvPr/>
            </p:nvSpPr>
            <p:spPr bwMode="auto">
              <a:xfrm>
                <a:off x="3630613" y="3335338"/>
                <a:ext cx="31750" cy="55562"/>
              </a:xfrm>
              <a:prstGeom prst="rect">
                <a:avLst/>
              </a:prstGeom>
              <a:grpFill/>
              <a:ln>
                <a:noFill/>
              </a:ln>
            </p:spPr>
            <p:txBody>
              <a:bodyPr/>
              <a:lstStyle>
                <a:lvl1pPr>
                  <a:defRPr>
                    <a:solidFill>
                      <a:schemeClr val="tx1"/>
                    </a:solidFill>
                    <a:latin typeface="Calibri" panose="020F0502020204030204"/>
                    <a:ea typeface="宋体" panose="02010600030101010101" pitchFamily="2" charset="-122"/>
                  </a:defRPr>
                </a:lvl1pPr>
                <a:lvl2pPr marL="742950" indent="-285750">
                  <a:defRPr>
                    <a:solidFill>
                      <a:schemeClr val="tx1"/>
                    </a:solidFill>
                    <a:latin typeface="Calibri" panose="020F0502020204030204"/>
                    <a:ea typeface="宋体" panose="02010600030101010101" pitchFamily="2" charset="-122"/>
                  </a:defRPr>
                </a:lvl2pPr>
                <a:lvl3pPr marL="1143000" indent="-228600">
                  <a:defRPr>
                    <a:solidFill>
                      <a:schemeClr val="tx1"/>
                    </a:solidFill>
                    <a:latin typeface="Calibri" panose="020F0502020204030204"/>
                    <a:ea typeface="宋体" panose="02010600030101010101" pitchFamily="2" charset="-122"/>
                  </a:defRPr>
                </a:lvl3pPr>
                <a:lvl4pPr marL="1600200" indent="-228600">
                  <a:defRPr>
                    <a:solidFill>
                      <a:schemeClr val="tx1"/>
                    </a:solidFill>
                    <a:latin typeface="Calibri" panose="020F0502020204030204"/>
                    <a:ea typeface="宋体" panose="02010600030101010101" pitchFamily="2" charset="-122"/>
                  </a:defRPr>
                </a:lvl4pPr>
                <a:lvl5pPr marL="2057400" indent="-228600">
                  <a:defRPr>
                    <a:solidFill>
                      <a:schemeClr val="tx1"/>
                    </a:solidFill>
                    <a:latin typeface="Calibri" panose="020F0502020204030204"/>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a:ea typeface="宋体" panose="02010600030101010101" pitchFamily="2" charset="-122"/>
                  </a:defRPr>
                </a:lvl9p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Calibri" panose="020F0502020204030204"/>
                  <a:ea typeface="宋体" panose="02010600030101010101" pitchFamily="2" charset="-122"/>
                  <a:cs typeface="+mn-cs"/>
                </a:endParaRPr>
              </a:p>
            </p:txBody>
          </p:sp>
          <p:sp>
            <p:nvSpPr>
              <p:cNvPr id="72" name="Rectangle 97"/>
              <p:cNvSpPr>
                <a:spLocks noChangeArrowheads="1"/>
              </p:cNvSpPr>
              <p:nvPr/>
            </p:nvSpPr>
            <p:spPr bwMode="auto">
              <a:xfrm>
                <a:off x="3587750" y="3316288"/>
                <a:ext cx="30163" cy="74612"/>
              </a:xfrm>
              <a:prstGeom prst="rect">
                <a:avLst/>
              </a:prstGeom>
              <a:grpFill/>
              <a:ln>
                <a:noFill/>
              </a:ln>
            </p:spPr>
            <p:txBody>
              <a:bodyPr/>
              <a:lstStyle>
                <a:lvl1pPr>
                  <a:defRPr>
                    <a:solidFill>
                      <a:schemeClr val="tx1"/>
                    </a:solidFill>
                    <a:latin typeface="Calibri" panose="020F0502020204030204"/>
                    <a:ea typeface="宋体" panose="02010600030101010101" pitchFamily="2" charset="-122"/>
                  </a:defRPr>
                </a:lvl1pPr>
                <a:lvl2pPr marL="742950" indent="-285750">
                  <a:defRPr>
                    <a:solidFill>
                      <a:schemeClr val="tx1"/>
                    </a:solidFill>
                    <a:latin typeface="Calibri" panose="020F0502020204030204"/>
                    <a:ea typeface="宋体" panose="02010600030101010101" pitchFamily="2" charset="-122"/>
                  </a:defRPr>
                </a:lvl2pPr>
                <a:lvl3pPr marL="1143000" indent="-228600">
                  <a:defRPr>
                    <a:solidFill>
                      <a:schemeClr val="tx1"/>
                    </a:solidFill>
                    <a:latin typeface="Calibri" panose="020F0502020204030204"/>
                    <a:ea typeface="宋体" panose="02010600030101010101" pitchFamily="2" charset="-122"/>
                  </a:defRPr>
                </a:lvl3pPr>
                <a:lvl4pPr marL="1600200" indent="-228600">
                  <a:defRPr>
                    <a:solidFill>
                      <a:schemeClr val="tx1"/>
                    </a:solidFill>
                    <a:latin typeface="Calibri" panose="020F0502020204030204"/>
                    <a:ea typeface="宋体" panose="02010600030101010101" pitchFamily="2" charset="-122"/>
                  </a:defRPr>
                </a:lvl4pPr>
                <a:lvl5pPr marL="2057400" indent="-228600">
                  <a:defRPr>
                    <a:solidFill>
                      <a:schemeClr val="tx1"/>
                    </a:solidFill>
                    <a:latin typeface="Calibri" panose="020F0502020204030204"/>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a:ea typeface="宋体" panose="02010600030101010101" pitchFamily="2" charset="-122"/>
                  </a:defRPr>
                </a:lvl9p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Calibri" panose="020F0502020204030204"/>
                  <a:ea typeface="宋体" panose="02010600030101010101" pitchFamily="2" charset="-122"/>
                  <a:cs typeface="+mn-cs"/>
                </a:endParaRPr>
              </a:p>
            </p:txBody>
          </p:sp>
          <p:sp>
            <p:nvSpPr>
              <p:cNvPr id="73" name="Rectangle 98"/>
              <p:cNvSpPr>
                <a:spLocks noChangeArrowheads="1"/>
              </p:cNvSpPr>
              <p:nvPr/>
            </p:nvSpPr>
            <p:spPr bwMode="auto">
              <a:xfrm>
                <a:off x="3675063" y="3279775"/>
                <a:ext cx="30162" cy="111125"/>
              </a:xfrm>
              <a:prstGeom prst="rect">
                <a:avLst/>
              </a:prstGeom>
              <a:grpFill/>
              <a:ln>
                <a:noFill/>
              </a:ln>
            </p:spPr>
            <p:txBody>
              <a:bodyPr/>
              <a:lstStyle>
                <a:lvl1pPr>
                  <a:defRPr>
                    <a:solidFill>
                      <a:schemeClr val="tx1"/>
                    </a:solidFill>
                    <a:latin typeface="Calibri" panose="020F0502020204030204"/>
                    <a:ea typeface="宋体" panose="02010600030101010101" pitchFamily="2" charset="-122"/>
                  </a:defRPr>
                </a:lvl1pPr>
                <a:lvl2pPr marL="742950" indent="-285750">
                  <a:defRPr>
                    <a:solidFill>
                      <a:schemeClr val="tx1"/>
                    </a:solidFill>
                    <a:latin typeface="Calibri" panose="020F0502020204030204"/>
                    <a:ea typeface="宋体" panose="02010600030101010101" pitchFamily="2" charset="-122"/>
                  </a:defRPr>
                </a:lvl2pPr>
                <a:lvl3pPr marL="1143000" indent="-228600">
                  <a:defRPr>
                    <a:solidFill>
                      <a:schemeClr val="tx1"/>
                    </a:solidFill>
                    <a:latin typeface="Calibri" panose="020F0502020204030204"/>
                    <a:ea typeface="宋体" panose="02010600030101010101" pitchFamily="2" charset="-122"/>
                  </a:defRPr>
                </a:lvl3pPr>
                <a:lvl4pPr marL="1600200" indent="-228600">
                  <a:defRPr>
                    <a:solidFill>
                      <a:schemeClr val="tx1"/>
                    </a:solidFill>
                    <a:latin typeface="Calibri" panose="020F0502020204030204"/>
                    <a:ea typeface="宋体" panose="02010600030101010101" pitchFamily="2" charset="-122"/>
                  </a:defRPr>
                </a:lvl4pPr>
                <a:lvl5pPr marL="2057400" indent="-228600">
                  <a:defRPr>
                    <a:solidFill>
                      <a:schemeClr val="tx1"/>
                    </a:solidFill>
                    <a:latin typeface="Calibri" panose="020F0502020204030204"/>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a:ea typeface="宋体" panose="02010600030101010101" pitchFamily="2" charset="-122"/>
                  </a:defRPr>
                </a:lvl9p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Calibri" panose="020F0502020204030204"/>
                  <a:ea typeface="宋体" panose="02010600030101010101" pitchFamily="2" charset="-122"/>
                  <a:cs typeface="+mn-cs"/>
                </a:endParaRPr>
              </a:p>
            </p:txBody>
          </p:sp>
        </p:grpSp>
        <p:sp>
          <p:nvSpPr>
            <p:cNvPr id="74" name="文本框 73"/>
            <p:cNvSpPr txBox="1"/>
            <p:nvPr/>
          </p:nvSpPr>
          <p:spPr bwMode="auto">
            <a:xfrm>
              <a:off x="7793866" y="4784649"/>
              <a:ext cx="1922797" cy="400863"/>
            </a:xfrm>
            <a:prstGeom prst="rect">
              <a:avLst/>
            </a:prstGeom>
            <a:noFill/>
          </p:spPr>
          <p:txBody>
            <a:bodyPr>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2000" b="0" i="0" u="none" strike="noStrike" kern="1200" cap="none" spc="0" normalizeH="0" baseline="0" noProof="0" dirty="0">
                  <a:ln>
                    <a:noFill/>
                  </a:ln>
                  <a:solidFill>
                    <a:srgbClr val="FFFFFF">
                      <a:lumMod val="50000"/>
                    </a:srgbClr>
                  </a:solidFill>
                  <a:effectLst/>
                  <a:uLnTx/>
                  <a:uFillTx/>
                  <a:latin typeface="方正正黑简体" panose="02000000000000000000" pitchFamily="2" charset="-122"/>
                  <a:ea typeface="方正正黑简体" panose="02000000000000000000" pitchFamily="2" charset="-122"/>
                  <a:cs typeface="+mn-cs"/>
                </a:rPr>
                <a:t>在此添加标题</a:t>
              </a:r>
            </a:p>
          </p:txBody>
        </p:sp>
        <p:sp>
          <p:nvSpPr>
            <p:cNvPr id="75" name="文本框 74"/>
            <p:cNvSpPr txBox="1"/>
            <p:nvPr/>
          </p:nvSpPr>
          <p:spPr bwMode="auto">
            <a:xfrm>
              <a:off x="7371196" y="5189737"/>
              <a:ext cx="2335184" cy="757130"/>
            </a:xfrm>
            <a:prstGeom prst="rect">
              <a:avLst/>
            </a:prstGeom>
            <a:noFill/>
          </p:spPr>
          <p:txBody>
            <a:bodyPr wrap="square">
              <a:spAutoFit/>
            </a:bodyPr>
            <a:lstStyle/>
            <a:p>
              <a:pPr marL="0" marR="0" lvl="0" indent="0" algn="just" defTabSz="914400" rtl="0" eaLnBrk="1" fontAlgn="auto" latinLnBrk="0" hangingPunct="1">
                <a:lnSpc>
                  <a:spcPct val="120000"/>
                </a:lnSpc>
                <a:spcBef>
                  <a:spcPts val="0"/>
                </a:spcBef>
                <a:spcAft>
                  <a:spcPts val="0"/>
                </a:spcAft>
                <a:buClrTx/>
                <a:buSzTx/>
                <a:buFontTx/>
                <a:buNone/>
                <a:defRPr/>
              </a:pPr>
              <a:r>
                <a:rPr kumimoji="0" lang="zh-CN" altLang="en-US" sz="1200" b="0" i="0" u="none" strike="noStrike" kern="1200" cap="none" spc="0" normalizeH="0" baseline="0" noProof="0" dirty="0">
                  <a:ln>
                    <a:noFill/>
                  </a:ln>
                  <a:solidFill>
                    <a:srgbClr val="FFFFFF">
                      <a:lumMod val="50000"/>
                    </a:srgbClr>
                  </a:solidFill>
                  <a:effectLst/>
                  <a:uLnTx/>
                  <a:uFillTx/>
                  <a:latin typeface="方正正纤黑简体" panose="02000000000000000000" pitchFamily="2" charset="-122"/>
                  <a:ea typeface="方正正纤黑简体" panose="02000000000000000000" pitchFamily="2" charset="-122"/>
                  <a:cs typeface="+mn-cs"/>
                </a:rPr>
                <a:t>点击输入替换的内容点击输入替换的内容点击输入替换的内容点击输入替换的内容</a:t>
              </a:r>
            </a:p>
          </p:txBody>
        </p:sp>
      </p:grpSp>
      <p:sp>
        <p:nvSpPr>
          <p:cNvPr id="78" name="椭圆 77"/>
          <p:cNvSpPr/>
          <p:nvPr/>
        </p:nvSpPr>
        <p:spPr>
          <a:xfrm>
            <a:off x="709696" y="497792"/>
            <a:ext cx="4015519" cy="466634"/>
          </a:xfrm>
          <a:prstGeom prst="ellipse">
            <a:avLst/>
          </a:prstGeom>
          <a:gradFill flip="none" rotWithShape="1">
            <a:gsLst>
              <a:gs pos="100000">
                <a:srgbClr val="C9C9C9">
                  <a:alpha val="0"/>
                </a:srgbClr>
              </a:gs>
              <a:gs pos="20000">
                <a:schemeClr val="bg1">
                  <a:lumMod val="50000"/>
                </a:schemeClr>
              </a:gs>
            </a:gsLst>
            <a:path path="shap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79" name="组合 78"/>
          <p:cNvGrpSpPr/>
          <p:nvPr/>
        </p:nvGrpSpPr>
        <p:grpSpPr>
          <a:xfrm>
            <a:off x="640284" y="184024"/>
            <a:ext cx="4021131" cy="613991"/>
            <a:chOff x="3418293" y="305852"/>
            <a:chExt cx="4844075" cy="872774"/>
          </a:xfrm>
        </p:grpSpPr>
        <p:sp>
          <p:nvSpPr>
            <p:cNvPr id="80" name="椭圆 79"/>
            <p:cNvSpPr/>
            <p:nvPr/>
          </p:nvSpPr>
          <p:spPr>
            <a:xfrm>
              <a:off x="3418293" y="305852"/>
              <a:ext cx="4844075" cy="466634"/>
            </a:xfrm>
            <a:prstGeom prst="ellipse">
              <a:avLst/>
            </a:prstGeom>
            <a:gradFill flip="none" rotWithShape="1">
              <a:gsLst>
                <a:gs pos="100000">
                  <a:srgbClr val="C9C9C9">
                    <a:alpha val="0"/>
                  </a:srgbClr>
                </a:gs>
                <a:gs pos="20000">
                  <a:schemeClr val="bg1">
                    <a:lumMod val="50000"/>
                  </a:schemeClr>
                </a:gs>
              </a:gsLst>
              <a:path path="shap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1" name="矩形 80"/>
            <p:cNvSpPr/>
            <p:nvPr/>
          </p:nvSpPr>
          <p:spPr>
            <a:xfrm>
              <a:off x="3502027" y="470122"/>
              <a:ext cx="4499303" cy="708504"/>
            </a:xfrm>
            <a:prstGeom prst="rect">
              <a:avLst/>
            </a:prstGeom>
            <a:gradFill>
              <a:gsLst>
                <a:gs pos="0">
                  <a:schemeClr val="bg1"/>
                </a:gs>
                <a:gs pos="100000">
                  <a:schemeClr val="bg1">
                    <a:lumMod val="95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82" name="组合 81"/>
          <p:cNvGrpSpPr/>
          <p:nvPr/>
        </p:nvGrpSpPr>
        <p:grpSpPr>
          <a:xfrm>
            <a:off x="574288" y="185585"/>
            <a:ext cx="970204" cy="1019136"/>
            <a:chOff x="1003288" y="1798087"/>
            <a:chExt cx="3398850" cy="3383513"/>
          </a:xfrm>
        </p:grpSpPr>
        <p:sp>
          <p:nvSpPr>
            <p:cNvPr id="83" name="AutoShape 3"/>
            <p:cNvSpPr>
              <a:spLocks noChangeAspect="1" noChangeArrowheads="1" noTextEdit="1"/>
            </p:cNvSpPr>
            <p:nvPr/>
          </p:nvSpPr>
          <p:spPr bwMode="auto">
            <a:xfrm>
              <a:off x="1566863" y="1863725"/>
              <a:ext cx="2835275" cy="3317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84" name="AutoShape 11"/>
            <p:cNvSpPr>
              <a:spLocks noChangeAspect="1" noChangeArrowheads="1" noTextEdit="1"/>
            </p:cNvSpPr>
            <p:nvPr/>
          </p:nvSpPr>
          <p:spPr bwMode="auto">
            <a:xfrm>
              <a:off x="1028024" y="1798087"/>
              <a:ext cx="2896276" cy="19966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grpSp>
          <p:nvGrpSpPr>
            <p:cNvPr id="85" name="组合 84"/>
            <p:cNvGrpSpPr/>
            <p:nvPr/>
          </p:nvGrpSpPr>
          <p:grpSpPr>
            <a:xfrm>
              <a:off x="1003288" y="1856944"/>
              <a:ext cx="3119221" cy="1919931"/>
              <a:chOff x="1028026" y="1617975"/>
              <a:chExt cx="3119221" cy="1919931"/>
            </a:xfrm>
          </p:grpSpPr>
          <p:sp>
            <p:nvSpPr>
              <p:cNvPr id="86" name="Freeform 13"/>
              <p:cNvSpPr/>
              <p:nvPr/>
            </p:nvSpPr>
            <p:spPr bwMode="auto">
              <a:xfrm>
                <a:off x="1028026" y="1617975"/>
                <a:ext cx="3119221" cy="1832376"/>
              </a:xfrm>
              <a:custGeom>
                <a:avLst/>
                <a:gdLst>
                  <a:gd name="T0" fmla="*/ 264 w 306"/>
                  <a:gd name="T1" fmla="*/ 91 h 210"/>
                  <a:gd name="T2" fmla="*/ 266 w 306"/>
                  <a:gd name="T3" fmla="*/ 73 h 210"/>
                  <a:gd name="T4" fmla="*/ 194 w 306"/>
                  <a:gd name="T5" fmla="*/ 0 h 210"/>
                  <a:gd name="T6" fmla="*/ 127 w 306"/>
                  <a:gd name="T7" fmla="*/ 43 h 210"/>
                  <a:gd name="T8" fmla="*/ 90 w 306"/>
                  <a:gd name="T9" fmla="*/ 27 h 210"/>
                  <a:gd name="T10" fmla="*/ 37 w 306"/>
                  <a:gd name="T11" fmla="*/ 80 h 210"/>
                  <a:gd name="T12" fmla="*/ 39 w 306"/>
                  <a:gd name="T13" fmla="*/ 92 h 210"/>
                  <a:gd name="T14" fmla="*/ 0 w 306"/>
                  <a:gd name="T15" fmla="*/ 149 h 210"/>
                  <a:gd name="T16" fmla="*/ 61 w 306"/>
                  <a:gd name="T17" fmla="*/ 210 h 210"/>
                  <a:gd name="T18" fmla="*/ 245 w 306"/>
                  <a:gd name="T19" fmla="*/ 210 h 210"/>
                  <a:gd name="T20" fmla="*/ 306 w 306"/>
                  <a:gd name="T21" fmla="*/ 149 h 210"/>
                  <a:gd name="T22" fmla="*/ 264 w 306"/>
                  <a:gd name="T23" fmla="*/ 91 h 2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06" h="210">
                    <a:moveTo>
                      <a:pt x="264" y="91"/>
                    </a:moveTo>
                    <a:cubicBezTo>
                      <a:pt x="265" y="85"/>
                      <a:pt x="266" y="79"/>
                      <a:pt x="266" y="73"/>
                    </a:cubicBezTo>
                    <a:cubicBezTo>
                      <a:pt x="266" y="33"/>
                      <a:pt x="234" y="0"/>
                      <a:pt x="194" y="0"/>
                    </a:cubicBezTo>
                    <a:cubicBezTo>
                      <a:pt x="164" y="0"/>
                      <a:pt x="139" y="18"/>
                      <a:pt x="127" y="43"/>
                    </a:cubicBezTo>
                    <a:cubicBezTo>
                      <a:pt x="118" y="33"/>
                      <a:pt x="104" y="27"/>
                      <a:pt x="90" y="27"/>
                    </a:cubicBezTo>
                    <a:cubicBezTo>
                      <a:pt x="61" y="27"/>
                      <a:pt x="37" y="50"/>
                      <a:pt x="37" y="80"/>
                    </a:cubicBezTo>
                    <a:cubicBezTo>
                      <a:pt x="37" y="84"/>
                      <a:pt x="38" y="88"/>
                      <a:pt x="39" y="92"/>
                    </a:cubicBezTo>
                    <a:cubicBezTo>
                      <a:pt x="16" y="101"/>
                      <a:pt x="0" y="123"/>
                      <a:pt x="0" y="149"/>
                    </a:cubicBezTo>
                    <a:cubicBezTo>
                      <a:pt x="0" y="183"/>
                      <a:pt x="28" y="210"/>
                      <a:pt x="61" y="210"/>
                    </a:cubicBezTo>
                    <a:cubicBezTo>
                      <a:pt x="245" y="210"/>
                      <a:pt x="245" y="210"/>
                      <a:pt x="245" y="210"/>
                    </a:cubicBezTo>
                    <a:cubicBezTo>
                      <a:pt x="278" y="210"/>
                      <a:pt x="306" y="183"/>
                      <a:pt x="306" y="149"/>
                    </a:cubicBezTo>
                    <a:cubicBezTo>
                      <a:pt x="306" y="122"/>
                      <a:pt x="288" y="99"/>
                      <a:pt x="264" y="91"/>
                    </a:cubicBezTo>
                    <a:close/>
                  </a:path>
                </a:pathLst>
              </a:custGeom>
              <a:gradFill flip="none" rotWithShape="1">
                <a:gsLst>
                  <a:gs pos="0">
                    <a:srgbClr val="9CCCC9"/>
                  </a:gs>
                  <a:gs pos="87000">
                    <a:srgbClr val="68B0AB"/>
                  </a:gs>
                </a:gsLst>
                <a:lin ang="0" scaled="0"/>
                <a:tileRect/>
              </a:gradFill>
              <a:ln w="101600">
                <a:gradFill>
                  <a:gsLst>
                    <a:gs pos="0">
                      <a:srgbClr val="81BDB9"/>
                    </a:gs>
                    <a:gs pos="100000">
                      <a:srgbClr val="9CCCC9"/>
                    </a:gs>
                  </a:gsLst>
                  <a:lin ang="0" scaled="0"/>
                </a:gradFill>
              </a:ln>
              <a:effectLst>
                <a:outerShdw blurRad="127000" dist="63500" dir="8100000" algn="tr" rotWithShape="0">
                  <a:prstClr val="black">
                    <a:alpha val="30000"/>
                  </a:prstClr>
                </a:outerShdw>
              </a:effectLst>
            </p:spPr>
            <p:txBody>
              <a:bodyPr vert="horz" wrap="square" lIns="91440" tIns="45720" rIns="91440" bIns="45720" numCol="1" anchor="t" anchorCtr="0" compatLnSpc="1"/>
              <a:lstStyle/>
              <a:p>
                <a:endParaRPr lang="zh-CN" altLang="en-US"/>
              </a:p>
            </p:txBody>
          </p:sp>
          <p:sp>
            <p:nvSpPr>
              <p:cNvPr id="87" name="Freeform 13"/>
              <p:cNvSpPr/>
              <p:nvPr/>
            </p:nvSpPr>
            <p:spPr bwMode="auto">
              <a:xfrm>
                <a:off x="1441600" y="1876870"/>
                <a:ext cx="2507439" cy="1661036"/>
              </a:xfrm>
              <a:custGeom>
                <a:avLst/>
                <a:gdLst>
                  <a:gd name="T0" fmla="*/ 264 w 306"/>
                  <a:gd name="T1" fmla="*/ 91 h 210"/>
                  <a:gd name="T2" fmla="*/ 266 w 306"/>
                  <a:gd name="T3" fmla="*/ 73 h 210"/>
                  <a:gd name="T4" fmla="*/ 194 w 306"/>
                  <a:gd name="T5" fmla="*/ 0 h 210"/>
                  <a:gd name="T6" fmla="*/ 127 w 306"/>
                  <a:gd name="T7" fmla="*/ 43 h 210"/>
                  <a:gd name="T8" fmla="*/ 90 w 306"/>
                  <a:gd name="T9" fmla="*/ 27 h 210"/>
                  <a:gd name="T10" fmla="*/ 37 w 306"/>
                  <a:gd name="T11" fmla="*/ 80 h 210"/>
                  <a:gd name="T12" fmla="*/ 39 w 306"/>
                  <a:gd name="T13" fmla="*/ 92 h 210"/>
                  <a:gd name="T14" fmla="*/ 0 w 306"/>
                  <a:gd name="T15" fmla="*/ 149 h 210"/>
                  <a:gd name="T16" fmla="*/ 61 w 306"/>
                  <a:gd name="T17" fmla="*/ 210 h 210"/>
                  <a:gd name="T18" fmla="*/ 245 w 306"/>
                  <a:gd name="T19" fmla="*/ 210 h 210"/>
                  <a:gd name="T20" fmla="*/ 306 w 306"/>
                  <a:gd name="T21" fmla="*/ 149 h 210"/>
                  <a:gd name="T22" fmla="*/ 264 w 306"/>
                  <a:gd name="T23" fmla="*/ 91 h 2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06" h="210">
                    <a:moveTo>
                      <a:pt x="264" y="91"/>
                    </a:moveTo>
                    <a:cubicBezTo>
                      <a:pt x="265" y="85"/>
                      <a:pt x="266" y="79"/>
                      <a:pt x="266" y="73"/>
                    </a:cubicBezTo>
                    <a:cubicBezTo>
                      <a:pt x="266" y="33"/>
                      <a:pt x="234" y="0"/>
                      <a:pt x="194" y="0"/>
                    </a:cubicBezTo>
                    <a:cubicBezTo>
                      <a:pt x="164" y="0"/>
                      <a:pt x="139" y="18"/>
                      <a:pt x="127" y="43"/>
                    </a:cubicBezTo>
                    <a:cubicBezTo>
                      <a:pt x="118" y="33"/>
                      <a:pt x="104" y="27"/>
                      <a:pt x="90" y="27"/>
                    </a:cubicBezTo>
                    <a:cubicBezTo>
                      <a:pt x="61" y="27"/>
                      <a:pt x="37" y="50"/>
                      <a:pt x="37" y="80"/>
                    </a:cubicBezTo>
                    <a:cubicBezTo>
                      <a:pt x="37" y="84"/>
                      <a:pt x="38" y="88"/>
                      <a:pt x="39" y="92"/>
                    </a:cubicBezTo>
                    <a:cubicBezTo>
                      <a:pt x="16" y="101"/>
                      <a:pt x="0" y="123"/>
                      <a:pt x="0" y="149"/>
                    </a:cubicBezTo>
                    <a:cubicBezTo>
                      <a:pt x="0" y="183"/>
                      <a:pt x="28" y="210"/>
                      <a:pt x="61" y="210"/>
                    </a:cubicBezTo>
                    <a:cubicBezTo>
                      <a:pt x="245" y="210"/>
                      <a:pt x="245" y="210"/>
                      <a:pt x="245" y="210"/>
                    </a:cubicBezTo>
                    <a:cubicBezTo>
                      <a:pt x="278" y="210"/>
                      <a:pt x="306" y="183"/>
                      <a:pt x="306" y="149"/>
                    </a:cubicBezTo>
                    <a:cubicBezTo>
                      <a:pt x="306" y="122"/>
                      <a:pt x="288" y="99"/>
                      <a:pt x="264" y="91"/>
                    </a:cubicBezTo>
                    <a:close/>
                  </a:path>
                </a:pathLst>
              </a:custGeom>
              <a:gradFill flip="none" rotWithShape="1">
                <a:gsLst>
                  <a:gs pos="0">
                    <a:schemeClr val="bg1"/>
                  </a:gs>
                  <a:gs pos="87000">
                    <a:schemeClr val="bg1">
                      <a:lumMod val="85000"/>
                    </a:schemeClr>
                  </a:gs>
                </a:gsLst>
                <a:lin ang="0" scaled="0"/>
                <a:tileRect/>
              </a:gradFill>
              <a:ln w="63500">
                <a:gradFill>
                  <a:gsLst>
                    <a:gs pos="0">
                      <a:schemeClr val="bg1">
                        <a:lumMod val="85000"/>
                      </a:schemeClr>
                    </a:gs>
                    <a:gs pos="100000">
                      <a:schemeClr val="bg1"/>
                    </a:gs>
                  </a:gsLst>
                  <a:lin ang="5400000" scaled="1"/>
                </a:gradFill>
              </a:ln>
              <a:effectLst>
                <a:outerShdw blurRad="127000" dist="63500" dir="8100000" algn="tr" rotWithShape="0">
                  <a:prstClr val="black">
                    <a:alpha val="30000"/>
                  </a:prstClr>
                </a:outerShdw>
              </a:effectLst>
            </p:spPr>
            <p:txBody>
              <a:bodyPr vert="horz" wrap="square" lIns="91440" tIns="45720" rIns="91440" bIns="45720" numCol="1" anchor="t" anchorCtr="0" compatLnSpc="1"/>
              <a:lstStyle/>
              <a:p>
                <a:endParaRPr lang="zh-CN" altLang="en-US"/>
              </a:p>
            </p:txBody>
          </p:sp>
        </p:grpSp>
      </p:grpSp>
      <p:sp>
        <p:nvSpPr>
          <p:cNvPr id="88" name="文本框 87"/>
          <p:cNvSpPr txBox="1"/>
          <p:nvPr/>
        </p:nvSpPr>
        <p:spPr>
          <a:xfrm>
            <a:off x="1723411" y="299043"/>
            <a:ext cx="2645285" cy="461665"/>
          </a:xfrm>
          <a:prstGeom prst="rect">
            <a:avLst/>
          </a:prstGeom>
          <a:noFill/>
        </p:spPr>
        <p:txBody>
          <a:bodyPr wrap="square" rtlCol="0">
            <a:spAutoFit/>
          </a:bodyPr>
          <a:lstStyle/>
          <a:p>
            <a:r>
              <a:rPr lang="zh-CN" altLang="en-US" sz="2400" b="1" dirty="0">
                <a:solidFill>
                  <a:srgbClr val="3A6461"/>
                </a:solidFill>
                <a:latin typeface="微软雅黑" panose="020B0503020204020204" pitchFamily="34" charset="-122"/>
                <a:ea typeface="微软雅黑" panose="020B0503020204020204" pitchFamily="34" charset="-122"/>
              </a:rPr>
              <a:t>并列关系图表</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组合 5"/>
          <p:cNvGrpSpPr/>
          <p:nvPr/>
        </p:nvGrpSpPr>
        <p:grpSpPr>
          <a:xfrm>
            <a:off x="1370140" y="1782255"/>
            <a:ext cx="1666621" cy="1666621"/>
            <a:chOff x="4617720" y="1950720"/>
            <a:chExt cx="2956560" cy="2956560"/>
          </a:xfrm>
        </p:grpSpPr>
        <p:sp>
          <p:nvSpPr>
            <p:cNvPr id="38" name="圆角矩形 37"/>
            <p:cNvSpPr/>
            <p:nvPr/>
          </p:nvSpPr>
          <p:spPr>
            <a:xfrm>
              <a:off x="4617720" y="1950720"/>
              <a:ext cx="2956560" cy="2956560"/>
            </a:xfrm>
            <a:prstGeom prst="roundRect">
              <a:avLst/>
            </a:prstGeom>
            <a:gradFill flip="none" rotWithShape="1">
              <a:gsLst>
                <a:gs pos="100000">
                  <a:srgbClr val="DBDBDB"/>
                </a:gs>
                <a:gs pos="0">
                  <a:schemeClr val="bg1"/>
                </a:gs>
              </a:gsLst>
              <a:lin ang="2700000" scaled="1"/>
              <a:tileRect/>
            </a:gradFill>
            <a:ln>
              <a:noFill/>
            </a:ln>
            <a:effectLst>
              <a:outerShdw blurRad="177800" dist="76200" dir="2700000" algn="tl" rotWithShape="0">
                <a:prstClr val="black">
                  <a:alpha val="26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Calibri" panose="020F0502020204030204"/>
                <a:ea typeface="宋体" panose="02010600030101010101" pitchFamily="2" charset="-122"/>
                <a:cs typeface="+mn-cs"/>
              </a:endParaRPr>
            </a:p>
          </p:txBody>
        </p:sp>
        <p:sp>
          <p:nvSpPr>
            <p:cNvPr id="2" name="圆角矩形 1"/>
            <p:cNvSpPr/>
            <p:nvPr/>
          </p:nvSpPr>
          <p:spPr>
            <a:xfrm>
              <a:off x="4617720" y="1950720"/>
              <a:ext cx="2956560" cy="2956560"/>
            </a:xfrm>
            <a:prstGeom prst="roundRect">
              <a:avLst/>
            </a:prstGeom>
            <a:gradFill flip="none" rotWithShape="1">
              <a:gsLst>
                <a:gs pos="0">
                  <a:srgbClr val="E6E6E6"/>
                </a:gs>
                <a:gs pos="100000">
                  <a:schemeClr val="bg1"/>
                </a:gs>
              </a:gsLst>
              <a:lin ang="2700000" scaled="1"/>
              <a:tileRect/>
            </a:gradFill>
            <a:ln>
              <a:noFill/>
            </a:ln>
            <a:effectLst>
              <a:softEdge rad="254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Calibri" panose="020F0502020204030204"/>
                <a:ea typeface="宋体" panose="02010600030101010101" pitchFamily="2" charset="-122"/>
                <a:cs typeface="+mn-cs"/>
              </a:endParaRPr>
            </a:p>
          </p:txBody>
        </p:sp>
        <p:sp>
          <p:nvSpPr>
            <p:cNvPr id="3" name="椭圆 2"/>
            <p:cNvSpPr/>
            <p:nvPr/>
          </p:nvSpPr>
          <p:spPr>
            <a:xfrm>
              <a:off x="4922520" y="2255520"/>
              <a:ext cx="2346960" cy="2346960"/>
            </a:xfrm>
            <a:prstGeom prst="ellipse">
              <a:avLst/>
            </a:prstGeom>
            <a:gradFill>
              <a:gsLst>
                <a:gs pos="0">
                  <a:schemeClr val="bg1"/>
                </a:gs>
                <a:gs pos="100000">
                  <a:srgbClr val="C9C9C9"/>
                </a:gs>
              </a:gsLst>
              <a:lin ang="2700000" scaled="1"/>
            </a:gradFill>
            <a:ln>
              <a:noFill/>
            </a:ln>
            <a:effectLst>
              <a:innerShdw blurRad="114300" dist="25400" dir="13500000">
                <a:prstClr val="black">
                  <a:alpha val="27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Calibri" panose="020F0502020204030204"/>
                <a:ea typeface="宋体" panose="02010600030101010101" pitchFamily="2" charset="-122"/>
                <a:cs typeface="+mn-cs"/>
              </a:endParaRPr>
            </a:p>
          </p:txBody>
        </p:sp>
        <p:sp>
          <p:nvSpPr>
            <p:cNvPr id="4" name="椭圆 3"/>
            <p:cNvSpPr/>
            <p:nvPr/>
          </p:nvSpPr>
          <p:spPr>
            <a:xfrm>
              <a:off x="5283129" y="2616129"/>
              <a:ext cx="1625742" cy="1625742"/>
            </a:xfrm>
            <a:prstGeom prst="ellipse">
              <a:avLst/>
            </a:prstGeom>
            <a:gradFill flip="none" rotWithShape="1">
              <a:gsLst>
                <a:gs pos="65000">
                  <a:schemeClr val="bg1"/>
                </a:gs>
                <a:gs pos="65000">
                  <a:schemeClr val="accent1"/>
                </a:gs>
              </a:gsLst>
              <a:lin ang="5400000" scaled="1"/>
              <a:tileRect/>
            </a:gradFill>
            <a:ln w="28575">
              <a:gradFill flip="none" rotWithShape="1">
                <a:gsLst>
                  <a:gs pos="0">
                    <a:srgbClr val="B6B6B6"/>
                  </a:gs>
                  <a:gs pos="100000">
                    <a:schemeClr val="bg1"/>
                  </a:gs>
                </a:gsLst>
                <a:lin ang="2700000" scaled="1"/>
                <a:tileRect/>
              </a:gradFill>
            </a:ln>
            <a:effectLst>
              <a:innerShdw blurRad="152400" dist="63500" dir="13500000">
                <a:prstClr val="black">
                  <a:alpha val="4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Calibri" panose="020F0502020204030204"/>
                <a:ea typeface="宋体" panose="02010600030101010101" pitchFamily="2" charset="-122"/>
                <a:cs typeface="+mn-cs"/>
              </a:endParaRPr>
            </a:p>
          </p:txBody>
        </p:sp>
        <p:sp>
          <p:nvSpPr>
            <p:cNvPr id="5" name="椭圆 4"/>
            <p:cNvSpPr/>
            <p:nvPr/>
          </p:nvSpPr>
          <p:spPr>
            <a:xfrm>
              <a:off x="5449820" y="2782820"/>
              <a:ext cx="1292358" cy="1292358"/>
            </a:xfrm>
            <a:prstGeom prst="ellipse">
              <a:avLst/>
            </a:prstGeom>
            <a:gradFill flip="none" rotWithShape="1">
              <a:gsLst>
                <a:gs pos="0">
                  <a:srgbClr val="E6E6E6"/>
                </a:gs>
                <a:gs pos="100000">
                  <a:schemeClr val="bg1"/>
                </a:gs>
              </a:gsLst>
              <a:lin ang="2700000" scaled="1"/>
              <a:tileRect/>
            </a:gradFill>
            <a:ln w="19050">
              <a:gradFill flip="none" rotWithShape="1">
                <a:gsLst>
                  <a:gs pos="0">
                    <a:schemeClr val="bg1"/>
                  </a:gs>
                  <a:gs pos="100000">
                    <a:srgbClr val="B6B6B6"/>
                  </a:gs>
                </a:gsLst>
                <a:lin ang="2700000" scaled="1"/>
                <a:tileRect/>
              </a:gradFill>
            </a:ln>
            <a:effectLst>
              <a:outerShdw blurRad="152400" dist="76200" dir="2700000" algn="tl"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Calibri" panose="020F0502020204030204"/>
                <a:ea typeface="宋体" panose="02010600030101010101" pitchFamily="2" charset="-122"/>
                <a:cs typeface="+mn-cs"/>
              </a:endParaRPr>
            </a:p>
          </p:txBody>
        </p:sp>
      </p:grpSp>
      <p:grpSp>
        <p:nvGrpSpPr>
          <p:cNvPr id="45" name="组合 44"/>
          <p:cNvGrpSpPr/>
          <p:nvPr/>
        </p:nvGrpSpPr>
        <p:grpSpPr>
          <a:xfrm>
            <a:off x="3965173" y="1782255"/>
            <a:ext cx="1666621" cy="1666621"/>
            <a:chOff x="4617720" y="1950720"/>
            <a:chExt cx="2956560" cy="2956560"/>
          </a:xfrm>
        </p:grpSpPr>
        <p:sp>
          <p:nvSpPr>
            <p:cNvPr id="46" name="圆角矩形 45"/>
            <p:cNvSpPr/>
            <p:nvPr/>
          </p:nvSpPr>
          <p:spPr>
            <a:xfrm>
              <a:off x="4617720" y="1950720"/>
              <a:ext cx="2956560" cy="2956560"/>
            </a:xfrm>
            <a:prstGeom prst="roundRect">
              <a:avLst/>
            </a:prstGeom>
            <a:gradFill flip="none" rotWithShape="1">
              <a:gsLst>
                <a:gs pos="100000">
                  <a:srgbClr val="DBDBDB"/>
                </a:gs>
                <a:gs pos="0">
                  <a:schemeClr val="bg1"/>
                </a:gs>
              </a:gsLst>
              <a:lin ang="2700000" scaled="1"/>
              <a:tileRect/>
            </a:gradFill>
            <a:ln>
              <a:noFill/>
            </a:ln>
            <a:effectLst>
              <a:outerShdw blurRad="177800" dist="76200" dir="2700000" algn="tl" rotWithShape="0">
                <a:prstClr val="black">
                  <a:alpha val="26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Calibri" panose="020F0502020204030204"/>
                <a:ea typeface="宋体" panose="02010600030101010101" pitchFamily="2" charset="-122"/>
                <a:cs typeface="+mn-cs"/>
              </a:endParaRPr>
            </a:p>
          </p:txBody>
        </p:sp>
        <p:sp>
          <p:nvSpPr>
            <p:cNvPr id="47" name="圆角矩形 46"/>
            <p:cNvSpPr/>
            <p:nvPr/>
          </p:nvSpPr>
          <p:spPr>
            <a:xfrm>
              <a:off x="4617720" y="1950720"/>
              <a:ext cx="2956560" cy="2956560"/>
            </a:xfrm>
            <a:prstGeom prst="roundRect">
              <a:avLst/>
            </a:prstGeom>
            <a:gradFill flip="none" rotWithShape="1">
              <a:gsLst>
                <a:gs pos="0">
                  <a:srgbClr val="E6E6E6"/>
                </a:gs>
                <a:gs pos="100000">
                  <a:schemeClr val="bg1"/>
                </a:gs>
              </a:gsLst>
              <a:lin ang="2700000" scaled="1"/>
              <a:tileRect/>
            </a:gradFill>
            <a:ln>
              <a:noFill/>
            </a:ln>
            <a:effectLst>
              <a:softEdge rad="254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Calibri" panose="020F0502020204030204"/>
                <a:ea typeface="宋体" panose="02010600030101010101" pitchFamily="2" charset="-122"/>
                <a:cs typeface="+mn-cs"/>
              </a:endParaRPr>
            </a:p>
          </p:txBody>
        </p:sp>
        <p:sp>
          <p:nvSpPr>
            <p:cNvPr id="48" name="椭圆 47"/>
            <p:cNvSpPr/>
            <p:nvPr/>
          </p:nvSpPr>
          <p:spPr>
            <a:xfrm>
              <a:off x="4922520" y="2255520"/>
              <a:ext cx="2346960" cy="2346960"/>
            </a:xfrm>
            <a:prstGeom prst="ellipse">
              <a:avLst/>
            </a:prstGeom>
            <a:gradFill>
              <a:gsLst>
                <a:gs pos="0">
                  <a:schemeClr val="bg1"/>
                </a:gs>
                <a:gs pos="100000">
                  <a:srgbClr val="C9C9C9"/>
                </a:gs>
              </a:gsLst>
              <a:lin ang="2700000" scaled="1"/>
            </a:gradFill>
            <a:ln>
              <a:noFill/>
            </a:ln>
            <a:effectLst>
              <a:innerShdw blurRad="114300" dist="25400" dir="13500000">
                <a:prstClr val="black">
                  <a:alpha val="27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Calibri" panose="020F0502020204030204"/>
                <a:ea typeface="宋体" panose="02010600030101010101" pitchFamily="2" charset="-122"/>
                <a:cs typeface="+mn-cs"/>
              </a:endParaRPr>
            </a:p>
          </p:txBody>
        </p:sp>
        <p:sp>
          <p:nvSpPr>
            <p:cNvPr id="49" name="椭圆 48"/>
            <p:cNvSpPr/>
            <p:nvPr/>
          </p:nvSpPr>
          <p:spPr>
            <a:xfrm>
              <a:off x="5283129" y="2616129"/>
              <a:ext cx="1625742" cy="1625742"/>
            </a:xfrm>
            <a:prstGeom prst="ellipse">
              <a:avLst/>
            </a:prstGeom>
            <a:gradFill flip="none" rotWithShape="1">
              <a:gsLst>
                <a:gs pos="50000">
                  <a:schemeClr val="bg1"/>
                </a:gs>
                <a:gs pos="50000">
                  <a:schemeClr val="accent3"/>
                </a:gs>
              </a:gsLst>
              <a:lin ang="5400000" scaled="1"/>
              <a:tileRect/>
            </a:gradFill>
            <a:ln w="28575">
              <a:gradFill flip="none" rotWithShape="1">
                <a:gsLst>
                  <a:gs pos="0">
                    <a:srgbClr val="B6B6B6"/>
                  </a:gs>
                  <a:gs pos="100000">
                    <a:schemeClr val="bg1"/>
                  </a:gs>
                </a:gsLst>
                <a:lin ang="2700000" scaled="1"/>
                <a:tileRect/>
              </a:gradFill>
            </a:ln>
            <a:effectLst>
              <a:innerShdw blurRad="152400" dist="63500" dir="13500000">
                <a:prstClr val="black">
                  <a:alpha val="4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Calibri" panose="020F0502020204030204"/>
                <a:ea typeface="宋体" panose="02010600030101010101" pitchFamily="2" charset="-122"/>
                <a:cs typeface="+mn-cs"/>
              </a:endParaRPr>
            </a:p>
          </p:txBody>
        </p:sp>
        <p:sp>
          <p:nvSpPr>
            <p:cNvPr id="50" name="椭圆 49"/>
            <p:cNvSpPr/>
            <p:nvPr/>
          </p:nvSpPr>
          <p:spPr>
            <a:xfrm>
              <a:off x="5449820" y="2782820"/>
              <a:ext cx="1292358" cy="1292358"/>
            </a:xfrm>
            <a:prstGeom prst="ellipse">
              <a:avLst/>
            </a:prstGeom>
            <a:gradFill flip="none" rotWithShape="1">
              <a:gsLst>
                <a:gs pos="0">
                  <a:srgbClr val="E6E6E6"/>
                </a:gs>
                <a:gs pos="100000">
                  <a:schemeClr val="bg1"/>
                </a:gs>
              </a:gsLst>
              <a:lin ang="2700000" scaled="1"/>
              <a:tileRect/>
            </a:gradFill>
            <a:ln w="19050">
              <a:gradFill flip="none" rotWithShape="1">
                <a:gsLst>
                  <a:gs pos="0">
                    <a:schemeClr val="bg1"/>
                  </a:gs>
                  <a:gs pos="100000">
                    <a:srgbClr val="B6B6B6"/>
                  </a:gs>
                </a:gsLst>
                <a:lin ang="2700000" scaled="1"/>
                <a:tileRect/>
              </a:gradFill>
            </a:ln>
            <a:effectLst>
              <a:outerShdw blurRad="152400" dist="76200" dir="2700000" algn="tl"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Calibri" panose="020F0502020204030204"/>
                <a:ea typeface="宋体" panose="02010600030101010101" pitchFamily="2" charset="-122"/>
                <a:cs typeface="+mn-cs"/>
              </a:endParaRPr>
            </a:p>
          </p:txBody>
        </p:sp>
      </p:grpSp>
      <p:grpSp>
        <p:nvGrpSpPr>
          <p:cNvPr id="51" name="组合 50"/>
          <p:cNvGrpSpPr/>
          <p:nvPr/>
        </p:nvGrpSpPr>
        <p:grpSpPr>
          <a:xfrm>
            <a:off x="6560207" y="1782255"/>
            <a:ext cx="1666621" cy="1666621"/>
            <a:chOff x="4617720" y="1950720"/>
            <a:chExt cx="2956560" cy="2956560"/>
          </a:xfrm>
        </p:grpSpPr>
        <p:sp>
          <p:nvSpPr>
            <p:cNvPr id="52" name="圆角矩形 51"/>
            <p:cNvSpPr/>
            <p:nvPr/>
          </p:nvSpPr>
          <p:spPr>
            <a:xfrm>
              <a:off x="4617720" y="1950720"/>
              <a:ext cx="2956560" cy="2956560"/>
            </a:xfrm>
            <a:prstGeom prst="roundRect">
              <a:avLst/>
            </a:prstGeom>
            <a:gradFill flip="none" rotWithShape="1">
              <a:gsLst>
                <a:gs pos="100000">
                  <a:srgbClr val="DBDBDB"/>
                </a:gs>
                <a:gs pos="0">
                  <a:schemeClr val="bg1"/>
                </a:gs>
              </a:gsLst>
              <a:lin ang="2700000" scaled="1"/>
              <a:tileRect/>
            </a:gradFill>
            <a:ln>
              <a:noFill/>
            </a:ln>
            <a:effectLst>
              <a:outerShdw blurRad="177800" dist="76200" dir="2700000" algn="tl" rotWithShape="0">
                <a:prstClr val="black">
                  <a:alpha val="26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Calibri" panose="020F0502020204030204"/>
                <a:ea typeface="宋体" panose="02010600030101010101" pitchFamily="2" charset="-122"/>
                <a:cs typeface="+mn-cs"/>
              </a:endParaRPr>
            </a:p>
          </p:txBody>
        </p:sp>
        <p:sp>
          <p:nvSpPr>
            <p:cNvPr id="53" name="圆角矩形 52"/>
            <p:cNvSpPr/>
            <p:nvPr/>
          </p:nvSpPr>
          <p:spPr>
            <a:xfrm>
              <a:off x="4617720" y="1950720"/>
              <a:ext cx="2956560" cy="2956560"/>
            </a:xfrm>
            <a:prstGeom prst="roundRect">
              <a:avLst/>
            </a:prstGeom>
            <a:gradFill flip="none" rotWithShape="1">
              <a:gsLst>
                <a:gs pos="0">
                  <a:srgbClr val="E6E6E6"/>
                </a:gs>
                <a:gs pos="100000">
                  <a:schemeClr val="bg1"/>
                </a:gs>
              </a:gsLst>
              <a:lin ang="2700000" scaled="1"/>
              <a:tileRect/>
            </a:gradFill>
            <a:ln>
              <a:noFill/>
            </a:ln>
            <a:effectLst>
              <a:softEdge rad="254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Calibri" panose="020F0502020204030204"/>
                <a:ea typeface="宋体" panose="02010600030101010101" pitchFamily="2" charset="-122"/>
                <a:cs typeface="+mn-cs"/>
              </a:endParaRPr>
            </a:p>
          </p:txBody>
        </p:sp>
        <p:sp>
          <p:nvSpPr>
            <p:cNvPr id="54" name="椭圆 53"/>
            <p:cNvSpPr/>
            <p:nvPr/>
          </p:nvSpPr>
          <p:spPr>
            <a:xfrm>
              <a:off x="4922520" y="2255520"/>
              <a:ext cx="2346960" cy="2346960"/>
            </a:xfrm>
            <a:prstGeom prst="ellipse">
              <a:avLst/>
            </a:prstGeom>
            <a:gradFill>
              <a:gsLst>
                <a:gs pos="0">
                  <a:schemeClr val="bg1"/>
                </a:gs>
                <a:gs pos="100000">
                  <a:srgbClr val="C9C9C9"/>
                </a:gs>
              </a:gsLst>
              <a:lin ang="2700000" scaled="1"/>
            </a:gradFill>
            <a:ln>
              <a:noFill/>
            </a:ln>
            <a:effectLst>
              <a:innerShdw blurRad="114300" dist="25400" dir="13500000">
                <a:prstClr val="black">
                  <a:alpha val="27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Calibri" panose="020F0502020204030204"/>
                <a:ea typeface="宋体" panose="02010600030101010101" pitchFamily="2" charset="-122"/>
                <a:cs typeface="+mn-cs"/>
              </a:endParaRPr>
            </a:p>
          </p:txBody>
        </p:sp>
        <p:sp>
          <p:nvSpPr>
            <p:cNvPr id="55" name="椭圆 54"/>
            <p:cNvSpPr/>
            <p:nvPr/>
          </p:nvSpPr>
          <p:spPr>
            <a:xfrm>
              <a:off x="5283129" y="2616129"/>
              <a:ext cx="1625742" cy="1625742"/>
            </a:xfrm>
            <a:prstGeom prst="ellipse">
              <a:avLst/>
            </a:prstGeom>
            <a:gradFill flip="none" rotWithShape="1">
              <a:gsLst>
                <a:gs pos="40000">
                  <a:schemeClr val="bg1"/>
                </a:gs>
                <a:gs pos="40000">
                  <a:schemeClr val="accent2"/>
                </a:gs>
              </a:gsLst>
              <a:lin ang="5400000" scaled="1"/>
              <a:tileRect/>
            </a:gradFill>
            <a:ln w="28575">
              <a:gradFill flip="none" rotWithShape="1">
                <a:gsLst>
                  <a:gs pos="0">
                    <a:srgbClr val="B6B6B6"/>
                  </a:gs>
                  <a:gs pos="100000">
                    <a:schemeClr val="bg1"/>
                  </a:gs>
                </a:gsLst>
                <a:lin ang="2700000" scaled="1"/>
                <a:tileRect/>
              </a:gradFill>
            </a:ln>
            <a:effectLst>
              <a:innerShdw blurRad="152400" dist="63500" dir="13500000">
                <a:prstClr val="black">
                  <a:alpha val="4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Calibri" panose="020F0502020204030204"/>
                <a:ea typeface="宋体" panose="02010600030101010101" pitchFamily="2" charset="-122"/>
                <a:cs typeface="+mn-cs"/>
              </a:endParaRPr>
            </a:p>
          </p:txBody>
        </p:sp>
        <p:sp>
          <p:nvSpPr>
            <p:cNvPr id="56" name="椭圆 55"/>
            <p:cNvSpPr/>
            <p:nvPr/>
          </p:nvSpPr>
          <p:spPr>
            <a:xfrm>
              <a:off x="5449820" y="2782820"/>
              <a:ext cx="1292358" cy="1292358"/>
            </a:xfrm>
            <a:prstGeom prst="ellipse">
              <a:avLst/>
            </a:prstGeom>
            <a:gradFill flip="none" rotWithShape="1">
              <a:gsLst>
                <a:gs pos="0">
                  <a:srgbClr val="E6E6E6"/>
                </a:gs>
                <a:gs pos="100000">
                  <a:schemeClr val="bg1"/>
                </a:gs>
              </a:gsLst>
              <a:lin ang="2700000" scaled="1"/>
              <a:tileRect/>
            </a:gradFill>
            <a:ln w="19050">
              <a:gradFill flip="none" rotWithShape="1">
                <a:gsLst>
                  <a:gs pos="0">
                    <a:schemeClr val="bg1"/>
                  </a:gs>
                  <a:gs pos="100000">
                    <a:srgbClr val="B6B6B6"/>
                  </a:gs>
                </a:gsLst>
                <a:lin ang="2700000" scaled="1"/>
                <a:tileRect/>
              </a:gradFill>
            </a:ln>
            <a:effectLst>
              <a:outerShdw blurRad="152400" dist="76200" dir="2700000" algn="tl"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Calibri" panose="020F0502020204030204"/>
                <a:ea typeface="宋体" panose="02010600030101010101" pitchFamily="2" charset="-122"/>
                <a:cs typeface="+mn-cs"/>
              </a:endParaRPr>
            </a:p>
          </p:txBody>
        </p:sp>
      </p:grpSp>
      <p:grpSp>
        <p:nvGrpSpPr>
          <p:cNvPr id="57" name="组合 56"/>
          <p:cNvGrpSpPr/>
          <p:nvPr/>
        </p:nvGrpSpPr>
        <p:grpSpPr>
          <a:xfrm>
            <a:off x="9155240" y="1782255"/>
            <a:ext cx="1666621" cy="1666621"/>
            <a:chOff x="4617720" y="1950720"/>
            <a:chExt cx="2956560" cy="2956560"/>
          </a:xfrm>
        </p:grpSpPr>
        <p:sp>
          <p:nvSpPr>
            <p:cNvPr id="58" name="圆角矩形 57"/>
            <p:cNvSpPr/>
            <p:nvPr/>
          </p:nvSpPr>
          <p:spPr>
            <a:xfrm>
              <a:off x="4617720" y="1950720"/>
              <a:ext cx="2956560" cy="2956560"/>
            </a:xfrm>
            <a:prstGeom prst="roundRect">
              <a:avLst/>
            </a:prstGeom>
            <a:gradFill flip="none" rotWithShape="1">
              <a:gsLst>
                <a:gs pos="100000">
                  <a:srgbClr val="DBDBDB"/>
                </a:gs>
                <a:gs pos="0">
                  <a:schemeClr val="bg1"/>
                </a:gs>
              </a:gsLst>
              <a:lin ang="2700000" scaled="1"/>
              <a:tileRect/>
            </a:gradFill>
            <a:ln>
              <a:noFill/>
            </a:ln>
            <a:effectLst>
              <a:outerShdw blurRad="177800" dist="76200" dir="2700000" algn="tl" rotWithShape="0">
                <a:prstClr val="black">
                  <a:alpha val="26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Calibri" panose="020F0502020204030204"/>
                <a:ea typeface="宋体" panose="02010600030101010101" pitchFamily="2" charset="-122"/>
                <a:cs typeface="+mn-cs"/>
              </a:endParaRPr>
            </a:p>
          </p:txBody>
        </p:sp>
        <p:sp>
          <p:nvSpPr>
            <p:cNvPr id="59" name="圆角矩形 58"/>
            <p:cNvSpPr/>
            <p:nvPr/>
          </p:nvSpPr>
          <p:spPr>
            <a:xfrm>
              <a:off x="4617720" y="1950720"/>
              <a:ext cx="2956560" cy="2956560"/>
            </a:xfrm>
            <a:prstGeom prst="roundRect">
              <a:avLst/>
            </a:prstGeom>
            <a:gradFill flip="none" rotWithShape="1">
              <a:gsLst>
                <a:gs pos="0">
                  <a:srgbClr val="E6E6E6"/>
                </a:gs>
                <a:gs pos="100000">
                  <a:schemeClr val="bg1"/>
                </a:gs>
              </a:gsLst>
              <a:lin ang="2700000" scaled="1"/>
              <a:tileRect/>
            </a:gradFill>
            <a:ln>
              <a:noFill/>
            </a:ln>
            <a:effectLst>
              <a:softEdge rad="254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Calibri" panose="020F0502020204030204"/>
                <a:ea typeface="宋体" panose="02010600030101010101" pitchFamily="2" charset="-122"/>
                <a:cs typeface="+mn-cs"/>
              </a:endParaRPr>
            </a:p>
          </p:txBody>
        </p:sp>
        <p:sp>
          <p:nvSpPr>
            <p:cNvPr id="60" name="椭圆 59"/>
            <p:cNvSpPr/>
            <p:nvPr/>
          </p:nvSpPr>
          <p:spPr>
            <a:xfrm>
              <a:off x="4922520" y="2255520"/>
              <a:ext cx="2346960" cy="2346960"/>
            </a:xfrm>
            <a:prstGeom prst="ellipse">
              <a:avLst/>
            </a:prstGeom>
            <a:gradFill>
              <a:gsLst>
                <a:gs pos="0">
                  <a:schemeClr val="bg1"/>
                </a:gs>
                <a:gs pos="100000">
                  <a:srgbClr val="C9C9C9"/>
                </a:gs>
              </a:gsLst>
              <a:lin ang="2700000" scaled="1"/>
            </a:gradFill>
            <a:ln>
              <a:noFill/>
            </a:ln>
            <a:effectLst>
              <a:innerShdw blurRad="114300" dist="25400" dir="13500000">
                <a:prstClr val="black">
                  <a:alpha val="27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Calibri" panose="020F0502020204030204"/>
                <a:ea typeface="宋体" panose="02010600030101010101" pitchFamily="2" charset="-122"/>
                <a:cs typeface="+mn-cs"/>
              </a:endParaRPr>
            </a:p>
          </p:txBody>
        </p:sp>
        <p:sp>
          <p:nvSpPr>
            <p:cNvPr id="61" name="椭圆 60"/>
            <p:cNvSpPr/>
            <p:nvPr/>
          </p:nvSpPr>
          <p:spPr>
            <a:xfrm>
              <a:off x="5283129" y="2616129"/>
              <a:ext cx="1625742" cy="1625742"/>
            </a:xfrm>
            <a:prstGeom prst="ellipse">
              <a:avLst/>
            </a:prstGeom>
            <a:gradFill flip="none" rotWithShape="1">
              <a:gsLst>
                <a:gs pos="25000">
                  <a:schemeClr val="bg1"/>
                </a:gs>
                <a:gs pos="25000">
                  <a:schemeClr val="accent4"/>
                </a:gs>
              </a:gsLst>
              <a:lin ang="5400000" scaled="1"/>
              <a:tileRect/>
            </a:gradFill>
            <a:ln w="28575">
              <a:gradFill flip="none" rotWithShape="1">
                <a:gsLst>
                  <a:gs pos="0">
                    <a:srgbClr val="B6B6B6"/>
                  </a:gs>
                  <a:gs pos="100000">
                    <a:schemeClr val="bg1"/>
                  </a:gs>
                </a:gsLst>
                <a:lin ang="2700000" scaled="1"/>
                <a:tileRect/>
              </a:gradFill>
            </a:ln>
            <a:effectLst>
              <a:innerShdw blurRad="152400" dist="63500" dir="13500000">
                <a:prstClr val="black">
                  <a:alpha val="4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Calibri" panose="020F0502020204030204"/>
                <a:ea typeface="宋体" panose="02010600030101010101" pitchFamily="2" charset="-122"/>
                <a:cs typeface="+mn-cs"/>
              </a:endParaRPr>
            </a:p>
          </p:txBody>
        </p:sp>
        <p:sp>
          <p:nvSpPr>
            <p:cNvPr id="62" name="椭圆 61"/>
            <p:cNvSpPr/>
            <p:nvPr/>
          </p:nvSpPr>
          <p:spPr>
            <a:xfrm>
              <a:off x="5449820" y="2782820"/>
              <a:ext cx="1292358" cy="1292358"/>
            </a:xfrm>
            <a:prstGeom prst="ellipse">
              <a:avLst/>
            </a:prstGeom>
            <a:gradFill flip="none" rotWithShape="1">
              <a:gsLst>
                <a:gs pos="0">
                  <a:srgbClr val="E6E6E6"/>
                </a:gs>
                <a:gs pos="100000">
                  <a:schemeClr val="bg1"/>
                </a:gs>
              </a:gsLst>
              <a:lin ang="2700000" scaled="1"/>
              <a:tileRect/>
            </a:gradFill>
            <a:ln w="19050">
              <a:gradFill flip="none" rotWithShape="1">
                <a:gsLst>
                  <a:gs pos="0">
                    <a:schemeClr val="bg1"/>
                  </a:gs>
                  <a:gs pos="100000">
                    <a:srgbClr val="B6B6B6"/>
                  </a:gs>
                </a:gsLst>
                <a:lin ang="2700000" scaled="1"/>
                <a:tileRect/>
              </a:gradFill>
            </a:ln>
            <a:effectLst>
              <a:outerShdw blurRad="152400" dist="76200" dir="2700000" algn="tl"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Calibri" panose="020F0502020204030204"/>
                <a:ea typeface="宋体" panose="02010600030101010101" pitchFamily="2" charset="-122"/>
                <a:cs typeface="+mn-cs"/>
              </a:endParaRPr>
            </a:p>
          </p:txBody>
        </p:sp>
      </p:grpSp>
      <p:grpSp>
        <p:nvGrpSpPr>
          <p:cNvPr id="8" name="组合 7"/>
          <p:cNvGrpSpPr/>
          <p:nvPr/>
        </p:nvGrpSpPr>
        <p:grpSpPr>
          <a:xfrm>
            <a:off x="2014176" y="2454104"/>
            <a:ext cx="365847" cy="294751"/>
            <a:chOff x="3429537" y="4691750"/>
            <a:chExt cx="535636" cy="431545"/>
          </a:xfrm>
          <a:solidFill>
            <a:schemeClr val="accent1"/>
          </a:solidFill>
          <a:effectLst>
            <a:reflection blurRad="6350" stA="52000" endA="300" endPos="35000" dir="5400000" sy="-100000" algn="bl" rotWithShape="0"/>
          </a:effectLst>
        </p:grpSpPr>
        <p:sp>
          <p:nvSpPr>
            <p:cNvPr id="63" name="Freeform 45"/>
            <p:cNvSpPr/>
            <p:nvPr/>
          </p:nvSpPr>
          <p:spPr bwMode="auto">
            <a:xfrm>
              <a:off x="3498931" y="4864152"/>
              <a:ext cx="176739" cy="35782"/>
            </a:xfrm>
            <a:custGeom>
              <a:avLst/>
              <a:gdLst>
                <a:gd name="T0" fmla="*/ 63 w 69"/>
                <a:gd name="T1" fmla="*/ 14 h 14"/>
                <a:gd name="T2" fmla="*/ 7 w 69"/>
                <a:gd name="T3" fmla="*/ 14 h 14"/>
                <a:gd name="T4" fmla="*/ 0 w 69"/>
                <a:gd name="T5" fmla="*/ 7 h 14"/>
                <a:gd name="T6" fmla="*/ 7 w 69"/>
                <a:gd name="T7" fmla="*/ 0 h 14"/>
                <a:gd name="T8" fmla="*/ 63 w 69"/>
                <a:gd name="T9" fmla="*/ 0 h 14"/>
                <a:gd name="T10" fmla="*/ 69 w 69"/>
                <a:gd name="T11" fmla="*/ 7 h 14"/>
                <a:gd name="T12" fmla="*/ 63 w 69"/>
                <a:gd name="T13" fmla="*/ 14 h 14"/>
              </a:gdLst>
              <a:ahLst/>
              <a:cxnLst>
                <a:cxn ang="0">
                  <a:pos x="T0" y="T1"/>
                </a:cxn>
                <a:cxn ang="0">
                  <a:pos x="T2" y="T3"/>
                </a:cxn>
                <a:cxn ang="0">
                  <a:pos x="T4" y="T5"/>
                </a:cxn>
                <a:cxn ang="0">
                  <a:pos x="T6" y="T7"/>
                </a:cxn>
                <a:cxn ang="0">
                  <a:pos x="T8" y="T9"/>
                </a:cxn>
                <a:cxn ang="0">
                  <a:pos x="T10" y="T11"/>
                </a:cxn>
                <a:cxn ang="0">
                  <a:pos x="T12" y="T13"/>
                </a:cxn>
              </a:cxnLst>
              <a:rect l="0" t="0" r="r" b="b"/>
              <a:pathLst>
                <a:path w="69" h="14">
                  <a:moveTo>
                    <a:pt x="63" y="14"/>
                  </a:moveTo>
                  <a:cubicBezTo>
                    <a:pt x="7" y="14"/>
                    <a:pt x="7" y="14"/>
                    <a:pt x="7" y="14"/>
                  </a:cubicBezTo>
                  <a:cubicBezTo>
                    <a:pt x="3" y="14"/>
                    <a:pt x="0" y="11"/>
                    <a:pt x="0" y="7"/>
                  </a:cubicBezTo>
                  <a:cubicBezTo>
                    <a:pt x="0" y="3"/>
                    <a:pt x="3" y="0"/>
                    <a:pt x="7" y="0"/>
                  </a:cubicBezTo>
                  <a:cubicBezTo>
                    <a:pt x="63" y="0"/>
                    <a:pt x="63" y="0"/>
                    <a:pt x="63" y="0"/>
                  </a:cubicBezTo>
                  <a:cubicBezTo>
                    <a:pt x="66" y="0"/>
                    <a:pt x="69" y="3"/>
                    <a:pt x="69" y="7"/>
                  </a:cubicBezTo>
                  <a:cubicBezTo>
                    <a:pt x="69" y="11"/>
                    <a:pt x="66" y="14"/>
                    <a:pt x="63" y="1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Calibri" panose="020F0502020204030204"/>
                <a:ea typeface="宋体" panose="02010600030101010101" pitchFamily="2" charset="-122"/>
                <a:cs typeface="+mn-cs"/>
              </a:endParaRPr>
            </a:p>
          </p:txBody>
        </p:sp>
        <p:sp>
          <p:nvSpPr>
            <p:cNvPr id="64" name="Freeform 46"/>
            <p:cNvSpPr/>
            <p:nvPr/>
          </p:nvSpPr>
          <p:spPr bwMode="auto">
            <a:xfrm>
              <a:off x="3519532" y="4868489"/>
              <a:ext cx="35782" cy="72647"/>
            </a:xfrm>
            <a:custGeom>
              <a:avLst/>
              <a:gdLst>
                <a:gd name="T0" fmla="*/ 7 w 14"/>
                <a:gd name="T1" fmla="*/ 28 h 28"/>
                <a:gd name="T2" fmla="*/ 0 w 14"/>
                <a:gd name="T3" fmla="*/ 21 h 28"/>
                <a:gd name="T4" fmla="*/ 0 w 14"/>
                <a:gd name="T5" fmla="*/ 7 h 28"/>
                <a:gd name="T6" fmla="*/ 7 w 14"/>
                <a:gd name="T7" fmla="*/ 0 h 28"/>
                <a:gd name="T8" fmla="*/ 14 w 14"/>
                <a:gd name="T9" fmla="*/ 7 h 28"/>
                <a:gd name="T10" fmla="*/ 14 w 14"/>
                <a:gd name="T11" fmla="*/ 21 h 28"/>
                <a:gd name="T12" fmla="*/ 7 w 14"/>
                <a:gd name="T13" fmla="*/ 28 h 28"/>
              </a:gdLst>
              <a:ahLst/>
              <a:cxnLst>
                <a:cxn ang="0">
                  <a:pos x="T0" y="T1"/>
                </a:cxn>
                <a:cxn ang="0">
                  <a:pos x="T2" y="T3"/>
                </a:cxn>
                <a:cxn ang="0">
                  <a:pos x="T4" y="T5"/>
                </a:cxn>
                <a:cxn ang="0">
                  <a:pos x="T6" y="T7"/>
                </a:cxn>
                <a:cxn ang="0">
                  <a:pos x="T8" y="T9"/>
                </a:cxn>
                <a:cxn ang="0">
                  <a:pos x="T10" y="T11"/>
                </a:cxn>
                <a:cxn ang="0">
                  <a:pos x="T12" y="T13"/>
                </a:cxn>
              </a:cxnLst>
              <a:rect l="0" t="0" r="r" b="b"/>
              <a:pathLst>
                <a:path w="14" h="28">
                  <a:moveTo>
                    <a:pt x="7" y="28"/>
                  </a:moveTo>
                  <a:cubicBezTo>
                    <a:pt x="3" y="28"/>
                    <a:pt x="0" y="25"/>
                    <a:pt x="0" y="21"/>
                  </a:cubicBezTo>
                  <a:cubicBezTo>
                    <a:pt x="0" y="7"/>
                    <a:pt x="0" y="7"/>
                    <a:pt x="0" y="7"/>
                  </a:cubicBezTo>
                  <a:cubicBezTo>
                    <a:pt x="0" y="3"/>
                    <a:pt x="3" y="0"/>
                    <a:pt x="7" y="0"/>
                  </a:cubicBezTo>
                  <a:cubicBezTo>
                    <a:pt x="11" y="0"/>
                    <a:pt x="14" y="3"/>
                    <a:pt x="14" y="7"/>
                  </a:cubicBezTo>
                  <a:cubicBezTo>
                    <a:pt x="14" y="21"/>
                    <a:pt x="14" y="21"/>
                    <a:pt x="14" y="21"/>
                  </a:cubicBezTo>
                  <a:cubicBezTo>
                    <a:pt x="14" y="25"/>
                    <a:pt x="11" y="28"/>
                    <a:pt x="7" y="2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Calibri" panose="020F0502020204030204"/>
                <a:ea typeface="宋体" panose="02010600030101010101" pitchFamily="2" charset="-122"/>
                <a:cs typeface="+mn-cs"/>
              </a:endParaRPr>
            </a:p>
          </p:txBody>
        </p:sp>
        <p:sp>
          <p:nvSpPr>
            <p:cNvPr id="65" name="Freeform 47"/>
            <p:cNvSpPr/>
            <p:nvPr/>
          </p:nvSpPr>
          <p:spPr bwMode="auto">
            <a:xfrm>
              <a:off x="3562904" y="4868489"/>
              <a:ext cx="33613" cy="72647"/>
            </a:xfrm>
            <a:custGeom>
              <a:avLst/>
              <a:gdLst>
                <a:gd name="T0" fmla="*/ 7 w 13"/>
                <a:gd name="T1" fmla="*/ 28 h 28"/>
                <a:gd name="T2" fmla="*/ 0 w 13"/>
                <a:gd name="T3" fmla="*/ 21 h 28"/>
                <a:gd name="T4" fmla="*/ 0 w 13"/>
                <a:gd name="T5" fmla="*/ 7 h 28"/>
                <a:gd name="T6" fmla="*/ 7 w 13"/>
                <a:gd name="T7" fmla="*/ 0 h 28"/>
                <a:gd name="T8" fmla="*/ 13 w 13"/>
                <a:gd name="T9" fmla="*/ 7 h 28"/>
                <a:gd name="T10" fmla="*/ 13 w 13"/>
                <a:gd name="T11" fmla="*/ 21 h 28"/>
                <a:gd name="T12" fmla="*/ 7 w 13"/>
                <a:gd name="T13" fmla="*/ 28 h 28"/>
              </a:gdLst>
              <a:ahLst/>
              <a:cxnLst>
                <a:cxn ang="0">
                  <a:pos x="T0" y="T1"/>
                </a:cxn>
                <a:cxn ang="0">
                  <a:pos x="T2" y="T3"/>
                </a:cxn>
                <a:cxn ang="0">
                  <a:pos x="T4" y="T5"/>
                </a:cxn>
                <a:cxn ang="0">
                  <a:pos x="T6" y="T7"/>
                </a:cxn>
                <a:cxn ang="0">
                  <a:pos x="T8" y="T9"/>
                </a:cxn>
                <a:cxn ang="0">
                  <a:pos x="T10" y="T11"/>
                </a:cxn>
                <a:cxn ang="0">
                  <a:pos x="T12" y="T13"/>
                </a:cxn>
              </a:cxnLst>
              <a:rect l="0" t="0" r="r" b="b"/>
              <a:pathLst>
                <a:path w="13" h="28">
                  <a:moveTo>
                    <a:pt x="7" y="28"/>
                  </a:moveTo>
                  <a:cubicBezTo>
                    <a:pt x="3" y="28"/>
                    <a:pt x="0" y="25"/>
                    <a:pt x="0" y="21"/>
                  </a:cubicBezTo>
                  <a:cubicBezTo>
                    <a:pt x="0" y="7"/>
                    <a:pt x="0" y="7"/>
                    <a:pt x="0" y="7"/>
                  </a:cubicBezTo>
                  <a:cubicBezTo>
                    <a:pt x="0" y="3"/>
                    <a:pt x="3" y="0"/>
                    <a:pt x="7" y="0"/>
                  </a:cubicBezTo>
                  <a:cubicBezTo>
                    <a:pt x="10" y="0"/>
                    <a:pt x="13" y="3"/>
                    <a:pt x="13" y="7"/>
                  </a:cubicBezTo>
                  <a:cubicBezTo>
                    <a:pt x="13" y="21"/>
                    <a:pt x="13" y="21"/>
                    <a:pt x="13" y="21"/>
                  </a:cubicBezTo>
                  <a:cubicBezTo>
                    <a:pt x="13" y="25"/>
                    <a:pt x="10" y="28"/>
                    <a:pt x="7" y="2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Calibri" panose="020F0502020204030204"/>
                <a:ea typeface="宋体" panose="02010600030101010101" pitchFamily="2" charset="-122"/>
                <a:cs typeface="+mn-cs"/>
              </a:endParaRPr>
            </a:p>
          </p:txBody>
        </p:sp>
        <p:sp>
          <p:nvSpPr>
            <p:cNvPr id="66" name="Freeform 48"/>
            <p:cNvSpPr>
              <a:spLocks noEditPoints="1"/>
            </p:cNvSpPr>
            <p:nvPr/>
          </p:nvSpPr>
          <p:spPr bwMode="auto">
            <a:xfrm>
              <a:off x="3647478" y="4807769"/>
              <a:ext cx="101923" cy="148547"/>
            </a:xfrm>
            <a:custGeom>
              <a:avLst/>
              <a:gdLst>
                <a:gd name="T0" fmla="*/ 20 w 40"/>
                <a:gd name="T1" fmla="*/ 58 h 58"/>
                <a:gd name="T2" fmla="*/ 0 w 40"/>
                <a:gd name="T3" fmla="*/ 38 h 58"/>
                <a:gd name="T4" fmla="*/ 0 w 40"/>
                <a:gd name="T5" fmla="*/ 20 h 58"/>
                <a:gd name="T6" fmla="*/ 20 w 40"/>
                <a:gd name="T7" fmla="*/ 0 h 58"/>
                <a:gd name="T8" fmla="*/ 40 w 40"/>
                <a:gd name="T9" fmla="*/ 20 h 58"/>
                <a:gd name="T10" fmla="*/ 40 w 40"/>
                <a:gd name="T11" fmla="*/ 38 h 58"/>
                <a:gd name="T12" fmla="*/ 20 w 40"/>
                <a:gd name="T13" fmla="*/ 58 h 58"/>
                <a:gd name="T14" fmla="*/ 20 w 40"/>
                <a:gd name="T15" fmla="*/ 13 h 58"/>
                <a:gd name="T16" fmla="*/ 14 w 40"/>
                <a:gd name="T17" fmla="*/ 20 h 58"/>
                <a:gd name="T18" fmla="*/ 14 w 40"/>
                <a:gd name="T19" fmla="*/ 38 h 58"/>
                <a:gd name="T20" fmla="*/ 20 w 40"/>
                <a:gd name="T21" fmla="*/ 45 h 58"/>
                <a:gd name="T22" fmla="*/ 27 w 40"/>
                <a:gd name="T23" fmla="*/ 38 h 58"/>
                <a:gd name="T24" fmla="*/ 27 w 40"/>
                <a:gd name="T25" fmla="*/ 20 h 58"/>
                <a:gd name="T26" fmla="*/ 20 w 40"/>
                <a:gd name="T27" fmla="*/ 13 h 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 h="58">
                  <a:moveTo>
                    <a:pt x="20" y="58"/>
                  </a:moveTo>
                  <a:cubicBezTo>
                    <a:pt x="9" y="58"/>
                    <a:pt x="0" y="49"/>
                    <a:pt x="0" y="38"/>
                  </a:cubicBezTo>
                  <a:cubicBezTo>
                    <a:pt x="0" y="20"/>
                    <a:pt x="0" y="20"/>
                    <a:pt x="0" y="20"/>
                  </a:cubicBezTo>
                  <a:cubicBezTo>
                    <a:pt x="0" y="9"/>
                    <a:pt x="9" y="0"/>
                    <a:pt x="20" y="0"/>
                  </a:cubicBezTo>
                  <a:cubicBezTo>
                    <a:pt x="31" y="0"/>
                    <a:pt x="40" y="9"/>
                    <a:pt x="40" y="20"/>
                  </a:cubicBezTo>
                  <a:cubicBezTo>
                    <a:pt x="40" y="38"/>
                    <a:pt x="40" y="38"/>
                    <a:pt x="40" y="38"/>
                  </a:cubicBezTo>
                  <a:cubicBezTo>
                    <a:pt x="40" y="49"/>
                    <a:pt x="31" y="58"/>
                    <a:pt x="20" y="58"/>
                  </a:cubicBezTo>
                  <a:close/>
                  <a:moveTo>
                    <a:pt x="20" y="13"/>
                  </a:moveTo>
                  <a:cubicBezTo>
                    <a:pt x="17" y="13"/>
                    <a:pt x="14" y="16"/>
                    <a:pt x="14" y="20"/>
                  </a:cubicBezTo>
                  <a:cubicBezTo>
                    <a:pt x="14" y="38"/>
                    <a:pt x="14" y="38"/>
                    <a:pt x="14" y="38"/>
                  </a:cubicBezTo>
                  <a:cubicBezTo>
                    <a:pt x="14" y="42"/>
                    <a:pt x="17" y="45"/>
                    <a:pt x="20" y="45"/>
                  </a:cubicBezTo>
                  <a:cubicBezTo>
                    <a:pt x="24" y="45"/>
                    <a:pt x="27" y="42"/>
                    <a:pt x="27" y="38"/>
                  </a:cubicBezTo>
                  <a:cubicBezTo>
                    <a:pt x="27" y="20"/>
                    <a:pt x="27" y="20"/>
                    <a:pt x="27" y="20"/>
                  </a:cubicBezTo>
                  <a:cubicBezTo>
                    <a:pt x="27" y="16"/>
                    <a:pt x="24" y="13"/>
                    <a:pt x="20" y="1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Calibri" panose="020F0502020204030204"/>
                <a:ea typeface="宋体" panose="02010600030101010101" pitchFamily="2" charset="-122"/>
                <a:cs typeface="+mn-cs"/>
              </a:endParaRPr>
            </a:p>
          </p:txBody>
        </p:sp>
        <p:sp>
          <p:nvSpPr>
            <p:cNvPr id="67" name="Freeform 49"/>
            <p:cNvSpPr>
              <a:spLocks noEditPoints="1"/>
            </p:cNvSpPr>
            <p:nvPr/>
          </p:nvSpPr>
          <p:spPr bwMode="auto">
            <a:xfrm>
              <a:off x="3429537" y="4691750"/>
              <a:ext cx="535636" cy="431545"/>
            </a:xfrm>
            <a:custGeom>
              <a:avLst/>
              <a:gdLst>
                <a:gd name="T0" fmla="*/ 200 w 209"/>
                <a:gd name="T1" fmla="*/ 140 h 168"/>
                <a:gd name="T2" fmla="*/ 159 w 209"/>
                <a:gd name="T3" fmla="*/ 114 h 168"/>
                <a:gd name="T4" fmla="*/ 148 w 209"/>
                <a:gd name="T5" fmla="*/ 112 h 168"/>
                <a:gd name="T6" fmla="*/ 144 w 209"/>
                <a:gd name="T7" fmla="*/ 113 h 168"/>
                <a:gd name="T8" fmla="*/ 137 w 209"/>
                <a:gd name="T9" fmla="*/ 109 h 168"/>
                <a:gd name="T10" fmla="*/ 144 w 209"/>
                <a:gd name="T11" fmla="*/ 60 h 168"/>
                <a:gd name="T12" fmla="*/ 60 w 209"/>
                <a:gd name="T13" fmla="*/ 9 h 168"/>
                <a:gd name="T14" fmla="*/ 9 w 209"/>
                <a:gd name="T15" fmla="*/ 92 h 168"/>
                <a:gd name="T16" fmla="*/ 93 w 209"/>
                <a:gd name="T17" fmla="*/ 143 h 168"/>
                <a:gd name="T18" fmla="*/ 129 w 209"/>
                <a:gd name="T19" fmla="*/ 121 h 168"/>
                <a:gd name="T20" fmla="*/ 136 w 209"/>
                <a:gd name="T21" fmla="*/ 125 h 168"/>
                <a:gd name="T22" fmla="*/ 143 w 209"/>
                <a:gd name="T23" fmla="*/ 139 h 168"/>
                <a:gd name="T24" fmla="*/ 183 w 209"/>
                <a:gd name="T25" fmla="*/ 165 h 168"/>
                <a:gd name="T26" fmla="*/ 195 w 209"/>
                <a:gd name="T27" fmla="*/ 167 h 168"/>
                <a:gd name="T28" fmla="*/ 204 w 209"/>
                <a:gd name="T29" fmla="*/ 161 h 168"/>
                <a:gd name="T30" fmla="*/ 200 w 209"/>
                <a:gd name="T31" fmla="*/ 140 h 168"/>
                <a:gd name="T32" fmla="*/ 90 w 209"/>
                <a:gd name="T33" fmla="*/ 131 h 168"/>
                <a:gd name="T34" fmla="*/ 22 w 209"/>
                <a:gd name="T35" fmla="*/ 89 h 168"/>
                <a:gd name="T36" fmla="*/ 63 w 209"/>
                <a:gd name="T37" fmla="*/ 21 h 168"/>
                <a:gd name="T38" fmla="*/ 131 w 209"/>
                <a:gd name="T39" fmla="*/ 63 h 168"/>
                <a:gd name="T40" fmla="*/ 90 w 209"/>
                <a:gd name="T41" fmla="*/ 131 h 1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209" h="168">
                  <a:moveTo>
                    <a:pt x="200" y="140"/>
                  </a:moveTo>
                  <a:cubicBezTo>
                    <a:pt x="159" y="114"/>
                    <a:pt x="159" y="114"/>
                    <a:pt x="159" y="114"/>
                  </a:cubicBezTo>
                  <a:cubicBezTo>
                    <a:pt x="156" y="111"/>
                    <a:pt x="152" y="111"/>
                    <a:pt x="148" y="112"/>
                  </a:cubicBezTo>
                  <a:cubicBezTo>
                    <a:pt x="146" y="112"/>
                    <a:pt x="145" y="113"/>
                    <a:pt x="144" y="113"/>
                  </a:cubicBezTo>
                  <a:cubicBezTo>
                    <a:pt x="137" y="109"/>
                    <a:pt x="137" y="109"/>
                    <a:pt x="137" y="109"/>
                  </a:cubicBezTo>
                  <a:cubicBezTo>
                    <a:pt x="145" y="94"/>
                    <a:pt x="148" y="77"/>
                    <a:pt x="144" y="60"/>
                  </a:cubicBezTo>
                  <a:cubicBezTo>
                    <a:pt x="135" y="22"/>
                    <a:pt x="97" y="0"/>
                    <a:pt x="60" y="9"/>
                  </a:cubicBezTo>
                  <a:cubicBezTo>
                    <a:pt x="23" y="18"/>
                    <a:pt x="0" y="55"/>
                    <a:pt x="9" y="92"/>
                  </a:cubicBezTo>
                  <a:cubicBezTo>
                    <a:pt x="18" y="129"/>
                    <a:pt x="56" y="152"/>
                    <a:pt x="93" y="143"/>
                  </a:cubicBezTo>
                  <a:cubicBezTo>
                    <a:pt x="108" y="140"/>
                    <a:pt x="120" y="132"/>
                    <a:pt x="129" y="121"/>
                  </a:cubicBezTo>
                  <a:cubicBezTo>
                    <a:pt x="136" y="125"/>
                    <a:pt x="136" y="125"/>
                    <a:pt x="136" y="125"/>
                  </a:cubicBezTo>
                  <a:cubicBezTo>
                    <a:pt x="136" y="131"/>
                    <a:pt x="138" y="136"/>
                    <a:pt x="143" y="139"/>
                  </a:cubicBezTo>
                  <a:cubicBezTo>
                    <a:pt x="183" y="165"/>
                    <a:pt x="183" y="165"/>
                    <a:pt x="183" y="165"/>
                  </a:cubicBezTo>
                  <a:cubicBezTo>
                    <a:pt x="187" y="168"/>
                    <a:pt x="191" y="168"/>
                    <a:pt x="195" y="167"/>
                  </a:cubicBezTo>
                  <a:cubicBezTo>
                    <a:pt x="199" y="166"/>
                    <a:pt x="202" y="164"/>
                    <a:pt x="204" y="161"/>
                  </a:cubicBezTo>
                  <a:cubicBezTo>
                    <a:pt x="209" y="154"/>
                    <a:pt x="207" y="144"/>
                    <a:pt x="200" y="140"/>
                  </a:cubicBezTo>
                  <a:close/>
                  <a:moveTo>
                    <a:pt x="90" y="131"/>
                  </a:moveTo>
                  <a:cubicBezTo>
                    <a:pt x="60" y="138"/>
                    <a:pt x="29" y="120"/>
                    <a:pt x="22" y="89"/>
                  </a:cubicBezTo>
                  <a:cubicBezTo>
                    <a:pt x="14" y="59"/>
                    <a:pt x="33" y="28"/>
                    <a:pt x="63" y="21"/>
                  </a:cubicBezTo>
                  <a:cubicBezTo>
                    <a:pt x="94" y="14"/>
                    <a:pt x="124" y="32"/>
                    <a:pt x="131" y="63"/>
                  </a:cubicBezTo>
                  <a:cubicBezTo>
                    <a:pt x="139" y="93"/>
                    <a:pt x="120" y="123"/>
                    <a:pt x="90" y="13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Calibri" panose="020F0502020204030204"/>
                <a:ea typeface="宋体" panose="02010600030101010101" pitchFamily="2" charset="-122"/>
                <a:cs typeface="+mn-cs"/>
              </a:endParaRPr>
            </a:p>
          </p:txBody>
        </p:sp>
      </p:grpSp>
      <p:grpSp>
        <p:nvGrpSpPr>
          <p:cNvPr id="9" name="组合 8"/>
          <p:cNvGrpSpPr/>
          <p:nvPr/>
        </p:nvGrpSpPr>
        <p:grpSpPr>
          <a:xfrm>
            <a:off x="4611591" y="2468546"/>
            <a:ext cx="369551" cy="265868"/>
            <a:chOff x="4547433" y="4745964"/>
            <a:chExt cx="541058" cy="389258"/>
          </a:xfrm>
          <a:solidFill>
            <a:schemeClr val="accent3"/>
          </a:solidFill>
          <a:effectLst>
            <a:reflection blurRad="6350" stA="52000" endA="300" endPos="35000" dir="5400000" sy="-100000" algn="bl" rotWithShape="0"/>
          </a:effectLst>
        </p:grpSpPr>
        <p:sp>
          <p:nvSpPr>
            <p:cNvPr id="68" name="Freeform 226"/>
            <p:cNvSpPr>
              <a:spLocks noEditPoints="1"/>
            </p:cNvSpPr>
            <p:nvPr/>
          </p:nvSpPr>
          <p:spPr bwMode="auto">
            <a:xfrm>
              <a:off x="4547433" y="4745964"/>
              <a:ext cx="438051" cy="389258"/>
            </a:xfrm>
            <a:custGeom>
              <a:avLst/>
              <a:gdLst>
                <a:gd name="T0" fmla="*/ 166 w 171"/>
                <a:gd name="T1" fmla="*/ 0 h 152"/>
                <a:gd name="T2" fmla="*/ 6 w 171"/>
                <a:gd name="T3" fmla="*/ 0 h 152"/>
                <a:gd name="T4" fmla="*/ 0 w 171"/>
                <a:gd name="T5" fmla="*/ 6 h 152"/>
                <a:gd name="T6" fmla="*/ 0 w 171"/>
                <a:gd name="T7" fmla="*/ 147 h 152"/>
                <a:gd name="T8" fmla="*/ 6 w 171"/>
                <a:gd name="T9" fmla="*/ 152 h 152"/>
                <a:gd name="T10" fmla="*/ 166 w 171"/>
                <a:gd name="T11" fmla="*/ 152 h 152"/>
                <a:gd name="T12" fmla="*/ 171 w 171"/>
                <a:gd name="T13" fmla="*/ 147 h 152"/>
                <a:gd name="T14" fmla="*/ 171 w 171"/>
                <a:gd name="T15" fmla="*/ 6 h 152"/>
                <a:gd name="T16" fmla="*/ 166 w 171"/>
                <a:gd name="T17" fmla="*/ 0 h 152"/>
                <a:gd name="T18" fmla="*/ 132 w 171"/>
                <a:gd name="T19" fmla="*/ 12 h 152"/>
                <a:gd name="T20" fmla="*/ 139 w 171"/>
                <a:gd name="T21" fmla="*/ 19 h 152"/>
                <a:gd name="T22" fmla="*/ 132 w 171"/>
                <a:gd name="T23" fmla="*/ 26 h 152"/>
                <a:gd name="T24" fmla="*/ 124 w 171"/>
                <a:gd name="T25" fmla="*/ 19 h 152"/>
                <a:gd name="T26" fmla="*/ 132 w 171"/>
                <a:gd name="T27" fmla="*/ 12 h 152"/>
                <a:gd name="T28" fmla="*/ 110 w 171"/>
                <a:gd name="T29" fmla="*/ 12 h 152"/>
                <a:gd name="T30" fmla="*/ 118 w 171"/>
                <a:gd name="T31" fmla="*/ 19 h 152"/>
                <a:gd name="T32" fmla="*/ 110 w 171"/>
                <a:gd name="T33" fmla="*/ 26 h 152"/>
                <a:gd name="T34" fmla="*/ 103 w 171"/>
                <a:gd name="T35" fmla="*/ 19 h 152"/>
                <a:gd name="T36" fmla="*/ 110 w 171"/>
                <a:gd name="T37" fmla="*/ 12 h 152"/>
                <a:gd name="T38" fmla="*/ 160 w 171"/>
                <a:gd name="T39" fmla="*/ 141 h 152"/>
                <a:gd name="T40" fmla="*/ 11 w 171"/>
                <a:gd name="T41" fmla="*/ 141 h 152"/>
                <a:gd name="T42" fmla="*/ 11 w 171"/>
                <a:gd name="T43" fmla="*/ 38 h 152"/>
                <a:gd name="T44" fmla="*/ 160 w 171"/>
                <a:gd name="T45" fmla="*/ 38 h 152"/>
                <a:gd name="T46" fmla="*/ 160 w 171"/>
                <a:gd name="T47" fmla="*/ 141 h 152"/>
                <a:gd name="T48" fmla="*/ 153 w 171"/>
                <a:gd name="T49" fmla="*/ 26 h 152"/>
                <a:gd name="T50" fmla="*/ 146 w 171"/>
                <a:gd name="T51" fmla="*/ 19 h 152"/>
                <a:gd name="T52" fmla="*/ 153 w 171"/>
                <a:gd name="T53" fmla="*/ 12 h 152"/>
                <a:gd name="T54" fmla="*/ 160 w 171"/>
                <a:gd name="T55" fmla="*/ 19 h 152"/>
                <a:gd name="T56" fmla="*/ 153 w 171"/>
                <a:gd name="T57" fmla="*/ 26 h 1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171" h="152">
                  <a:moveTo>
                    <a:pt x="166" y="0"/>
                  </a:moveTo>
                  <a:cubicBezTo>
                    <a:pt x="6" y="0"/>
                    <a:pt x="6" y="0"/>
                    <a:pt x="6" y="0"/>
                  </a:cubicBezTo>
                  <a:cubicBezTo>
                    <a:pt x="3" y="0"/>
                    <a:pt x="0" y="3"/>
                    <a:pt x="0" y="6"/>
                  </a:cubicBezTo>
                  <a:cubicBezTo>
                    <a:pt x="0" y="147"/>
                    <a:pt x="0" y="147"/>
                    <a:pt x="0" y="147"/>
                  </a:cubicBezTo>
                  <a:cubicBezTo>
                    <a:pt x="0" y="150"/>
                    <a:pt x="3" y="152"/>
                    <a:pt x="6" y="152"/>
                  </a:cubicBezTo>
                  <a:cubicBezTo>
                    <a:pt x="166" y="152"/>
                    <a:pt x="166" y="152"/>
                    <a:pt x="166" y="152"/>
                  </a:cubicBezTo>
                  <a:cubicBezTo>
                    <a:pt x="169" y="152"/>
                    <a:pt x="171" y="150"/>
                    <a:pt x="171" y="147"/>
                  </a:cubicBezTo>
                  <a:cubicBezTo>
                    <a:pt x="171" y="6"/>
                    <a:pt x="171" y="6"/>
                    <a:pt x="171" y="6"/>
                  </a:cubicBezTo>
                  <a:cubicBezTo>
                    <a:pt x="171" y="3"/>
                    <a:pt x="169" y="0"/>
                    <a:pt x="166" y="0"/>
                  </a:cubicBezTo>
                  <a:close/>
                  <a:moveTo>
                    <a:pt x="132" y="12"/>
                  </a:moveTo>
                  <a:cubicBezTo>
                    <a:pt x="136" y="12"/>
                    <a:pt x="139" y="15"/>
                    <a:pt x="139" y="19"/>
                  </a:cubicBezTo>
                  <a:cubicBezTo>
                    <a:pt x="139" y="23"/>
                    <a:pt x="136" y="26"/>
                    <a:pt x="132" y="26"/>
                  </a:cubicBezTo>
                  <a:cubicBezTo>
                    <a:pt x="128" y="26"/>
                    <a:pt x="124" y="23"/>
                    <a:pt x="124" y="19"/>
                  </a:cubicBezTo>
                  <a:cubicBezTo>
                    <a:pt x="124" y="15"/>
                    <a:pt x="128" y="12"/>
                    <a:pt x="132" y="12"/>
                  </a:cubicBezTo>
                  <a:close/>
                  <a:moveTo>
                    <a:pt x="110" y="12"/>
                  </a:moveTo>
                  <a:cubicBezTo>
                    <a:pt x="114" y="12"/>
                    <a:pt x="118" y="15"/>
                    <a:pt x="118" y="19"/>
                  </a:cubicBezTo>
                  <a:cubicBezTo>
                    <a:pt x="118" y="23"/>
                    <a:pt x="114" y="26"/>
                    <a:pt x="110" y="26"/>
                  </a:cubicBezTo>
                  <a:cubicBezTo>
                    <a:pt x="106" y="26"/>
                    <a:pt x="103" y="23"/>
                    <a:pt x="103" y="19"/>
                  </a:cubicBezTo>
                  <a:cubicBezTo>
                    <a:pt x="103" y="15"/>
                    <a:pt x="106" y="12"/>
                    <a:pt x="110" y="12"/>
                  </a:cubicBezTo>
                  <a:close/>
                  <a:moveTo>
                    <a:pt x="160" y="141"/>
                  </a:moveTo>
                  <a:cubicBezTo>
                    <a:pt x="11" y="141"/>
                    <a:pt x="11" y="141"/>
                    <a:pt x="11" y="141"/>
                  </a:cubicBezTo>
                  <a:cubicBezTo>
                    <a:pt x="11" y="38"/>
                    <a:pt x="11" y="38"/>
                    <a:pt x="11" y="38"/>
                  </a:cubicBezTo>
                  <a:cubicBezTo>
                    <a:pt x="160" y="38"/>
                    <a:pt x="160" y="38"/>
                    <a:pt x="160" y="38"/>
                  </a:cubicBezTo>
                  <a:lnTo>
                    <a:pt x="160" y="141"/>
                  </a:lnTo>
                  <a:close/>
                  <a:moveTo>
                    <a:pt x="153" y="26"/>
                  </a:moveTo>
                  <a:cubicBezTo>
                    <a:pt x="149" y="26"/>
                    <a:pt x="146" y="23"/>
                    <a:pt x="146" y="19"/>
                  </a:cubicBezTo>
                  <a:cubicBezTo>
                    <a:pt x="146" y="15"/>
                    <a:pt x="149" y="12"/>
                    <a:pt x="153" y="12"/>
                  </a:cubicBezTo>
                  <a:cubicBezTo>
                    <a:pt x="157" y="12"/>
                    <a:pt x="160" y="15"/>
                    <a:pt x="160" y="19"/>
                  </a:cubicBezTo>
                  <a:cubicBezTo>
                    <a:pt x="160" y="23"/>
                    <a:pt x="157" y="26"/>
                    <a:pt x="153" y="2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Calibri" panose="020F0502020204030204"/>
                <a:ea typeface="宋体" panose="02010600030101010101" pitchFamily="2" charset="-122"/>
                <a:cs typeface="+mn-cs"/>
              </a:endParaRPr>
            </a:p>
          </p:txBody>
        </p:sp>
        <p:sp>
          <p:nvSpPr>
            <p:cNvPr id="69" name="Freeform 227"/>
            <p:cNvSpPr/>
            <p:nvPr/>
          </p:nvSpPr>
          <p:spPr bwMode="auto">
            <a:xfrm>
              <a:off x="4844527" y="5010530"/>
              <a:ext cx="41203" cy="40119"/>
            </a:xfrm>
            <a:custGeom>
              <a:avLst/>
              <a:gdLst>
                <a:gd name="T0" fmla="*/ 12 w 38"/>
                <a:gd name="T1" fmla="*/ 0 h 37"/>
                <a:gd name="T2" fmla="*/ 12 w 38"/>
                <a:gd name="T3" fmla="*/ 2 h 37"/>
                <a:gd name="T4" fmla="*/ 0 w 38"/>
                <a:gd name="T5" fmla="*/ 37 h 37"/>
                <a:gd name="T6" fmla="*/ 36 w 38"/>
                <a:gd name="T7" fmla="*/ 28 h 37"/>
                <a:gd name="T8" fmla="*/ 38 w 38"/>
                <a:gd name="T9" fmla="*/ 26 h 37"/>
                <a:gd name="T10" fmla="*/ 12 w 38"/>
                <a:gd name="T11" fmla="*/ 0 h 37"/>
              </a:gdLst>
              <a:ahLst/>
              <a:cxnLst>
                <a:cxn ang="0">
                  <a:pos x="T0" y="T1"/>
                </a:cxn>
                <a:cxn ang="0">
                  <a:pos x="T2" y="T3"/>
                </a:cxn>
                <a:cxn ang="0">
                  <a:pos x="T4" y="T5"/>
                </a:cxn>
                <a:cxn ang="0">
                  <a:pos x="T6" y="T7"/>
                </a:cxn>
                <a:cxn ang="0">
                  <a:pos x="T8" y="T9"/>
                </a:cxn>
                <a:cxn ang="0">
                  <a:pos x="T10" y="T11"/>
                </a:cxn>
              </a:cxnLst>
              <a:rect l="0" t="0" r="r" b="b"/>
              <a:pathLst>
                <a:path w="38" h="37">
                  <a:moveTo>
                    <a:pt x="12" y="0"/>
                  </a:moveTo>
                  <a:lnTo>
                    <a:pt x="12" y="2"/>
                  </a:lnTo>
                  <a:lnTo>
                    <a:pt x="0" y="37"/>
                  </a:lnTo>
                  <a:lnTo>
                    <a:pt x="36" y="28"/>
                  </a:lnTo>
                  <a:lnTo>
                    <a:pt x="38" y="26"/>
                  </a:lnTo>
                  <a:lnTo>
                    <a:pt x="12"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Calibri" panose="020F0502020204030204"/>
                <a:ea typeface="宋体" panose="02010600030101010101" pitchFamily="2" charset="-122"/>
                <a:cs typeface="+mn-cs"/>
              </a:endParaRPr>
            </a:p>
          </p:txBody>
        </p:sp>
        <p:sp>
          <p:nvSpPr>
            <p:cNvPr id="70" name="Freeform 228"/>
            <p:cNvSpPr/>
            <p:nvPr/>
          </p:nvSpPr>
          <p:spPr bwMode="auto">
            <a:xfrm>
              <a:off x="5008254" y="4809937"/>
              <a:ext cx="80237" cy="76984"/>
            </a:xfrm>
            <a:custGeom>
              <a:avLst/>
              <a:gdLst>
                <a:gd name="T0" fmla="*/ 23 w 31"/>
                <a:gd name="T1" fmla="*/ 30 h 30"/>
                <a:gd name="T2" fmla="*/ 29 w 31"/>
                <a:gd name="T3" fmla="*/ 24 h 30"/>
                <a:gd name="T4" fmla="*/ 29 w 31"/>
                <a:gd name="T5" fmla="*/ 17 h 30"/>
                <a:gd name="T6" fmla="*/ 13 w 31"/>
                <a:gd name="T7" fmla="*/ 2 h 30"/>
                <a:gd name="T8" fmla="*/ 6 w 31"/>
                <a:gd name="T9" fmla="*/ 2 h 30"/>
                <a:gd name="T10" fmla="*/ 0 w 31"/>
                <a:gd name="T11" fmla="*/ 8 h 30"/>
                <a:gd name="T12" fmla="*/ 23 w 31"/>
                <a:gd name="T13" fmla="*/ 30 h 30"/>
              </a:gdLst>
              <a:ahLst/>
              <a:cxnLst>
                <a:cxn ang="0">
                  <a:pos x="T0" y="T1"/>
                </a:cxn>
                <a:cxn ang="0">
                  <a:pos x="T2" y="T3"/>
                </a:cxn>
                <a:cxn ang="0">
                  <a:pos x="T4" y="T5"/>
                </a:cxn>
                <a:cxn ang="0">
                  <a:pos x="T6" y="T7"/>
                </a:cxn>
                <a:cxn ang="0">
                  <a:pos x="T8" y="T9"/>
                </a:cxn>
                <a:cxn ang="0">
                  <a:pos x="T10" y="T11"/>
                </a:cxn>
                <a:cxn ang="0">
                  <a:pos x="T12" y="T13"/>
                </a:cxn>
              </a:cxnLst>
              <a:rect l="0" t="0" r="r" b="b"/>
              <a:pathLst>
                <a:path w="31" h="30">
                  <a:moveTo>
                    <a:pt x="23" y="30"/>
                  </a:moveTo>
                  <a:cubicBezTo>
                    <a:pt x="29" y="24"/>
                    <a:pt x="29" y="24"/>
                    <a:pt x="29" y="24"/>
                  </a:cubicBezTo>
                  <a:cubicBezTo>
                    <a:pt x="31" y="22"/>
                    <a:pt x="31" y="19"/>
                    <a:pt x="29" y="17"/>
                  </a:cubicBezTo>
                  <a:cubicBezTo>
                    <a:pt x="13" y="2"/>
                    <a:pt x="13" y="2"/>
                    <a:pt x="13" y="2"/>
                  </a:cubicBezTo>
                  <a:cubicBezTo>
                    <a:pt x="11" y="0"/>
                    <a:pt x="8" y="0"/>
                    <a:pt x="6" y="2"/>
                  </a:cubicBezTo>
                  <a:cubicBezTo>
                    <a:pt x="0" y="8"/>
                    <a:pt x="0" y="8"/>
                    <a:pt x="0" y="8"/>
                  </a:cubicBezTo>
                  <a:lnTo>
                    <a:pt x="23" y="3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Calibri" panose="020F0502020204030204"/>
                <a:ea typeface="宋体" panose="02010600030101010101" pitchFamily="2" charset="-122"/>
                <a:cs typeface="+mn-cs"/>
              </a:endParaRPr>
            </a:p>
          </p:txBody>
        </p:sp>
        <p:sp>
          <p:nvSpPr>
            <p:cNvPr id="71" name="Freeform 229"/>
            <p:cNvSpPr/>
            <p:nvPr/>
          </p:nvSpPr>
          <p:spPr bwMode="auto">
            <a:xfrm>
              <a:off x="4878140" y="4835960"/>
              <a:ext cx="182160" cy="184328"/>
            </a:xfrm>
            <a:custGeom>
              <a:avLst/>
              <a:gdLst>
                <a:gd name="T0" fmla="*/ 49 w 71"/>
                <a:gd name="T1" fmla="*/ 0 h 72"/>
                <a:gd name="T2" fmla="*/ 48 w 71"/>
                <a:gd name="T3" fmla="*/ 1 h 72"/>
                <a:gd name="T4" fmla="*/ 2 w 71"/>
                <a:gd name="T5" fmla="*/ 47 h 72"/>
                <a:gd name="T6" fmla="*/ 2 w 71"/>
                <a:gd name="T7" fmla="*/ 55 h 72"/>
                <a:gd name="T8" fmla="*/ 2 w 71"/>
                <a:gd name="T9" fmla="*/ 55 h 72"/>
                <a:gd name="T10" fmla="*/ 8 w 71"/>
                <a:gd name="T11" fmla="*/ 57 h 72"/>
                <a:gd name="T12" fmla="*/ 9 w 71"/>
                <a:gd name="T13" fmla="*/ 62 h 72"/>
                <a:gd name="T14" fmla="*/ 9 w 71"/>
                <a:gd name="T15" fmla="*/ 62 h 72"/>
                <a:gd name="T16" fmla="*/ 15 w 71"/>
                <a:gd name="T17" fmla="*/ 64 h 72"/>
                <a:gd name="T18" fmla="*/ 16 w 71"/>
                <a:gd name="T19" fmla="*/ 69 h 72"/>
                <a:gd name="T20" fmla="*/ 17 w 71"/>
                <a:gd name="T21" fmla="*/ 70 h 72"/>
                <a:gd name="T22" fmla="*/ 24 w 71"/>
                <a:gd name="T23" fmla="*/ 70 h 72"/>
                <a:gd name="T24" fmla="*/ 71 w 71"/>
                <a:gd name="T25" fmla="*/ 23 h 72"/>
                <a:gd name="T26" fmla="*/ 71 w 71"/>
                <a:gd name="T27" fmla="*/ 23 h 72"/>
                <a:gd name="T28" fmla="*/ 49 w 71"/>
                <a:gd name="T29" fmla="*/ 0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71" h="72">
                  <a:moveTo>
                    <a:pt x="49" y="0"/>
                  </a:moveTo>
                  <a:cubicBezTo>
                    <a:pt x="49" y="0"/>
                    <a:pt x="48" y="0"/>
                    <a:pt x="48" y="1"/>
                  </a:cubicBezTo>
                  <a:cubicBezTo>
                    <a:pt x="2" y="47"/>
                    <a:pt x="2" y="47"/>
                    <a:pt x="2" y="47"/>
                  </a:cubicBezTo>
                  <a:cubicBezTo>
                    <a:pt x="0" y="49"/>
                    <a:pt x="0" y="53"/>
                    <a:pt x="2" y="55"/>
                  </a:cubicBezTo>
                  <a:cubicBezTo>
                    <a:pt x="2" y="55"/>
                    <a:pt x="2" y="55"/>
                    <a:pt x="2" y="55"/>
                  </a:cubicBezTo>
                  <a:cubicBezTo>
                    <a:pt x="4" y="57"/>
                    <a:pt x="6" y="57"/>
                    <a:pt x="8" y="57"/>
                  </a:cubicBezTo>
                  <a:cubicBezTo>
                    <a:pt x="7" y="58"/>
                    <a:pt x="7" y="60"/>
                    <a:pt x="9" y="62"/>
                  </a:cubicBezTo>
                  <a:cubicBezTo>
                    <a:pt x="9" y="62"/>
                    <a:pt x="9" y="62"/>
                    <a:pt x="9" y="62"/>
                  </a:cubicBezTo>
                  <a:cubicBezTo>
                    <a:pt x="11" y="64"/>
                    <a:pt x="13" y="64"/>
                    <a:pt x="15" y="64"/>
                  </a:cubicBezTo>
                  <a:cubicBezTo>
                    <a:pt x="14" y="66"/>
                    <a:pt x="15" y="68"/>
                    <a:pt x="16" y="69"/>
                  </a:cubicBezTo>
                  <a:cubicBezTo>
                    <a:pt x="17" y="70"/>
                    <a:pt x="17" y="70"/>
                    <a:pt x="17" y="70"/>
                  </a:cubicBezTo>
                  <a:cubicBezTo>
                    <a:pt x="19" y="72"/>
                    <a:pt x="22" y="72"/>
                    <a:pt x="24" y="70"/>
                  </a:cubicBezTo>
                  <a:cubicBezTo>
                    <a:pt x="71" y="23"/>
                    <a:pt x="71" y="23"/>
                    <a:pt x="71" y="23"/>
                  </a:cubicBezTo>
                  <a:cubicBezTo>
                    <a:pt x="71" y="23"/>
                    <a:pt x="71" y="23"/>
                    <a:pt x="71" y="23"/>
                  </a:cubicBezTo>
                  <a:lnTo>
                    <a:pt x="49"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Calibri" panose="020F0502020204030204"/>
                <a:ea typeface="宋体" panose="02010600030101010101" pitchFamily="2" charset="-122"/>
                <a:cs typeface="+mn-cs"/>
              </a:endParaRPr>
            </a:p>
          </p:txBody>
        </p:sp>
        <p:sp>
          <p:nvSpPr>
            <p:cNvPr id="72" name="Rectangle 230"/>
            <p:cNvSpPr>
              <a:spLocks noChangeArrowheads="1"/>
            </p:cNvSpPr>
            <p:nvPr/>
          </p:nvSpPr>
          <p:spPr bwMode="auto">
            <a:xfrm>
              <a:off x="4605985" y="4896680"/>
              <a:ext cx="140957" cy="1626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Calibri" panose="020F0502020204030204"/>
                <a:ea typeface="宋体" panose="02010600030101010101" pitchFamily="2" charset="-122"/>
                <a:cs typeface="+mn-cs"/>
              </a:endParaRPr>
            </a:p>
          </p:txBody>
        </p:sp>
        <p:sp>
          <p:nvSpPr>
            <p:cNvPr id="73" name="Rectangle 231"/>
            <p:cNvSpPr>
              <a:spLocks noChangeArrowheads="1"/>
            </p:cNvSpPr>
            <p:nvPr/>
          </p:nvSpPr>
          <p:spPr bwMode="auto">
            <a:xfrm>
              <a:off x="4605985" y="4943304"/>
              <a:ext cx="225531" cy="1518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Calibri" panose="020F0502020204030204"/>
                <a:ea typeface="宋体" panose="02010600030101010101" pitchFamily="2" charset="-122"/>
                <a:cs typeface="+mn-cs"/>
              </a:endParaRPr>
            </a:p>
          </p:txBody>
        </p:sp>
        <p:sp>
          <p:nvSpPr>
            <p:cNvPr id="74" name="Rectangle 232"/>
            <p:cNvSpPr>
              <a:spLocks noChangeArrowheads="1"/>
            </p:cNvSpPr>
            <p:nvPr/>
          </p:nvSpPr>
          <p:spPr bwMode="auto">
            <a:xfrm>
              <a:off x="4605985" y="4989928"/>
              <a:ext cx="225531" cy="1518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Calibri" panose="020F0502020204030204"/>
                <a:ea typeface="宋体" panose="02010600030101010101" pitchFamily="2" charset="-122"/>
                <a:cs typeface="+mn-cs"/>
              </a:endParaRPr>
            </a:p>
          </p:txBody>
        </p:sp>
        <p:sp>
          <p:nvSpPr>
            <p:cNvPr id="75" name="Rectangle 233"/>
            <p:cNvSpPr>
              <a:spLocks noChangeArrowheads="1"/>
            </p:cNvSpPr>
            <p:nvPr/>
          </p:nvSpPr>
          <p:spPr bwMode="auto">
            <a:xfrm>
              <a:off x="4605985" y="5035468"/>
              <a:ext cx="225531" cy="1518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Calibri" panose="020F0502020204030204"/>
                <a:ea typeface="宋体" panose="02010600030101010101" pitchFamily="2" charset="-122"/>
                <a:cs typeface="+mn-cs"/>
              </a:endParaRPr>
            </a:p>
          </p:txBody>
        </p:sp>
      </p:grpSp>
      <p:grpSp>
        <p:nvGrpSpPr>
          <p:cNvPr id="10" name="组合 9"/>
          <p:cNvGrpSpPr/>
          <p:nvPr/>
        </p:nvGrpSpPr>
        <p:grpSpPr>
          <a:xfrm>
            <a:off x="7228632" y="2443737"/>
            <a:ext cx="334003" cy="315487"/>
            <a:chOff x="5608947" y="4699340"/>
            <a:chExt cx="489013" cy="461905"/>
          </a:xfrm>
          <a:solidFill>
            <a:schemeClr val="accent2"/>
          </a:solidFill>
          <a:effectLst>
            <a:reflection blurRad="6350" stA="52000" endA="300" endPos="35000" dir="5400000" sy="-100000" algn="bl" rotWithShape="0"/>
          </a:effectLst>
        </p:grpSpPr>
        <p:sp>
          <p:nvSpPr>
            <p:cNvPr id="76" name="Freeform 250"/>
            <p:cNvSpPr/>
            <p:nvPr/>
          </p:nvSpPr>
          <p:spPr bwMode="auto">
            <a:xfrm>
              <a:off x="5608947" y="4835960"/>
              <a:ext cx="468411" cy="325285"/>
            </a:xfrm>
            <a:custGeom>
              <a:avLst/>
              <a:gdLst>
                <a:gd name="T0" fmla="*/ 102 w 183"/>
                <a:gd name="T1" fmla="*/ 127 h 127"/>
                <a:gd name="T2" fmla="*/ 65 w 183"/>
                <a:gd name="T3" fmla="*/ 119 h 127"/>
                <a:gd name="T4" fmla="*/ 20 w 183"/>
                <a:gd name="T5" fmla="*/ 0 h 127"/>
                <a:gd name="T6" fmla="*/ 50 w 183"/>
                <a:gd name="T7" fmla="*/ 14 h 127"/>
                <a:gd name="T8" fmla="*/ 78 w 183"/>
                <a:gd name="T9" fmla="*/ 89 h 127"/>
                <a:gd name="T10" fmla="*/ 154 w 183"/>
                <a:gd name="T11" fmla="*/ 60 h 127"/>
                <a:gd name="T12" fmla="*/ 183 w 183"/>
                <a:gd name="T13" fmla="*/ 74 h 127"/>
                <a:gd name="T14" fmla="*/ 134 w 183"/>
                <a:gd name="T15" fmla="*/ 121 h 127"/>
                <a:gd name="T16" fmla="*/ 102 w 183"/>
                <a:gd name="T17" fmla="*/ 127 h 1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83" h="127">
                  <a:moveTo>
                    <a:pt x="102" y="127"/>
                  </a:moveTo>
                  <a:cubicBezTo>
                    <a:pt x="89" y="127"/>
                    <a:pt x="77" y="124"/>
                    <a:pt x="65" y="119"/>
                  </a:cubicBezTo>
                  <a:cubicBezTo>
                    <a:pt x="20" y="98"/>
                    <a:pt x="0" y="45"/>
                    <a:pt x="20" y="0"/>
                  </a:cubicBezTo>
                  <a:cubicBezTo>
                    <a:pt x="50" y="14"/>
                    <a:pt x="50" y="14"/>
                    <a:pt x="50" y="14"/>
                  </a:cubicBezTo>
                  <a:cubicBezTo>
                    <a:pt x="37" y="42"/>
                    <a:pt x="50" y="76"/>
                    <a:pt x="78" y="89"/>
                  </a:cubicBezTo>
                  <a:cubicBezTo>
                    <a:pt x="107" y="102"/>
                    <a:pt x="141" y="89"/>
                    <a:pt x="154" y="60"/>
                  </a:cubicBezTo>
                  <a:cubicBezTo>
                    <a:pt x="183" y="74"/>
                    <a:pt x="183" y="74"/>
                    <a:pt x="183" y="74"/>
                  </a:cubicBezTo>
                  <a:cubicBezTo>
                    <a:pt x="174" y="96"/>
                    <a:pt x="156" y="112"/>
                    <a:pt x="134" y="121"/>
                  </a:cubicBezTo>
                  <a:cubicBezTo>
                    <a:pt x="123" y="125"/>
                    <a:pt x="112" y="127"/>
                    <a:pt x="102" y="127"/>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Calibri" panose="020F0502020204030204"/>
                <a:ea typeface="宋体" panose="02010600030101010101" pitchFamily="2" charset="-122"/>
                <a:cs typeface="+mn-cs"/>
              </a:endParaRPr>
            </a:p>
          </p:txBody>
        </p:sp>
        <p:sp>
          <p:nvSpPr>
            <p:cNvPr id="77" name="Freeform 251"/>
            <p:cNvSpPr/>
            <p:nvPr/>
          </p:nvSpPr>
          <p:spPr bwMode="auto">
            <a:xfrm>
              <a:off x="5669667" y="4702593"/>
              <a:ext cx="179991" cy="148547"/>
            </a:xfrm>
            <a:custGeom>
              <a:avLst/>
              <a:gdLst>
                <a:gd name="T0" fmla="*/ 70 w 70"/>
                <a:gd name="T1" fmla="*/ 0 h 58"/>
                <a:gd name="T2" fmla="*/ 8 w 70"/>
                <a:gd name="T3" fmla="*/ 33 h 58"/>
                <a:gd name="T4" fmla="*/ 0 w 70"/>
                <a:gd name="T5" fmla="*/ 45 h 58"/>
                <a:gd name="T6" fmla="*/ 30 w 70"/>
                <a:gd name="T7" fmla="*/ 58 h 58"/>
                <a:gd name="T8" fmla="*/ 33 w 70"/>
                <a:gd name="T9" fmla="*/ 53 h 58"/>
                <a:gd name="T10" fmla="*/ 70 w 70"/>
                <a:gd name="T11" fmla="*/ 33 h 58"/>
                <a:gd name="T12" fmla="*/ 70 w 70"/>
                <a:gd name="T13" fmla="*/ 0 h 58"/>
              </a:gdLst>
              <a:ahLst/>
              <a:cxnLst>
                <a:cxn ang="0">
                  <a:pos x="T0" y="T1"/>
                </a:cxn>
                <a:cxn ang="0">
                  <a:pos x="T2" y="T3"/>
                </a:cxn>
                <a:cxn ang="0">
                  <a:pos x="T4" y="T5"/>
                </a:cxn>
                <a:cxn ang="0">
                  <a:pos x="T6" y="T7"/>
                </a:cxn>
                <a:cxn ang="0">
                  <a:pos x="T8" y="T9"/>
                </a:cxn>
                <a:cxn ang="0">
                  <a:pos x="T10" y="T11"/>
                </a:cxn>
                <a:cxn ang="0">
                  <a:pos x="T12" y="T13"/>
                </a:cxn>
              </a:cxnLst>
              <a:rect l="0" t="0" r="r" b="b"/>
              <a:pathLst>
                <a:path w="70" h="58">
                  <a:moveTo>
                    <a:pt x="70" y="0"/>
                  </a:moveTo>
                  <a:cubicBezTo>
                    <a:pt x="45" y="2"/>
                    <a:pt x="23" y="14"/>
                    <a:pt x="8" y="33"/>
                  </a:cubicBezTo>
                  <a:cubicBezTo>
                    <a:pt x="5" y="37"/>
                    <a:pt x="2" y="41"/>
                    <a:pt x="0" y="45"/>
                  </a:cubicBezTo>
                  <a:cubicBezTo>
                    <a:pt x="30" y="58"/>
                    <a:pt x="30" y="58"/>
                    <a:pt x="30" y="58"/>
                  </a:cubicBezTo>
                  <a:cubicBezTo>
                    <a:pt x="31" y="57"/>
                    <a:pt x="32" y="55"/>
                    <a:pt x="33" y="53"/>
                  </a:cubicBezTo>
                  <a:cubicBezTo>
                    <a:pt x="42" y="42"/>
                    <a:pt x="55" y="35"/>
                    <a:pt x="70" y="33"/>
                  </a:cubicBezTo>
                  <a:lnTo>
                    <a:pt x="70"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Calibri" panose="020F0502020204030204"/>
                <a:ea typeface="宋体" panose="02010600030101010101" pitchFamily="2" charset="-122"/>
                <a:cs typeface="+mn-cs"/>
              </a:endParaRPr>
            </a:p>
          </p:txBody>
        </p:sp>
        <p:sp>
          <p:nvSpPr>
            <p:cNvPr id="78" name="Freeform 252"/>
            <p:cNvSpPr/>
            <p:nvPr/>
          </p:nvSpPr>
          <p:spPr bwMode="auto">
            <a:xfrm>
              <a:off x="6011217" y="4950894"/>
              <a:ext cx="86743" cy="54214"/>
            </a:xfrm>
            <a:custGeom>
              <a:avLst/>
              <a:gdLst>
                <a:gd name="T0" fmla="*/ 1 w 34"/>
                <a:gd name="T1" fmla="*/ 0 h 21"/>
                <a:gd name="T2" fmla="*/ 0 w 34"/>
                <a:gd name="T3" fmla="*/ 8 h 21"/>
                <a:gd name="T4" fmla="*/ 29 w 34"/>
                <a:gd name="T5" fmla="*/ 21 h 21"/>
                <a:gd name="T6" fmla="*/ 34 w 34"/>
                <a:gd name="T7" fmla="*/ 0 h 21"/>
                <a:gd name="T8" fmla="*/ 1 w 34"/>
                <a:gd name="T9" fmla="*/ 0 h 21"/>
              </a:gdLst>
              <a:ahLst/>
              <a:cxnLst>
                <a:cxn ang="0">
                  <a:pos x="T0" y="T1"/>
                </a:cxn>
                <a:cxn ang="0">
                  <a:pos x="T2" y="T3"/>
                </a:cxn>
                <a:cxn ang="0">
                  <a:pos x="T4" y="T5"/>
                </a:cxn>
                <a:cxn ang="0">
                  <a:pos x="T6" y="T7"/>
                </a:cxn>
                <a:cxn ang="0">
                  <a:pos x="T8" y="T9"/>
                </a:cxn>
              </a:cxnLst>
              <a:rect l="0" t="0" r="r" b="b"/>
              <a:pathLst>
                <a:path w="34" h="21">
                  <a:moveTo>
                    <a:pt x="1" y="0"/>
                  </a:moveTo>
                  <a:cubicBezTo>
                    <a:pt x="1" y="3"/>
                    <a:pt x="0" y="5"/>
                    <a:pt x="0" y="8"/>
                  </a:cubicBezTo>
                  <a:cubicBezTo>
                    <a:pt x="29" y="21"/>
                    <a:pt x="29" y="21"/>
                    <a:pt x="29" y="21"/>
                  </a:cubicBezTo>
                  <a:cubicBezTo>
                    <a:pt x="32" y="14"/>
                    <a:pt x="33" y="7"/>
                    <a:pt x="34" y="0"/>
                  </a:cubicBezTo>
                  <a:lnTo>
                    <a:pt x="1"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Calibri" panose="020F0502020204030204"/>
                <a:ea typeface="宋体" panose="02010600030101010101" pitchFamily="2" charset="-122"/>
                <a:cs typeface="+mn-cs"/>
              </a:endParaRPr>
            </a:p>
          </p:txBody>
        </p:sp>
        <p:sp>
          <p:nvSpPr>
            <p:cNvPr id="79" name="Freeform 253"/>
            <p:cNvSpPr/>
            <p:nvPr/>
          </p:nvSpPr>
          <p:spPr bwMode="auto">
            <a:xfrm>
              <a:off x="5870260" y="4699340"/>
              <a:ext cx="227700" cy="230953"/>
            </a:xfrm>
            <a:custGeom>
              <a:avLst/>
              <a:gdLst>
                <a:gd name="T0" fmla="*/ 89 w 89"/>
                <a:gd name="T1" fmla="*/ 90 h 90"/>
                <a:gd name="T2" fmla="*/ 57 w 89"/>
                <a:gd name="T3" fmla="*/ 90 h 90"/>
                <a:gd name="T4" fmla="*/ 0 w 89"/>
                <a:gd name="T5" fmla="*/ 33 h 90"/>
                <a:gd name="T6" fmla="*/ 0 w 89"/>
                <a:gd name="T7" fmla="*/ 0 h 90"/>
                <a:gd name="T8" fmla="*/ 89 w 89"/>
                <a:gd name="T9" fmla="*/ 90 h 90"/>
              </a:gdLst>
              <a:ahLst/>
              <a:cxnLst>
                <a:cxn ang="0">
                  <a:pos x="T0" y="T1"/>
                </a:cxn>
                <a:cxn ang="0">
                  <a:pos x="T2" y="T3"/>
                </a:cxn>
                <a:cxn ang="0">
                  <a:pos x="T4" y="T5"/>
                </a:cxn>
                <a:cxn ang="0">
                  <a:pos x="T6" y="T7"/>
                </a:cxn>
                <a:cxn ang="0">
                  <a:pos x="T8" y="T9"/>
                </a:cxn>
              </a:cxnLst>
              <a:rect l="0" t="0" r="r" b="b"/>
              <a:pathLst>
                <a:path w="89" h="90">
                  <a:moveTo>
                    <a:pt x="89" y="90"/>
                  </a:moveTo>
                  <a:cubicBezTo>
                    <a:pt x="57" y="90"/>
                    <a:pt x="57" y="90"/>
                    <a:pt x="57" y="90"/>
                  </a:cubicBezTo>
                  <a:cubicBezTo>
                    <a:pt x="57" y="59"/>
                    <a:pt x="31" y="33"/>
                    <a:pt x="0" y="33"/>
                  </a:cubicBezTo>
                  <a:cubicBezTo>
                    <a:pt x="0" y="0"/>
                    <a:pt x="0" y="0"/>
                    <a:pt x="0" y="0"/>
                  </a:cubicBezTo>
                  <a:cubicBezTo>
                    <a:pt x="49" y="0"/>
                    <a:pt x="89" y="41"/>
                    <a:pt x="89" y="9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Calibri" panose="020F0502020204030204"/>
                <a:ea typeface="宋体" panose="02010600030101010101" pitchFamily="2" charset="-122"/>
                <a:cs typeface="+mn-cs"/>
              </a:endParaRPr>
            </a:p>
          </p:txBody>
        </p:sp>
        <p:sp>
          <p:nvSpPr>
            <p:cNvPr id="80" name="Rectangle 254"/>
            <p:cNvSpPr>
              <a:spLocks noChangeArrowheads="1"/>
            </p:cNvSpPr>
            <p:nvPr/>
          </p:nvSpPr>
          <p:spPr bwMode="auto">
            <a:xfrm>
              <a:off x="5785686" y="4958484"/>
              <a:ext cx="43371" cy="54214"/>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Calibri" panose="020F0502020204030204"/>
                <a:ea typeface="宋体" panose="02010600030101010101" pitchFamily="2" charset="-122"/>
                <a:cs typeface="+mn-cs"/>
              </a:endParaRPr>
            </a:p>
          </p:txBody>
        </p:sp>
        <p:sp>
          <p:nvSpPr>
            <p:cNvPr id="81" name="Rectangle 255"/>
            <p:cNvSpPr>
              <a:spLocks noChangeArrowheads="1"/>
            </p:cNvSpPr>
            <p:nvPr/>
          </p:nvSpPr>
          <p:spPr bwMode="auto">
            <a:xfrm>
              <a:off x="5849658" y="4892342"/>
              <a:ext cx="41203" cy="120356"/>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Calibri" panose="020F0502020204030204"/>
                <a:ea typeface="宋体" panose="02010600030101010101" pitchFamily="2" charset="-122"/>
                <a:cs typeface="+mn-cs"/>
              </a:endParaRPr>
            </a:p>
          </p:txBody>
        </p:sp>
        <p:sp>
          <p:nvSpPr>
            <p:cNvPr id="82" name="Rectangle 256"/>
            <p:cNvSpPr>
              <a:spLocks noChangeArrowheads="1"/>
            </p:cNvSpPr>
            <p:nvPr/>
          </p:nvSpPr>
          <p:spPr bwMode="auto">
            <a:xfrm>
              <a:off x="5911462" y="4856561"/>
              <a:ext cx="41203" cy="156137"/>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Calibri" panose="020F0502020204030204"/>
                <a:ea typeface="宋体" panose="02010600030101010101" pitchFamily="2" charset="-122"/>
                <a:cs typeface="+mn-cs"/>
              </a:endParaRPr>
            </a:p>
          </p:txBody>
        </p:sp>
      </p:grpSp>
      <p:grpSp>
        <p:nvGrpSpPr>
          <p:cNvPr id="11" name="组合 10"/>
          <p:cNvGrpSpPr/>
          <p:nvPr/>
        </p:nvGrpSpPr>
        <p:grpSpPr>
          <a:xfrm>
            <a:off x="9811976" y="2418556"/>
            <a:ext cx="365847" cy="365847"/>
            <a:chOff x="6685641" y="4668980"/>
            <a:chExt cx="535637" cy="535637"/>
          </a:xfrm>
          <a:solidFill>
            <a:schemeClr val="accent4"/>
          </a:solidFill>
          <a:effectLst>
            <a:reflection blurRad="6350" stA="52000" endA="300" endPos="35000" dir="5400000" sy="-100000" algn="bl" rotWithShape="0"/>
          </a:effectLst>
        </p:grpSpPr>
        <p:sp>
          <p:nvSpPr>
            <p:cNvPr id="83" name="Freeform 257"/>
            <p:cNvSpPr>
              <a:spLocks noEditPoints="1"/>
            </p:cNvSpPr>
            <p:nvPr/>
          </p:nvSpPr>
          <p:spPr bwMode="auto">
            <a:xfrm>
              <a:off x="6803828" y="4783914"/>
              <a:ext cx="302516" cy="305768"/>
            </a:xfrm>
            <a:custGeom>
              <a:avLst/>
              <a:gdLst>
                <a:gd name="T0" fmla="*/ 101 w 118"/>
                <a:gd name="T1" fmla="*/ 91 h 119"/>
                <a:gd name="T2" fmla="*/ 107 w 118"/>
                <a:gd name="T3" fmla="*/ 77 h 119"/>
                <a:gd name="T4" fmla="*/ 23 w 118"/>
                <a:gd name="T5" fmla="*/ 25 h 119"/>
                <a:gd name="T6" fmla="*/ 30 w 118"/>
                <a:gd name="T7" fmla="*/ 25 h 119"/>
                <a:gd name="T8" fmla="*/ 27 w 118"/>
                <a:gd name="T9" fmla="*/ 24 h 119"/>
                <a:gd name="T10" fmla="*/ 21 w 118"/>
                <a:gd name="T11" fmla="*/ 35 h 119"/>
                <a:gd name="T12" fmla="*/ 28 w 118"/>
                <a:gd name="T13" fmla="*/ 33 h 119"/>
                <a:gd name="T14" fmla="*/ 33 w 118"/>
                <a:gd name="T15" fmla="*/ 41 h 119"/>
                <a:gd name="T16" fmla="*/ 25 w 118"/>
                <a:gd name="T17" fmla="*/ 46 h 119"/>
                <a:gd name="T18" fmla="*/ 15 w 118"/>
                <a:gd name="T19" fmla="*/ 54 h 119"/>
                <a:gd name="T20" fmla="*/ 25 w 118"/>
                <a:gd name="T21" fmla="*/ 63 h 119"/>
                <a:gd name="T22" fmla="*/ 40 w 118"/>
                <a:gd name="T23" fmla="*/ 72 h 119"/>
                <a:gd name="T24" fmla="*/ 34 w 118"/>
                <a:gd name="T25" fmla="*/ 89 h 119"/>
                <a:gd name="T26" fmla="*/ 28 w 118"/>
                <a:gd name="T27" fmla="*/ 102 h 119"/>
                <a:gd name="T28" fmla="*/ 25 w 118"/>
                <a:gd name="T29" fmla="*/ 92 h 119"/>
                <a:gd name="T30" fmla="*/ 21 w 118"/>
                <a:gd name="T31" fmla="*/ 70 h 119"/>
                <a:gd name="T32" fmla="*/ 11 w 118"/>
                <a:gd name="T33" fmla="*/ 57 h 119"/>
                <a:gd name="T34" fmla="*/ 34 w 118"/>
                <a:gd name="T35" fmla="*/ 12 h 119"/>
                <a:gd name="T36" fmla="*/ 23 w 118"/>
                <a:gd name="T37" fmla="*/ 20 h 119"/>
                <a:gd name="T38" fmla="*/ 105 w 118"/>
                <a:gd name="T39" fmla="*/ 50 h 119"/>
                <a:gd name="T40" fmla="*/ 98 w 118"/>
                <a:gd name="T41" fmla="*/ 59 h 119"/>
                <a:gd name="T42" fmla="*/ 94 w 118"/>
                <a:gd name="T43" fmla="*/ 64 h 119"/>
                <a:gd name="T44" fmla="*/ 86 w 118"/>
                <a:gd name="T45" fmla="*/ 65 h 119"/>
                <a:gd name="T46" fmla="*/ 76 w 118"/>
                <a:gd name="T47" fmla="*/ 55 h 119"/>
                <a:gd name="T48" fmla="*/ 70 w 118"/>
                <a:gd name="T49" fmla="*/ 60 h 119"/>
                <a:gd name="T50" fmla="*/ 70 w 118"/>
                <a:gd name="T51" fmla="*/ 70 h 119"/>
                <a:gd name="T52" fmla="*/ 57 w 118"/>
                <a:gd name="T53" fmla="*/ 77 h 119"/>
                <a:gd name="T54" fmla="*/ 45 w 118"/>
                <a:gd name="T55" fmla="*/ 58 h 119"/>
                <a:gd name="T56" fmla="*/ 61 w 118"/>
                <a:gd name="T57" fmla="*/ 51 h 119"/>
                <a:gd name="T58" fmla="*/ 63 w 118"/>
                <a:gd name="T59" fmla="*/ 49 h 119"/>
                <a:gd name="T60" fmla="*/ 59 w 118"/>
                <a:gd name="T61" fmla="*/ 48 h 119"/>
                <a:gd name="T62" fmla="*/ 48 w 118"/>
                <a:gd name="T63" fmla="*/ 48 h 119"/>
                <a:gd name="T64" fmla="*/ 50 w 118"/>
                <a:gd name="T65" fmla="*/ 39 h 119"/>
                <a:gd name="T66" fmla="*/ 54 w 118"/>
                <a:gd name="T67" fmla="*/ 38 h 119"/>
                <a:gd name="T68" fmla="*/ 59 w 118"/>
                <a:gd name="T69" fmla="*/ 24 h 119"/>
                <a:gd name="T70" fmla="*/ 75 w 118"/>
                <a:gd name="T71" fmla="*/ 25 h 119"/>
                <a:gd name="T72" fmla="*/ 83 w 118"/>
                <a:gd name="T73" fmla="*/ 20 h 119"/>
                <a:gd name="T74" fmla="*/ 95 w 118"/>
                <a:gd name="T75" fmla="*/ 21 h 119"/>
                <a:gd name="T76" fmla="*/ 105 w 118"/>
                <a:gd name="T77" fmla="*/ 63 h 119"/>
                <a:gd name="T78" fmla="*/ 105 w 118"/>
                <a:gd name="T79" fmla="*/ 70 h 119"/>
                <a:gd name="T80" fmla="*/ 102 w 118"/>
                <a:gd name="T81" fmla="*/ 68 h 119"/>
                <a:gd name="T82" fmla="*/ 105 w 118"/>
                <a:gd name="T83" fmla="*/ 59 h 119"/>
                <a:gd name="T84" fmla="*/ 107 w 118"/>
                <a:gd name="T85" fmla="*/ 50 h 119"/>
                <a:gd name="T86" fmla="*/ 109 w 118"/>
                <a:gd name="T87" fmla="*/ 39 h 119"/>
                <a:gd name="T88" fmla="*/ 86 w 118"/>
                <a:gd name="T89" fmla="*/ 66 h 119"/>
                <a:gd name="T90" fmla="*/ 73 w 118"/>
                <a:gd name="T91" fmla="*/ 76 h 119"/>
                <a:gd name="T92" fmla="*/ 35 w 118"/>
                <a:gd name="T93" fmla="*/ 26 h 119"/>
                <a:gd name="T94" fmla="*/ 31 w 118"/>
                <a:gd name="T95" fmla="*/ 17 h 119"/>
                <a:gd name="T96" fmla="*/ 46 w 118"/>
                <a:gd name="T97" fmla="*/ 11 h 119"/>
                <a:gd name="T98" fmla="*/ 50 w 118"/>
                <a:gd name="T99" fmla="*/ 18 h 119"/>
                <a:gd name="T100" fmla="*/ 42 w 118"/>
                <a:gd name="T101" fmla="*/ 27 h 119"/>
                <a:gd name="T102" fmla="*/ 57 w 118"/>
                <a:gd name="T103" fmla="*/ 16 h 119"/>
                <a:gd name="T104" fmla="*/ 59 w 118"/>
                <a:gd name="T105" fmla="*/ 14 h 119"/>
                <a:gd name="T106" fmla="*/ 47 w 118"/>
                <a:gd name="T107" fmla="*/ 27 h 119"/>
                <a:gd name="T108" fmla="*/ 75 w 118"/>
                <a:gd name="T109" fmla="*/ 19 h 119"/>
                <a:gd name="T110" fmla="*/ 87 w 118"/>
                <a:gd name="T111" fmla="*/ 15 h 119"/>
                <a:gd name="T112" fmla="*/ 27 w 118"/>
                <a:gd name="T113" fmla="*/ 59 h 119"/>
                <a:gd name="T114" fmla="*/ 24 w 118"/>
                <a:gd name="T115" fmla="*/ 59 h 119"/>
                <a:gd name="T116" fmla="*/ 23 w 118"/>
                <a:gd name="T117" fmla="*/ 55 h 119"/>
                <a:gd name="T118" fmla="*/ 111 w 118"/>
                <a:gd name="T119" fmla="*/ 73 h 1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18" h="119">
                  <a:moveTo>
                    <a:pt x="59" y="0"/>
                  </a:moveTo>
                  <a:cubicBezTo>
                    <a:pt x="26" y="0"/>
                    <a:pt x="0" y="27"/>
                    <a:pt x="0" y="60"/>
                  </a:cubicBezTo>
                  <a:cubicBezTo>
                    <a:pt x="0" y="92"/>
                    <a:pt x="26" y="119"/>
                    <a:pt x="59" y="119"/>
                  </a:cubicBezTo>
                  <a:cubicBezTo>
                    <a:pt x="91" y="119"/>
                    <a:pt x="118" y="92"/>
                    <a:pt x="118" y="60"/>
                  </a:cubicBezTo>
                  <a:cubicBezTo>
                    <a:pt x="118" y="27"/>
                    <a:pt x="91" y="0"/>
                    <a:pt x="59" y="0"/>
                  </a:cubicBezTo>
                  <a:close/>
                  <a:moveTo>
                    <a:pt x="110" y="77"/>
                  </a:moveTo>
                  <a:cubicBezTo>
                    <a:pt x="110" y="77"/>
                    <a:pt x="110" y="77"/>
                    <a:pt x="110" y="78"/>
                  </a:cubicBezTo>
                  <a:cubicBezTo>
                    <a:pt x="110" y="78"/>
                    <a:pt x="110" y="78"/>
                    <a:pt x="110" y="78"/>
                  </a:cubicBezTo>
                  <a:cubicBezTo>
                    <a:pt x="108" y="82"/>
                    <a:pt x="107" y="86"/>
                    <a:pt x="104" y="89"/>
                  </a:cubicBezTo>
                  <a:cubicBezTo>
                    <a:pt x="104" y="89"/>
                    <a:pt x="104" y="89"/>
                    <a:pt x="103" y="90"/>
                  </a:cubicBezTo>
                  <a:cubicBezTo>
                    <a:pt x="102" y="89"/>
                    <a:pt x="102" y="90"/>
                    <a:pt x="101" y="91"/>
                  </a:cubicBezTo>
                  <a:cubicBezTo>
                    <a:pt x="100" y="91"/>
                    <a:pt x="100" y="90"/>
                    <a:pt x="100" y="90"/>
                  </a:cubicBezTo>
                  <a:cubicBezTo>
                    <a:pt x="100" y="89"/>
                    <a:pt x="100" y="89"/>
                    <a:pt x="100" y="88"/>
                  </a:cubicBezTo>
                  <a:cubicBezTo>
                    <a:pt x="100" y="87"/>
                    <a:pt x="100" y="87"/>
                    <a:pt x="99" y="87"/>
                  </a:cubicBezTo>
                  <a:cubicBezTo>
                    <a:pt x="100" y="86"/>
                    <a:pt x="99" y="85"/>
                    <a:pt x="99" y="84"/>
                  </a:cubicBezTo>
                  <a:cubicBezTo>
                    <a:pt x="99" y="83"/>
                    <a:pt x="100" y="83"/>
                    <a:pt x="101" y="83"/>
                  </a:cubicBezTo>
                  <a:cubicBezTo>
                    <a:pt x="101" y="83"/>
                    <a:pt x="101" y="81"/>
                    <a:pt x="102" y="81"/>
                  </a:cubicBezTo>
                  <a:cubicBezTo>
                    <a:pt x="102" y="80"/>
                    <a:pt x="102" y="81"/>
                    <a:pt x="102" y="81"/>
                  </a:cubicBezTo>
                  <a:cubicBezTo>
                    <a:pt x="103" y="81"/>
                    <a:pt x="102" y="80"/>
                    <a:pt x="103" y="80"/>
                  </a:cubicBezTo>
                  <a:cubicBezTo>
                    <a:pt x="103" y="80"/>
                    <a:pt x="104" y="79"/>
                    <a:pt x="104" y="80"/>
                  </a:cubicBezTo>
                  <a:cubicBezTo>
                    <a:pt x="105" y="80"/>
                    <a:pt x="105" y="79"/>
                    <a:pt x="105" y="78"/>
                  </a:cubicBezTo>
                  <a:cubicBezTo>
                    <a:pt x="105" y="78"/>
                    <a:pt x="106" y="77"/>
                    <a:pt x="107" y="77"/>
                  </a:cubicBezTo>
                  <a:cubicBezTo>
                    <a:pt x="107" y="77"/>
                    <a:pt x="107" y="76"/>
                    <a:pt x="107" y="76"/>
                  </a:cubicBezTo>
                  <a:cubicBezTo>
                    <a:pt x="108" y="77"/>
                    <a:pt x="109" y="76"/>
                    <a:pt x="110" y="77"/>
                  </a:cubicBezTo>
                  <a:cubicBezTo>
                    <a:pt x="110" y="77"/>
                    <a:pt x="110" y="77"/>
                    <a:pt x="110" y="77"/>
                  </a:cubicBezTo>
                  <a:close/>
                  <a:moveTo>
                    <a:pt x="17" y="25"/>
                  </a:moveTo>
                  <a:cubicBezTo>
                    <a:pt x="17" y="25"/>
                    <a:pt x="18" y="25"/>
                    <a:pt x="18" y="25"/>
                  </a:cubicBezTo>
                  <a:cubicBezTo>
                    <a:pt x="19" y="25"/>
                    <a:pt x="19" y="24"/>
                    <a:pt x="19" y="25"/>
                  </a:cubicBezTo>
                  <a:cubicBezTo>
                    <a:pt x="19" y="25"/>
                    <a:pt x="20" y="26"/>
                    <a:pt x="20" y="26"/>
                  </a:cubicBezTo>
                  <a:cubicBezTo>
                    <a:pt x="20" y="25"/>
                    <a:pt x="20" y="24"/>
                    <a:pt x="20" y="23"/>
                  </a:cubicBezTo>
                  <a:cubicBezTo>
                    <a:pt x="20" y="23"/>
                    <a:pt x="20" y="23"/>
                    <a:pt x="20" y="22"/>
                  </a:cubicBezTo>
                  <a:cubicBezTo>
                    <a:pt x="21" y="22"/>
                    <a:pt x="21" y="23"/>
                    <a:pt x="21" y="23"/>
                  </a:cubicBezTo>
                  <a:cubicBezTo>
                    <a:pt x="22" y="24"/>
                    <a:pt x="22" y="24"/>
                    <a:pt x="23" y="25"/>
                  </a:cubicBezTo>
                  <a:cubicBezTo>
                    <a:pt x="23" y="25"/>
                    <a:pt x="22" y="25"/>
                    <a:pt x="23" y="26"/>
                  </a:cubicBezTo>
                  <a:cubicBezTo>
                    <a:pt x="23" y="25"/>
                    <a:pt x="23" y="25"/>
                    <a:pt x="24" y="24"/>
                  </a:cubicBezTo>
                  <a:cubicBezTo>
                    <a:pt x="24" y="24"/>
                    <a:pt x="23" y="24"/>
                    <a:pt x="23" y="24"/>
                  </a:cubicBezTo>
                  <a:cubicBezTo>
                    <a:pt x="22" y="23"/>
                    <a:pt x="23" y="21"/>
                    <a:pt x="24" y="20"/>
                  </a:cubicBezTo>
                  <a:cubicBezTo>
                    <a:pt x="24" y="20"/>
                    <a:pt x="24" y="21"/>
                    <a:pt x="24" y="21"/>
                  </a:cubicBezTo>
                  <a:cubicBezTo>
                    <a:pt x="25" y="21"/>
                    <a:pt x="26" y="20"/>
                    <a:pt x="26" y="22"/>
                  </a:cubicBezTo>
                  <a:cubicBezTo>
                    <a:pt x="27" y="22"/>
                    <a:pt x="27" y="21"/>
                    <a:pt x="28" y="21"/>
                  </a:cubicBezTo>
                  <a:cubicBezTo>
                    <a:pt x="28" y="22"/>
                    <a:pt x="28" y="22"/>
                    <a:pt x="28" y="23"/>
                  </a:cubicBezTo>
                  <a:cubicBezTo>
                    <a:pt x="29" y="23"/>
                    <a:pt x="29" y="23"/>
                    <a:pt x="30" y="23"/>
                  </a:cubicBezTo>
                  <a:cubicBezTo>
                    <a:pt x="30" y="23"/>
                    <a:pt x="30" y="24"/>
                    <a:pt x="31" y="24"/>
                  </a:cubicBezTo>
                  <a:cubicBezTo>
                    <a:pt x="31" y="24"/>
                    <a:pt x="30" y="24"/>
                    <a:pt x="30" y="25"/>
                  </a:cubicBezTo>
                  <a:cubicBezTo>
                    <a:pt x="31" y="25"/>
                    <a:pt x="31" y="25"/>
                    <a:pt x="32" y="25"/>
                  </a:cubicBezTo>
                  <a:cubicBezTo>
                    <a:pt x="32" y="26"/>
                    <a:pt x="32" y="26"/>
                    <a:pt x="32" y="26"/>
                  </a:cubicBezTo>
                  <a:cubicBezTo>
                    <a:pt x="32" y="27"/>
                    <a:pt x="32" y="27"/>
                    <a:pt x="32" y="27"/>
                  </a:cubicBezTo>
                  <a:cubicBezTo>
                    <a:pt x="31" y="27"/>
                    <a:pt x="31" y="28"/>
                    <a:pt x="32" y="28"/>
                  </a:cubicBezTo>
                  <a:cubicBezTo>
                    <a:pt x="31" y="28"/>
                    <a:pt x="31" y="27"/>
                    <a:pt x="30" y="27"/>
                  </a:cubicBezTo>
                  <a:cubicBezTo>
                    <a:pt x="30" y="28"/>
                    <a:pt x="31" y="28"/>
                    <a:pt x="31" y="29"/>
                  </a:cubicBezTo>
                  <a:cubicBezTo>
                    <a:pt x="31" y="30"/>
                    <a:pt x="30" y="30"/>
                    <a:pt x="30" y="31"/>
                  </a:cubicBezTo>
                  <a:cubicBezTo>
                    <a:pt x="29" y="31"/>
                    <a:pt x="29" y="29"/>
                    <a:pt x="27" y="29"/>
                  </a:cubicBezTo>
                  <a:cubicBezTo>
                    <a:pt x="27" y="29"/>
                    <a:pt x="26" y="29"/>
                    <a:pt x="26" y="28"/>
                  </a:cubicBezTo>
                  <a:cubicBezTo>
                    <a:pt x="26" y="27"/>
                    <a:pt x="28" y="27"/>
                    <a:pt x="28" y="26"/>
                  </a:cubicBezTo>
                  <a:cubicBezTo>
                    <a:pt x="28" y="25"/>
                    <a:pt x="27" y="26"/>
                    <a:pt x="27" y="24"/>
                  </a:cubicBezTo>
                  <a:cubicBezTo>
                    <a:pt x="27" y="25"/>
                    <a:pt x="26" y="24"/>
                    <a:pt x="26" y="24"/>
                  </a:cubicBezTo>
                  <a:cubicBezTo>
                    <a:pt x="25" y="24"/>
                    <a:pt x="25" y="24"/>
                    <a:pt x="24" y="24"/>
                  </a:cubicBezTo>
                  <a:cubicBezTo>
                    <a:pt x="24" y="24"/>
                    <a:pt x="25" y="24"/>
                    <a:pt x="25" y="25"/>
                  </a:cubicBezTo>
                  <a:cubicBezTo>
                    <a:pt x="25" y="25"/>
                    <a:pt x="25" y="26"/>
                    <a:pt x="25" y="27"/>
                  </a:cubicBezTo>
                  <a:cubicBezTo>
                    <a:pt x="24" y="27"/>
                    <a:pt x="23" y="27"/>
                    <a:pt x="22" y="28"/>
                  </a:cubicBezTo>
                  <a:cubicBezTo>
                    <a:pt x="22" y="28"/>
                    <a:pt x="22" y="28"/>
                    <a:pt x="22" y="28"/>
                  </a:cubicBezTo>
                  <a:cubicBezTo>
                    <a:pt x="21" y="29"/>
                    <a:pt x="21" y="29"/>
                    <a:pt x="21" y="30"/>
                  </a:cubicBezTo>
                  <a:cubicBezTo>
                    <a:pt x="20" y="30"/>
                    <a:pt x="20" y="31"/>
                    <a:pt x="19" y="32"/>
                  </a:cubicBezTo>
                  <a:cubicBezTo>
                    <a:pt x="19" y="32"/>
                    <a:pt x="19" y="32"/>
                    <a:pt x="19" y="32"/>
                  </a:cubicBezTo>
                  <a:cubicBezTo>
                    <a:pt x="19" y="33"/>
                    <a:pt x="20" y="33"/>
                    <a:pt x="19" y="34"/>
                  </a:cubicBezTo>
                  <a:cubicBezTo>
                    <a:pt x="20" y="34"/>
                    <a:pt x="21" y="35"/>
                    <a:pt x="21" y="35"/>
                  </a:cubicBezTo>
                  <a:cubicBezTo>
                    <a:pt x="22" y="35"/>
                    <a:pt x="22" y="35"/>
                    <a:pt x="22" y="35"/>
                  </a:cubicBezTo>
                  <a:cubicBezTo>
                    <a:pt x="23" y="35"/>
                    <a:pt x="23" y="35"/>
                    <a:pt x="23" y="35"/>
                  </a:cubicBezTo>
                  <a:cubicBezTo>
                    <a:pt x="23" y="36"/>
                    <a:pt x="23" y="37"/>
                    <a:pt x="24" y="38"/>
                  </a:cubicBezTo>
                  <a:cubicBezTo>
                    <a:pt x="24" y="37"/>
                    <a:pt x="24" y="36"/>
                    <a:pt x="24" y="35"/>
                  </a:cubicBezTo>
                  <a:cubicBezTo>
                    <a:pt x="24" y="35"/>
                    <a:pt x="24" y="35"/>
                    <a:pt x="24" y="35"/>
                  </a:cubicBezTo>
                  <a:cubicBezTo>
                    <a:pt x="24" y="34"/>
                    <a:pt x="25" y="35"/>
                    <a:pt x="25" y="35"/>
                  </a:cubicBezTo>
                  <a:cubicBezTo>
                    <a:pt x="25" y="33"/>
                    <a:pt x="25" y="32"/>
                    <a:pt x="25" y="30"/>
                  </a:cubicBezTo>
                  <a:cubicBezTo>
                    <a:pt x="26" y="30"/>
                    <a:pt x="26" y="30"/>
                    <a:pt x="26" y="30"/>
                  </a:cubicBezTo>
                  <a:cubicBezTo>
                    <a:pt x="26" y="30"/>
                    <a:pt x="26" y="30"/>
                    <a:pt x="27" y="30"/>
                  </a:cubicBezTo>
                  <a:cubicBezTo>
                    <a:pt x="28" y="30"/>
                    <a:pt x="28" y="31"/>
                    <a:pt x="28" y="31"/>
                  </a:cubicBezTo>
                  <a:cubicBezTo>
                    <a:pt x="28" y="31"/>
                    <a:pt x="28" y="32"/>
                    <a:pt x="28" y="33"/>
                  </a:cubicBezTo>
                  <a:cubicBezTo>
                    <a:pt x="29" y="33"/>
                    <a:pt x="29" y="33"/>
                    <a:pt x="30" y="33"/>
                  </a:cubicBezTo>
                  <a:cubicBezTo>
                    <a:pt x="30" y="33"/>
                    <a:pt x="30" y="32"/>
                    <a:pt x="30" y="32"/>
                  </a:cubicBezTo>
                  <a:cubicBezTo>
                    <a:pt x="31" y="32"/>
                    <a:pt x="31" y="33"/>
                    <a:pt x="31" y="34"/>
                  </a:cubicBezTo>
                  <a:cubicBezTo>
                    <a:pt x="31" y="34"/>
                    <a:pt x="31" y="35"/>
                    <a:pt x="31" y="35"/>
                  </a:cubicBezTo>
                  <a:cubicBezTo>
                    <a:pt x="31" y="36"/>
                    <a:pt x="32" y="36"/>
                    <a:pt x="32" y="37"/>
                  </a:cubicBezTo>
                  <a:cubicBezTo>
                    <a:pt x="33" y="37"/>
                    <a:pt x="33" y="36"/>
                    <a:pt x="33" y="37"/>
                  </a:cubicBezTo>
                  <a:cubicBezTo>
                    <a:pt x="33" y="38"/>
                    <a:pt x="33" y="38"/>
                    <a:pt x="33" y="39"/>
                  </a:cubicBezTo>
                  <a:cubicBezTo>
                    <a:pt x="33" y="40"/>
                    <a:pt x="33" y="41"/>
                    <a:pt x="34" y="41"/>
                  </a:cubicBezTo>
                  <a:cubicBezTo>
                    <a:pt x="34" y="41"/>
                    <a:pt x="34" y="42"/>
                    <a:pt x="34" y="42"/>
                  </a:cubicBezTo>
                  <a:cubicBezTo>
                    <a:pt x="34" y="42"/>
                    <a:pt x="33" y="42"/>
                    <a:pt x="33" y="42"/>
                  </a:cubicBezTo>
                  <a:cubicBezTo>
                    <a:pt x="33" y="42"/>
                    <a:pt x="33" y="42"/>
                    <a:pt x="33" y="41"/>
                  </a:cubicBezTo>
                  <a:cubicBezTo>
                    <a:pt x="32" y="41"/>
                    <a:pt x="32" y="42"/>
                    <a:pt x="31" y="42"/>
                  </a:cubicBezTo>
                  <a:cubicBezTo>
                    <a:pt x="32" y="40"/>
                    <a:pt x="32" y="40"/>
                    <a:pt x="33" y="39"/>
                  </a:cubicBezTo>
                  <a:cubicBezTo>
                    <a:pt x="32" y="38"/>
                    <a:pt x="31" y="40"/>
                    <a:pt x="30" y="39"/>
                  </a:cubicBezTo>
                  <a:cubicBezTo>
                    <a:pt x="30" y="40"/>
                    <a:pt x="31" y="40"/>
                    <a:pt x="30" y="40"/>
                  </a:cubicBezTo>
                  <a:cubicBezTo>
                    <a:pt x="30" y="41"/>
                    <a:pt x="29" y="41"/>
                    <a:pt x="29" y="41"/>
                  </a:cubicBezTo>
                  <a:cubicBezTo>
                    <a:pt x="29" y="42"/>
                    <a:pt x="30" y="42"/>
                    <a:pt x="31" y="42"/>
                  </a:cubicBezTo>
                  <a:cubicBezTo>
                    <a:pt x="30" y="43"/>
                    <a:pt x="29" y="43"/>
                    <a:pt x="29" y="43"/>
                  </a:cubicBezTo>
                  <a:cubicBezTo>
                    <a:pt x="29" y="43"/>
                    <a:pt x="29" y="43"/>
                    <a:pt x="29" y="43"/>
                  </a:cubicBezTo>
                  <a:cubicBezTo>
                    <a:pt x="28" y="43"/>
                    <a:pt x="27" y="43"/>
                    <a:pt x="26" y="44"/>
                  </a:cubicBezTo>
                  <a:cubicBezTo>
                    <a:pt x="26" y="45"/>
                    <a:pt x="27" y="44"/>
                    <a:pt x="27" y="45"/>
                  </a:cubicBezTo>
                  <a:cubicBezTo>
                    <a:pt x="26" y="45"/>
                    <a:pt x="26" y="46"/>
                    <a:pt x="25" y="46"/>
                  </a:cubicBezTo>
                  <a:cubicBezTo>
                    <a:pt x="25" y="47"/>
                    <a:pt x="24" y="47"/>
                    <a:pt x="25" y="48"/>
                  </a:cubicBezTo>
                  <a:cubicBezTo>
                    <a:pt x="24" y="48"/>
                    <a:pt x="24" y="49"/>
                    <a:pt x="24" y="49"/>
                  </a:cubicBezTo>
                  <a:cubicBezTo>
                    <a:pt x="24" y="49"/>
                    <a:pt x="24" y="49"/>
                    <a:pt x="24" y="50"/>
                  </a:cubicBezTo>
                  <a:cubicBezTo>
                    <a:pt x="23" y="50"/>
                    <a:pt x="22" y="51"/>
                    <a:pt x="21" y="52"/>
                  </a:cubicBezTo>
                  <a:cubicBezTo>
                    <a:pt x="21" y="53"/>
                    <a:pt x="22" y="53"/>
                    <a:pt x="22" y="53"/>
                  </a:cubicBezTo>
                  <a:cubicBezTo>
                    <a:pt x="22" y="54"/>
                    <a:pt x="22" y="54"/>
                    <a:pt x="22" y="55"/>
                  </a:cubicBezTo>
                  <a:cubicBezTo>
                    <a:pt x="21" y="55"/>
                    <a:pt x="21" y="55"/>
                    <a:pt x="21" y="54"/>
                  </a:cubicBezTo>
                  <a:cubicBezTo>
                    <a:pt x="21" y="53"/>
                    <a:pt x="19" y="53"/>
                    <a:pt x="19" y="53"/>
                  </a:cubicBezTo>
                  <a:cubicBezTo>
                    <a:pt x="18" y="53"/>
                    <a:pt x="18" y="53"/>
                    <a:pt x="18" y="54"/>
                  </a:cubicBezTo>
                  <a:cubicBezTo>
                    <a:pt x="17" y="54"/>
                    <a:pt x="17" y="53"/>
                    <a:pt x="16" y="53"/>
                  </a:cubicBezTo>
                  <a:cubicBezTo>
                    <a:pt x="16" y="53"/>
                    <a:pt x="15" y="54"/>
                    <a:pt x="15" y="54"/>
                  </a:cubicBezTo>
                  <a:cubicBezTo>
                    <a:pt x="15" y="55"/>
                    <a:pt x="14" y="59"/>
                    <a:pt x="16" y="59"/>
                  </a:cubicBezTo>
                  <a:cubicBezTo>
                    <a:pt x="17" y="59"/>
                    <a:pt x="16" y="58"/>
                    <a:pt x="17" y="57"/>
                  </a:cubicBezTo>
                  <a:cubicBezTo>
                    <a:pt x="18" y="58"/>
                    <a:pt x="18" y="58"/>
                    <a:pt x="19" y="57"/>
                  </a:cubicBezTo>
                  <a:cubicBezTo>
                    <a:pt x="19" y="59"/>
                    <a:pt x="18" y="59"/>
                    <a:pt x="18" y="60"/>
                  </a:cubicBezTo>
                  <a:cubicBezTo>
                    <a:pt x="19" y="61"/>
                    <a:pt x="20" y="60"/>
                    <a:pt x="20" y="61"/>
                  </a:cubicBezTo>
                  <a:cubicBezTo>
                    <a:pt x="20" y="62"/>
                    <a:pt x="20" y="63"/>
                    <a:pt x="20" y="64"/>
                  </a:cubicBezTo>
                  <a:cubicBezTo>
                    <a:pt x="21" y="64"/>
                    <a:pt x="21" y="64"/>
                    <a:pt x="21" y="64"/>
                  </a:cubicBezTo>
                  <a:cubicBezTo>
                    <a:pt x="22" y="64"/>
                    <a:pt x="22" y="64"/>
                    <a:pt x="22" y="65"/>
                  </a:cubicBezTo>
                  <a:cubicBezTo>
                    <a:pt x="23" y="64"/>
                    <a:pt x="23" y="64"/>
                    <a:pt x="24" y="63"/>
                  </a:cubicBezTo>
                  <a:cubicBezTo>
                    <a:pt x="24" y="63"/>
                    <a:pt x="24" y="62"/>
                    <a:pt x="24" y="62"/>
                  </a:cubicBezTo>
                  <a:cubicBezTo>
                    <a:pt x="25" y="62"/>
                    <a:pt x="25" y="63"/>
                    <a:pt x="25" y="63"/>
                  </a:cubicBezTo>
                  <a:cubicBezTo>
                    <a:pt x="26" y="63"/>
                    <a:pt x="26" y="62"/>
                    <a:pt x="26" y="62"/>
                  </a:cubicBezTo>
                  <a:cubicBezTo>
                    <a:pt x="26" y="63"/>
                    <a:pt x="27" y="63"/>
                    <a:pt x="27" y="64"/>
                  </a:cubicBezTo>
                  <a:cubicBezTo>
                    <a:pt x="28" y="64"/>
                    <a:pt x="28" y="64"/>
                    <a:pt x="28" y="64"/>
                  </a:cubicBezTo>
                  <a:cubicBezTo>
                    <a:pt x="29" y="64"/>
                    <a:pt x="30" y="64"/>
                    <a:pt x="30" y="65"/>
                  </a:cubicBezTo>
                  <a:cubicBezTo>
                    <a:pt x="31" y="66"/>
                    <a:pt x="31" y="66"/>
                    <a:pt x="32" y="67"/>
                  </a:cubicBezTo>
                  <a:cubicBezTo>
                    <a:pt x="33" y="66"/>
                    <a:pt x="34" y="68"/>
                    <a:pt x="34" y="69"/>
                  </a:cubicBezTo>
                  <a:cubicBezTo>
                    <a:pt x="34" y="70"/>
                    <a:pt x="34" y="70"/>
                    <a:pt x="35" y="70"/>
                  </a:cubicBezTo>
                  <a:cubicBezTo>
                    <a:pt x="35" y="71"/>
                    <a:pt x="36" y="70"/>
                    <a:pt x="36" y="71"/>
                  </a:cubicBezTo>
                  <a:cubicBezTo>
                    <a:pt x="37" y="71"/>
                    <a:pt x="37" y="71"/>
                    <a:pt x="38" y="71"/>
                  </a:cubicBezTo>
                  <a:cubicBezTo>
                    <a:pt x="38" y="71"/>
                    <a:pt x="39" y="71"/>
                    <a:pt x="39" y="72"/>
                  </a:cubicBezTo>
                  <a:cubicBezTo>
                    <a:pt x="40" y="72"/>
                    <a:pt x="40" y="72"/>
                    <a:pt x="40" y="72"/>
                  </a:cubicBezTo>
                  <a:cubicBezTo>
                    <a:pt x="40" y="73"/>
                    <a:pt x="41" y="73"/>
                    <a:pt x="41" y="74"/>
                  </a:cubicBezTo>
                  <a:cubicBezTo>
                    <a:pt x="41" y="74"/>
                    <a:pt x="40" y="74"/>
                    <a:pt x="40" y="75"/>
                  </a:cubicBezTo>
                  <a:cubicBezTo>
                    <a:pt x="40" y="75"/>
                    <a:pt x="40" y="76"/>
                    <a:pt x="40" y="76"/>
                  </a:cubicBezTo>
                  <a:cubicBezTo>
                    <a:pt x="40" y="77"/>
                    <a:pt x="39" y="77"/>
                    <a:pt x="39" y="78"/>
                  </a:cubicBezTo>
                  <a:cubicBezTo>
                    <a:pt x="39" y="78"/>
                    <a:pt x="39" y="78"/>
                    <a:pt x="39" y="78"/>
                  </a:cubicBezTo>
                  <a:cubicBezTo>
                    <a:pt x="39" y="79"/>
                    <a:pt x="38" y="79"/>
                    <a:pt x="38" y="79"/>
                  </a:cubicBezTo>
                  <a:cubicBezTo>
                    <a:pt x="39" y="81"/>
                    <a:pt x="38" y="82"/>
                    <a:pt x="38" y="83"/>
                  </a:cubicBezTo>
                  <a:cubicBezTo>
                    <a:pt x="37" y="83"/>
                    <a:pt x="37" y="83"/>
                    <a:pt x="36" y="84"/>
                  </a:cubicBezTo>
                  <a:cubicBezTo>
                    <a:pt x="36" y="84"/>
                    <a:pt x="36" y="85"/>
                    <a:pt x="35" y="85"/>
                  </a:cubicBezTo>
                  <a:cubicBezTo>
                    <a:pt x="35" y="86"/>
                    <a:pt x="35" y="86"/>
                    <a:pt x="35" y="87"/>
                  </a:cubicBezTo>
                  <a:cubicBezTo>
                    <a:pt x="35" y="87"/>
                    <a:pt x="34" y="87"/>
                    <a:pt x="34" y="89"/>
                  </a:cubicBezTo>
                  <a:cubicBezTo>
                    <a:pt x="34" y="89"/>
                    <a:pt x="34" y="89"/>
                    <a:pt x="34" y="90"/>
                  </a:cubicBezTo>
                  <a:cubicBezTo>
                    <a:pt x="33" y="90"/>
                    <a:pt x="33" y="90"/>
                    <a:pt x="33" y="90"/>
                  </a:cubicBezTo>
                  <a:cubicBezTo>
                    <a:pt x="33" y="90"/>
                    <a:pt x="32" y="90"/>
                    <a:pt x="32" y="90"/>
                  </a:cubicBezTo>
                  <a:cubicBezTo>
                    <a:pt x="32" y="91"/>
                    <a:pt x="32" y="91"/>
                    <a:pt x="32" y="92"/>
                  </a:cubicBezTo>
                  <a:cubicBezTo>
                    <a:pt x="31" y="92"/>
                    <a:pt x="31" y="93"/>
                    <a:pt x="30" y="93"/>
                  </a:cubicBezTo>
                  <a:cubicBezTo>
                    <a:pt x="30" y="94"/>
                    <a:pt x="30" y="95"/>
                    <a:pt x="29" y="94"/>
                  </a:cubicBezTo>
                  <a:cubicBezTo>
                    <a:pt x="30" y="95"/>
                    <a:pt x="29" y="97"/>
                    <a:pt x="29" y="97"/>
                  </a:cubicBezTo>
                  <a:cubicBezTo>
                    <a:pt x="29" y="98"/>
                    <a:pt x="29" y="98"/>
                    <a:pt x="29" y="99"/>
                  </a:cubicBezTo>
                  <a:cubicBezTo>
                    <a:pt x="29" y="99"/>
                    <a:pt x="29" y="99"/>
                    <a:pt x="28" y="99"/>
                  </a:cubicBezTo>
                  <a:cubicBezTo>
                    <a:pt x="28" y="100"/>
                    <a:pt x="28" y="100"/>
                    <a:pt x="28" y="101"/>
                  </a:cubicBezTo>
                  <a:cubicBezTo>
                    <a:pt x="28" y="102"/>
                    <a:pt x="29" y="102"/>
                    <a:pt x="28" y="102"/>
                  </a:cubicBezTo>
                  <a:cubicBezTo>
                    <a:pt x="29" y="103"/>
                    <a:pt x="29" y="103"/>
                    <a:pt x="30" y="103"/>
                  </a:cubicBezTo>
                  <a:cubicBezTo>
                    <a:pt x="29" y="104"/>
                    <a:pt x="28" y="104"/>
                    <a:pt x="28" y="104"/>
                  </a:cubicBezTo>
                  <a:cubicBezTo>
                    <a:pt x="27" y="103"/>
                    <a:pt x="27" y="103"/>
                    <a:pt x="27" y="103"/>
                  </a:cubicBezTo>
                  <a:cubicBezTo>
                    <a:pt x="27" y="103"/>
                    <a:pt x="27" y="103"/>
                    <a:pt x="26" y="103"/>
                  </a:cubicBezTo>
                  <a:cubicBezTo>
                    <a:pt x="27" y="103"/>
                    <a:pt x="26" y="103"/>
                    <a:pt x="26" y="102"/>
                  </a:cubicBezTo>
                  <a:cubicBezTo>
                    <a:pt x="26" y="102"/>
                    <a:pt x="26" y="101"/>
                    <a:pt x="25" y="100"/>
                  </a:cubicBezTo>
                  <a:cubicBezTo>
                    <a:pt x="26" y="99"/>
                    <a:pt x="25" y="98"/>
                    <a:pt x="25" y="97"/>
                  </a:cubicBezTo>
                  <a:cubicBezTo>
                    <a:pt x="25" y="96"/>
                    <a:pt x="25" y="96"/>
                    <a:pt x="25" y="95"/>
                  </a:cubicBezTo>
                  <a:cubicBezTo>
                    <a:pt x="25" y="94"/>
                    <a:pt x="24" y="95"/>
                    <a:pt x="25" y="94"/>
                  </a:cubicBezTo>
                  <a:cubicBezTo>
                    <a:pt x="25" y="94"/>
                    <a:pt x="26" y="94"/>
                    <a:pt x="26" y="93"/>
                  </a:cubicBezTo>
                  <a:cubicBezTo>
                    <a:pt x="25" y="92"/>
                    <a:pt x="25" y="93"/>
                    <a:pt x="25" y="92"/>
                  </a:cubicBezTo>
                  <a:cubicBezTo>
                    <a:pt x="25" y="91"/>
                    <a:pt x="25" y="89"/>
                    <a:pt x="26" y="88"/>
                  </a:cubicBezTo>
                  <a:cubicBezTo>
                    <a:pt x="26" y="87"/>
                    <a:pt x="25" y="86"/>
                    <a:pt x="26" y="85"/>
                  </a:cubicBezTo>
                  <a:cubicBezTo>
                    <a:pt x="26" y="84"/>
                    <a:pt x="25" y="84"/>
                    <a:pt x="25" y="84"/>
                  </a:cubicBezTo>
                  <a:cubicBezTo>
                    <a:pt x="25" y="84"/>
                    <a:pt x="25" y="83"/>
                    <a:pt x="26" y="83"/>
                  </a:cubicBezTo>
                  <a:cubicBezTo>
                    <a:pt x="26" y="81"/>
                    <a:pt x="25" y="81"/>
                    <a:pt x="25" y="80"/>
                  </a:cubicBezTo>
                  <a:cubicBezTo>
                    <a:pt x="24" y="80"/>
                    <a:pt x="23" y="78"/>
                    <a:pt x="23" y="78"/>
                  </a:cubicBezTo>
                  <a:cubicBezTo>
                    <a:pt x="23" y="77"/>
                    <a:pt x="23" y="77"/>
                    <a:pt x="23" y="77"/>
                  </a:cubicBezTo>
                  <a:cubicBezTo>
                    <a:pt x="22" y="76"/>
                    <a:pt x="21" y="76"/>
                    <a:pt x="21" y="74"/>
                  </a:cubicBezTo>
                  <a:cubicBezTo>
                    <a:pt x="22" y="74"/>
                    <a:pt x="22" y="74"/>
                    <a:pt x="22" y="74"/>
                  </a:cubicBezTo>
                  <a:cubicBezTo>
                    <a:pt x="22" y="73"/>
                    <a:pt x="21" y="73"/>
                    <a:pt x="21" y="73"/>
                  </a:cubicBezTo>
                  <a:cubicBezTo>
                    <a:pt x="22" y="72"/>
                    <a:pt x="21" y="71"/>
                    <a:pt x="21" y="70"/>
                  </a:cubicBezTo>
                  <a:cubicBezTo>
                    <a:pt x="21" y="69"/>
                    <a:pt x="22" y="69"/>
                    <a:pt x="22" y="68"/>
                  </a:cubicBezTo>
                  <a:cubicBezTo>
                    <a:pt x="21" y="67"/>
                    <a:pt x="22" y="67"/>
                    <a:pt x="22" y="67"/>
                  </a:cubicBezTo>
                  <a:cubicBezTo>
                    <a:pt x="22" y="66"/>
                    <a:pt x="21" y="66"/>
                    <a:pt x="21" y="65"/>
                  </a:cubicBezTo>
                  <a:cubicBezTo>
                    <a:pt x="21" y="65"/>
                    <a:pt x="21" y="66"/>
                    <a:pt x="21" y="66"/>
                  </a:cubicBezTo>
                  <a:cubicBezTo>
                    <a:pt x="20" y="66"/>
                    <a:pt x="20" y="64"/>
                    <a:pt x="19" y="64"/>
                  </a:cubicBezTo>
                  <a:cubicBezTo>
                    <a:pt x="19" y="64"/>
                    <a:pt x="19" y="64"/>
                    <a:pt x="19" y="64"/>
                  </a:cubicBezTo>
                  <a:cubicBezTo>
                    <a:pt x="18" y="63"/>
                    <a:pt x="18" y="63"/>
                    <a:pt x="18" y="63"/>
                  </a:cubicBezTo>
                  <a:cubicBezTo>
                    <a:pt x="17" y="63"/>
                    <a:pt x="17" y="62"/>
                    <a:pt x="16" y="62"/>
                  </a:cubicBezTo>
                  <a:cubicBezTo>
                    <a:pt x="16" y="62"/>
                    <a:pt x="16" y="62"/>
                    <a:pt x="16" y="61"/>
                  </a:cubicBezTo>
                  <a:cubicBezTo>
                    <a:pt x="14" y="61"/>
                    <a:pt x="13" y="60"/>
                    <a:pt x="11" y="60"/>
                  </a:cubicBezTo>
                  <a:cubicBezTo>
                    <a:pt x="11" y="59"/>
                    <a:pt x="11" y="58"/>
                    <a:pt x="11" y="57"/>
                  </a:cubicBezTo>
                  <a:cubicBezTo>
                    <a:pt x="10" y="56"/>
                    <a:pt x="10" y="56"/>
                    <a:pt x="9" y="55"/>
                  </a:cubicBezTo>
                  <a:cubicBezTo>
                    <a:pt x="9" y="55"/>
                    <a:pt x="9" y="54"/>
                    <a:pt x="9" y="54"/>
                  </a:cubicBezTo>
                  <a:cubicBezTo>
                    <a:pt x="9" y="56"/>
                    <a:pt x="9" y="55"/>
                    <a:pt x="9" y="56"/>
                  </a:cubicBezTo>
                  <a:cubicBezTo>
                    <a:pt x="9" y="56"/>
                    <a:pt x="9" y="56"/>
                    <a:pt x="8" y="56"/>
                  </a:cubicBezTo>
                  <a:cubicBezTo>
                    <a:pt x="8" y="55"/>
                    <a:pt x="8" y="54"/>
                    <a:pt x="7" y="54"/>
                  </a:cubicBezTo>
                  <a:cubicBezTo>
                    <a:pt x="7" y="54"/>
                    <a:pt x="7" y="53"/>
                    <a:pt x="7" y="53"/>
                  </a:cubicBezTo>
                  <a:cubicBezTo>
                    <a:pt x="7" y="53"/>
                    <a:pt x="7" y="51"/>
                    <a:pt x="6" y="50"/>
                  </a:cubicBezTo>
                  <a:cubicBezTo>
                    <a:pt x="6" y="50"/>
                    <a:pt x="6" y="50"/>
                    <a:pt x="6" y="50"/>
                  </a:cubicBezTo>
                  <a:cubicBezTo>
                    <a:pt x="7" y="41"/>
                    <a:pt x="11" y="32"/>
                    <a:pt x="17" y="25"/>
                  </a:cubicBezTo>
                  <a:close/>
                  <a:moveTo>
                    <a:pt x="24" y="18"/>
                  </a:moveTo>
                  <a:cubicBezTo>
                    <a:pt x="27" y="16"/>
                    <a:pt x="30" y="14"/>
                    <a:pt x="34" y="12"/>
                  </a:cubicBezTo>
                  <a:cubicBezTo>
                    <a:pt x="34" y="12"/>
                    <a:pt x="34" y="12"/>
                    <a:pt x="34" y="12"/>
                  </a:cubicBezTo>
                  <a:cubicBezTo>
                    <a:pt x="34" y="13"/>
                    <a:pt x="33" y="13"/>
                    <a:pt x="32" y="13"/>
                  </a:cubicBezTo>
                  <a:cubicBezTo>
                    <a:pt x="32" y="13"/>
                    <a:pt x="32" y="14"/>
                    <a:pt x="32" y="14"/>
                  </a:cubicBezTo>
                  <a:cubicBezTo>
                    <a:pt x="31" y="14"/>
                    <a:pt x="31" y="15"/>
                    <a:pt x="31" y="15"/>
                  </a:cubicBezTo>
                  <a:cubicBezTo>
                    <a:pt x="30" y="15"/>
                    <a:pt x="30" y="16"/>
                    <a:pt x="29" y="16"/>
                  </a:cubicBezTo>
                  <a:cubicBezTo>
                    <a:pt x="29" y="17"/>
                    <a:pt x="28" y="17"/>
                    <a:pt x="28" y="18"/>
                  </a:cubicBezTo>
                  <a:cubicBezTo>
                    <a:pt x="27" y="18"/>
                    <a:pt x="27" y="18"/>
                    <a:pt x="26" y="18"/>
                  </a:cubicBezTo>
                  <a:cubicBezTo>
                    <a:pt x="26" y="19"/>
                    <a:pt x="27" y="18"/>
                    <a:pt x="27" y="19"/>
                  </a:cubicBezTo>
                  <a:cubicBezTo>
                    <a:pt x="27" y="19"/>
                    <a:pt x="27" y="19"/>
                    <a:pt x="26" y="19"/>
                  </a:cubicBezTo>
                  <a:cubicBezTo>
                    <a:pt x="26" y="21"/>
                    <a:pt x="24" y="20"/>
                    <a:pt x="23" y="20"/>
                  </a:cubicBezTo>
                  <a:cubicBezTo>
                    <a:pt x="23" y="20"/>
                    <a:pt x="23" y="20"/>
                    <a:pt x="23" y="20"/>
                  </a:cubicBezTo>
                  <a:cubicBezTo>
                    <a:pt x="23" y="19"/>
                    <a:pt x="23" y="19"/>
                    <a:pt x="23" y="19"/>
                  </a:cubicBezTo>
                  <a:cubicBezTo>
                    <a:pt x="24" y="19"/>
                    <a:pt x="24" y="19"/>
                    <a:pt x="25" y="19"/>
                  </a:cubicBezTo>
                  <a:cubicBezTo>
                    <a:pt x="25" y="19"/>
                    <a:pt x="24" y="18"/>
                    <a:pt x="24" y="18"/>
                  </a:cubicBezTo>
                  <a:close/>
                  <a:moveTo>
                    <a:pt x="107" y="35"/>
                  </a:moveTo>
                  <a:cubicBezTo>
                    <a:pt x="107" y="35"/>
                    <a:pt x="106" y="35"/>
                    <a:pt x="106" y="36"/>
                  </a:cubicBezTo>
                  <a:cubicBezTo>
                    <a:pt x="106" y="37"/>
                    <a:pt x="107" y="36"/>
                    <a:pt x="107" y="36"/>
                  </a:cubicBezTo>
                  <a:cubicBezTo>
                    <a:pt x="108" y="36"/>
                    <a:pt x="108" y="37"/>
                    <a:pt x="108" y="38"/>
                  </a:cubicBezTo>
                  <a:cubicBezTo>
                    <a:pt x="108" y="39"/>
                    <a:pt x="109" y="40"/>
                    <a:pt x="108" y="41"/>
                  </a:cubicBezTo>
                  <a:cubicBezTo>
                    <a:pt x="108" y="42"/>
                    <a:pt x="107" y="43"/>
                    <a:pt x="107" y="44"/>
                  </a:cubicBezTo>
                  <a:cubicBezTo>
                    <a:pt x="106" y="44"/>
                    <a:pt x="106" y="44"/>
                    <a:pt x="106" y="45"/>
                  </a:cubicBezTo>
                  <a:cubicBezTo>
                    <a:pt x="105" y="46"/>
                    <a:pt x="106" y="49"/>
                    <a:pt x="105" y="50"/>
                  </a:cubicBezTo>
                  <a:cubicBezTo>
                    <a:pt x="104" y="49"/>
                    <a:pt x="104" y="49"/>
                    <a:pt x="104" y="48"/>
                  </a:cubicBezTo>
                  <a:cubicBezTo>
                    <a:pt x="104" y="47"/>
                    <a:pt x="103" y="47"/>
                    <a:pt x="103" y="46"/>
                  </a:cubicBezTo>
                  <a:cubicBezTo>
                    <a:pt x="102" y="46"/>
                    <a:pt x="103" y="47"/>
                    <a:pt x="103" y="48"/>
                  </a:cubicBezTo>
                  <a:cubicBezTo>
                    <a:pt x="103" y="48"/>
                    <a:pt x="102" y="48"/>
                    <a:pt x="102" y="48"/>
                  </a:cubicBezTo>
                  <a:cubicBezTo>
                    <a:pt x="102" y="49"/>
                    <a:pt x="102" y="49"/>
                    <a:pt x="102" y="49"/>
                  </a:cubicBezTo>
                  <a:cubicBezTo>
                    <a:pt x="102" y="50"/>
                    <a:pt x="102" y="50"/>
                    <a:pt x="103" y="50"/>
                  </a:cubicBezTo>
                  <a:cubicBezTo>
                    <a:pt x="103" y="51"/>
                    <a:pt x="103" y="51"/>
                    <a:pt x="103" y="51"/>
                  </a:cubicBezTo>
                  <a:cubicBezTo>
                    <a:pt x="103" y="52"/>
                    <a:pt x="103" y="54"/>
                    <a:pt x="103" y="54"/>
                  </a:cubicBezTo>
                  <a:cubicBezTo>
                    <a:pt x="102" y="54"/>
                    <a:pt x="102" y="55"/>
                    <a:pt x="102" y="55"/>
                  </a:cubicBezTo>
                  <a:cubicBezTo>
                    <a:pt x="102" y="56"/>
                    <a:pt x="101" y="57"/>
                    <a:pt x="100" y="58"/>
                  </a:cubicBezTo>
                  <a:cubicBezTo>
                    <a:pt x="100" y="58"/>
                    <a:pt x="99" y="58"/>
                    <a:pt x="98" y="59"/>
                  </a:cubicBezTo>
                  <a:cubicBezTo>
                    <a:pt x="99" y="59"/>
                    <a:pt x="99" y="59"/>
                    <a:pt x="99" y="59"/>
                  </a:cubicBezTo>
                  <a:cubicBezTo>
                    <a:pt x="99" y="59"/>
                    <a:pt x="99" y="60"/>
                    <a:pt x="98" y="60"/>
                  </a:cubicBezTo>
                  <a:cubicBezTo>
                    <a:pt x="99" y="63"/>
                    <a:pt x="98" y="65"/>
                    <a:pt x="97" y="65"/>
                  </a:cubicBezTo>
                  <a:cubicBezTo>
                    <a:pt x="97" y="64"/>
                    <a:pt x="96" y="64"/>
                    <a:pt x="96" y="64"/>
                  </a:cubicBezTo>
                  <a:cubicBezTo>
                    <a:pt x="96" y="64"/>
                    <a:pt x="95" y="63"/>
                    <a:pt x="95" y="62"/>
                  </a:cubicBezTo>
                  <a:cubicBezTo>
                    <a:pt x="94" y="63"/>
                    <a:pt x="95" y="64"/>
                    <a:pt x="95" y="64"/>
                  </a:cubicBezTo>
                  <a:cubicBezTo>
                    <a:pt x="95" y="65"/>
                    <a:pt x="95" y="65"/>
                    <a:pt x="96" y="66"/>
                  </a:cubicBezTo>
                  <a:cubicBezTo>
                    <a:pt x="96" y="67"/>
                    <a:pt x="97" y="67"/>
                    <a:pt x="97" y="69"/>
                  </a:cubicBezTo>
                  <a:cubicBezTo>
                    <a:pt x="96" y="68"/>
                    <a:pt x="95" y="67"/>
                    <a:pt x="94" y="66"/>
                  </a:cubicBezTo>
                  <a:cubicBezTo>
                    <a:pt x="94" y="65"/>
                    <a:pt x="94" y="65"/>
                    <a:pt x="94" y="65"/>
                  </a:cubicBezTo>
                  <a:cubicBezTo>
                    <a:pt x="93" y="64"/>
                    <a:pt x="94" y="64"/>
                    <a:pt x="94" y="64"/>
                  </a:cubicBezTo>
                  <a:cubicBezTo>
                    <a:pt x="94" y="63"/>
                    <a:pt x="94" y="62"/>
                    <a:pt x="93" y="62"/>
                  </a:cubicBezTo>
                  <a:cubicBezTo>
                    <a:pt x="93" y="62"/>
                    <a:pt x="93" y="61"/>
                    <a:pt x="93" y="61"/>
                  </a:cubicBezTo>
                  <a:cubicBezTo>
                    <a:pt x="93" y="60"/>
                    <a:pt x="92" y="61"/>
                    <a:pt x="91" y="60"/>
                  </a:cubicBezTo>
                  <a:cubicBezTo>
                    <a:pt x="91" y="60"/>
                    <a:pt x="92" y="60"/>
                    <a:pt x="92" y="59"/>
                  </a:cubicBezTo>
                  <a:cubicBezTo>
                    <a:pt x="91" y="59"/>
                    <a:pt x="91" y="58"/>
                    <a:pt x="91" y="57"/>
                  </a:cubicBezTo>
                  <a:cubicBezTo>
                    <a:pt x="90" y="58"/>
                    <a:pt x="89" y="58"/>
                    <a:pt x="89" y="58"/>
                  </a:cubicBezTo>
                  <a:cubicBezTo>
                    <a:pt x="89" y="59"/>
                    <a:pt x="88" y="59"/>
                    <a:pt x="88" y="60"/>
                  </a:cubicBezTo>
                  <a:cubicBezTo>
                    <a:pt x="87" y="60"/>
                    <a:pt x="88" y="61"/>
                    <a:pt x="87" y="60"/>
                  </a:cubicBezTo>
                  <a:cubicBezTo>
                    <a:pt x="87" y="61"/>
                    <a:pt x="87" y="61"/>
                    <a:pt x="87" y="61"/>
                  </a:cubicBezTo>
                  <a:cubicBezTo>
                    <a:pt x="87" y="61"/>
                    <a:pt x="87" y="61"/>
                    <a:pt x="86" y="61"/>
                  </a:cubicBezTo>
                  <a:cubicBezTo>
                    <a:pt x="87" y="63"/>
                    <a:pt x="86" y="64"/>
                    <a:pt x="86" y="65"/>
                  </a:cubicBezTo>
                  <a:cubicBezTo>
                    <a:pt x="85" y="65"/>
                    <a:pt x="85" y="65"/>
                    <a:pt x="84" y="65"/>
                  </a:cubicBezTo>
                  <a:cubicBezTo>
                    <a:pt x="84" y="65"/>
                    <a:pt x="84" y="64"/>
                    <a:pt x="84" y="64"/>
                  </a:cubicBezTo>
                  <a:cubicBezTo>
                    <a:pt x="84" y="63"/>
                    <a:pt x="84" y="63"/>
                    <a:pt x="84" y="62"/>
                  </a:cubicBezTo>
                  <a:cubicBezTo>
                    <a:pt x="83" y="61"/>
                    <a:pt x="83" y="60"/>
                    <a:pt x="82" y="59"/>
                  </a:cubicBezTo>
                  <a:cubicBezTo>
                    <a:pt x="83" y="59"/>
                    <a:pt x="82" y="59"/>
                    <a:pt x="82" y="58"/>
                  </a:cubicBezTo>
                  <a:cubicBezTo>
                    <a:pt x="82" y="58"/>
                    <a:pt x="81" y="58"/>
                    <a:pt x="81" y="57"/>
                  </a:cubicBezTo>
                  <a:cubicBezTo>
                    <a:pt x="81" y="57"/>
                    <a:pt x="81" y="57"/>
                    <a:pt x="82" y="57"/>
                  </a:cubicBezTo>
                  <a:cubicBezTo>
                    <a:pt x="81" y="57"/>
                    <a:pt x="80" y="56"/>
                    <a:pt x="79" y="56"/>
                  </a:cubicBezTo>
                  <a:cubicBezTo>
                    <a:pt x="79" y="56"/>
                    <a:pt x="79" y="56"/>
                    <a:pt x="79" y="55"/>
                  </a:cubicBezTo>
                  <a:cubicBezTo>
                    <a:pt x="78" y="55"/>
                    <a:pt x="78" y="56"/>
                    <a:pt x="77" y="56"/>
                  </a:cubicBezTo>
                  <a:cubicBezTo>
                    <a:pt x="77" y="55"/>
                    <a:pt x="77" y="55"/>
                    <a:pt x="76" y="55"/>
                  </a:cubicBezTo>
                  <a:cubicBezTo>
                    <a:pt x="75" y="55"/>
                    <a:pt x="75" y="53"/>
                    <a:pt x="74" y="52"/>
                  </a:cubicBezTo>
                  <a:cubicBezTo>
                    <a:pt x="74" y="52"/>
                    <a:pt x="73" y="53"/>
                    <a:pt x="73" y="53"/>
                  </a:cubicBezTo>
                  <a:cubicBezTo>
                    <a:pt x="74" y="53"/>
                    <a:pt x="74" y="54"/>
                    <a:pt x="74" y="54"/>
                  </a:cubicBezTo>
                  <a:cubicBezTo>
                    <a:pt x="74" y="55"/>
                    <a:pt x="75" y="55"/>
                    <a:pt x="75" y="56"/>
                  </a:cubicBezTo>
                  <a:cubicBezTo>
                    <a:pt x="75" y="55"/>
                    <a:pt x="76" y="55"/>
                    <a:pt x="76" y="55"/>
                  </a:cubicBezTo>
                  <a:cubicBezTo>
                    <a:pt x="76" y="57"/>
                    <a:pt x="77" y="57"/>
                    <a:pt x="77" y="57"/>
                  </a:cubicBezTo>
                  <a:cubicBezTo>
                    <a:pt x="77" y="58"/>
                    <a:pt x="77" y="58"/>
                    <a:pt x="77" y="59"/>
                  </a:cubicBezTo>
                  <a:cubicBezTo>
                    <a:pt x="76" y="59"/>
                    <a:pt x="76" y="60"/>
                    <a:pt x="75" y="60"/>
                  </a:cubicBezTo>
                  <a:cubicBezTo>
                    <a:pt x="75" y="60"/>
                    <a:pt x="75" y="61"/>
                    <a:pt x="75" y="61"/>
                  </a:cubicBezTo>
                  <a:cubicBezTo>
                    <a:pt x="73" y="61"/>
                    <a:pt x="72" y="62"/>
                    <a:pt x="71" y="63"/>
                  </a:cubicBezTo>
                  <a:cubicBezTo>
                    <a:pt x="70" y="62"/>
                    <a:pt x="70" y="61"/>
                    <a:pt x="70" y="60"/>
                  </a:cubicBezTo>
                  <a:cubicBezTo>
                    <a:pt x="69" y="59"/>
                    <a:pt x="69" y="58"/>
                    <a:pt x="68" y="57"/>
                  </a:cubicBezTo>
                  <a:cubicBezTo>
                    <a:pt x="68" y="56"/>
                    <a:pt x="67" y="55"/>
                    <a:pt x="67" y="55"/>
                  </a:cubicBezTo>
                  <a:cubicBezTo>
                    <a:pt x="67" y="55"/>
                    <a:pt x="67" y="56"/>
                    <a:pt x="67" y="57"/>
                  </a:cubicBezTo>
                  <a:cubicBezTo>
                    <a:pt x="67" y="57"/>
                    <a:pt x="68" y="57"/>
                    <a:pt x="68" y="58"/>
                  </a:cubicBezTo>
                  <a:cubicBezTo>
                    <a:pt x="68" y="59"/>
                    <a:pt x="69" y="59"/>
                    <a:pt x="69" y="61"/>
                  </a:cubicBezTo>
                  <a:cubicBezTo>
                    <a:pt x="70" y="61"/>
                    <a:pt x="70" y="62"/>
                    <a:pt x="71" y="63"/>
                  </a:cubicBezTo>
                  <a:cubicBezTo>
                    <a:pt x="71" y="63"/>
                    <a:pt x="72" y="63"/>
                    <a:pt x="72" y="63"/>
                  </a:cubicBezTo>
                  <a:cubicBezTo>
                    <a:pt x="73" y="63"/>
                    <a:pt x="73" y="63"/>
                    <a:pt x="74" y="63"/>
                  </a:cubicBezTo>
                  <a:cubicBezTo>
                    <a:pt x="74" y="63"/>
                    <a:pt x="74" y="64"/>
                    <a:pt x="74" y="65"/>
                  </a:cubicBezTo>
                  <a:cubicBezTo>
                    <a:pt x="73" y="66"/>
                    <a:pt x="72" y="68"/>
                    <a:pt x="71" y="69"/>
                  </a:cubicBezTo>
                  <a:cubicBezTo>
                    <a:pt x="71" y="70"/>
                    <a:pt x="70" y="70"/>
                    <a:pt x="70" y="70"/>
                  </a:cubicBezTo>
                  <a:cubicBezTo>
                    <a:pt x="70" y="72"/>
                    <a:pt x="69" y="72"/>
                    <a:pt x="69" y="73"/>
                  </a:cubicBezTo>
                  <a:cubicBezTo>
                    <a:pt x="69" y="75"/>
                    <a:pt x="69" y="77"/>
                    <a:pt x="69" y="79"/>
                  </a:cubicBezTo>
                  <a:cubicBezTo>
                    <a:pt x="68" y="80"/>
                    <a:pt x="67" y="82"/>
                    <a:pt x="67" y="84"/>
                  </a:cubicBezTo>
                  <a:cubicBezTo>
                    <a:pt x="66" y="84"/>
                    <a:pt x="66" y="84"/>
                    <a:pt x="66" y="84"/>
                  </a:cubicBezTo>
                  <a:cubicBezTo>
                    <a:pt x="66" y="85"/>
                    <a:pt x="66" y="86"/>
                    <a:pt x="66" y="86"/>
                  </a:cubicBezTo>
                  <a:cubicBezTo>
                    <a:pt x="65" y="87"/>
                    <a:pt x="64" y="88"/>
                    <a:pt x="64" y="89"/>
                  </a:cubicBezTo>
                  <a:cubicBezTo>
                    <a:pt x="62" y="89"/>
                    <a:pt x="62" y="90"/>
                    <a:pt x="60" y="91"/>
                  </a:cubicBezTo>
                  <a:cubicBezTo>
                    <a:pt x="59" y="89"/>
                    <a:pt x="59" y="87"/>
                    <a:pt x="58" y="86"/>
                  </a:cubicBezTo>
                  <a:cubicBezTo>
                    <a:pt x="58" y="86"/>
                    <a:pt x="58" y="85"/>
                    <a:pt x="58" y="84"/>
                  </a:cubicBezTo>
                  <a:cubicBezTo>
                    <a:pt x="58" y="83"/>
                    <a:pt x="57" y="82"/>
                    <a:pt x="57" y="81"/>
                  </a:cubicBezTo>
                  <a:cubicBezTo>
                    <a:pt x="57" y="80"/>
                    <a:pt x="57" y="78"/>
                    <a:pt x="57" y="77"/>
                  </a:cubicBezTo>
                  <a:cubicBezTo>
                    <a:pt x="57" y="76"/>
                    <a:pt x="57" y="75"/>
                    <a:pt x="57" y="74"/>
                  </a:cubicBezTo>
                  <a:cubicBezTo>
                    <a:pt x="57" y="73"/>
                    <a:pt x="56" y="72"/>
                    <a:pt x="55" y="71"/>
                  </a:cubicBezTo>
                  <a:cubicBezTo>
                    <a:pt x="55" y="70"/>
                    <a:pt x="56" y="69"/>
                    <a:pt x="56" y="67"/>
                  </a:cubicBezTo>
                  <a:cubicBezTo>
                    <a:pt x="55" y="67"/>
                    <a:pt x="55" y="68"/>
                    <a:pt x="55" y="68"/>
                  </a:cubicBezTo>
                  <a:cubicBezTo>
                    <a:pt x="54" y="68"/>
                    <a:pt x="54" y="67"/>
                    <a:pt x="53" y="67"/>
                  </a:cubicBezTo>
                  <a:cubicBezTo>
                    <a:pt x="53" y="67"/>
                    <a:pt x="53" y="66"/>
                    <a:pt x="53" y="66"/>
                  </a:cubicBezTo>
                  <a:cubicBezTo>
                    <a:pt x="52" y="66"/>
                    <a:pt x="52" y="67"/>
                    <a:pt x="52" y="68"/>
                  </a:cubicBezTo>
                  <a:cubicBezTo>
                    <a:pt x="51" y="67"/>
                    <a:pt x="50" y="68"/>
                    <a:pt x="49" y="68"/>
                  </a:cubicBezTo>
                  <a:cubicBezTo>
                    <a:pt x="48" y="68"/>
                    <a:pt x="47" y="67"/>
                    <a:pt x="46" y="66"/>
                  </a:cubicBezTo>
                  <a:cubicBezTo>
                    <a:pt x="46" y="65"/>
                    <a:pt x="46" y="64"/>
                    <a:pt x="45" y="63"/>
                  </a:cubicBezTo>
                  <a:cubicBezTo>
                    <a:pt x="45" y="61"/>
                    <a:pt x="45" y="59"/>
                    <a:pt x="45" y="58"/>
                  </a:cubicBezTo>
                  <a:cubicBezTo>
                    <a:pt x="45" y="57"/>
                    <a:pt x="46" y="56"/>
                    <a:pt x="46" y="55"/>
                  </a:cubicBezTo>
                  <a:cubicBezTo>
                    <a:pt x="46" y="54"/>
                    <a:pt x="47" y="54"/>
                    <a:pt x="48" y="53"/>
                  </a:cubicBezTo>
                  <a:cubicBezTo>
                    <a:pt x="48" y="52"/>
                    <a:pt x="48" y="51"/>
                    <a:pt x="48" y="50"/>
                  </a:cubicBezTo>
                  <a:cubicBezTo>
                    <a:pt x="49" y="50"/>
                    <a:pt x="49" y="49"/>
                    <a:pt x="50" y="49"/>
                  </a:cubicBezTo>
                  <a:cubicBezTo>
                    <a:pt x="50" y="49"/>
                    <a:pt x="50" y="49"/>
                    <a:pt x="51" y="49"/>
                  </a:cubicBezTo>
                  <a:cubicBezTo>
                    <a:pt x="51" y="49"/>
                    <a:pt x="53" y="48"/>
                    <a:pt x="54" y="49"/>
                  </a:cubicBezTo>
                  <a:cubicBezTo>
                    <a:pt x="55" y="48"/>
                    <a:pt x="56" y="48"/>
                    <a:pt x="57" y="48"/>
                  </a:cubicBezTo>
                  <a:cubicBezTo>
                    <a:pt x="57" y="48"/>
                    <a:pt x="57" y="49"/>
                    <a:pt x="57" y="49"/>
                  </a:cubicBezTo>
                  <a:cubicBezTo>
                    <a:pt x="57" y="49"/>
                    <a:pt x="57" y="49"/>
                    <a:pt x="57" y="50"/>
                  </a:cubicBezTo>
                  <a:cubicBezTo>
                    <a:pt x="58" y="51"/>
                    <a:pt x="59" y="51"/>
                    <a:pt x="60" y="52"/>
                  </a:cubicBezTo>
                  <a:cubicBezTo>
                    <a:pt x="61" y="52"/>
                    <a:pt x="61" y="51"/>
                    <a:pt x="61" y="51"/>
                  </a:cubicBezTo>
                  <a:cubicBezTo>
                    <a:pt x="63" y="51"/>
                    <a:pt x="64" y="51"/>
                    <a:pt x="66" y="52"/>
                  </a:cubicBezTo>
                  <a:cubicBezTo>
                    <a:pt x="67" y="52"/>
                    <a:pt x="66" y="50"/>
                    <a:pt x="67" y="50"/>
                  </a:cubicBezTo>
                  <a:cubicBezTo>
                    <a:pt x="67" y="49"/>
                    <a:pt x="67" y="49"/>
                    <a:pt x="67" y="49"/>
                  </a:cubicBezTo>
                  <a:cubicBezTo>
                    <a:pt x="66" y="48"/>
                    <a:pt x="67" y="50"/>
                    <a:pt x="66" y="50"/>
                  </a:cubicBezTo>
                  <a:cubicBezTo>
                    <a:pt x="65" y="50"/>
                    <a:pt x="66" y="49"/>
                    <a:pt x="65" y="49"/>
                  </a:cubicBezTo>
                  <a:cubicBezTo>
                    <a:pt x="65" y="49"/>
                    <a:pt x="64" y="49"/>
                    <a:pt x="63" y="49"/>
                  </a:cubicBezTo>
                  <a:cubicBezTo>
                    <a:pt x="63" y="48"/>
                    <a:pt x="63" y="48"/>
                    <a:pt x="63" y="48"/>
                  </a:cubicBezTo>
                  <a:cubicBezTo>
                    <a:pt x="63" y="47"/>
                    <a:pt x="63" y="47"/>
                    <a:pt x="63" y="46"/>
                  </a:cubicBezTo>
                  <a:cubicBezTo>
                    <a:pt x="63" y="46"/>
                    <a:pt x="62" y="46"/>
                    <a:pt x="62" y="46"/>
                  </a:cubicBezTo>
                  <a:cubicBezTo>
                    <a:pt x="62" y="47"/>
                    <a:pt x="62" y="48"/>
                    <a:pt x="62" y="49"/>
                  </a:cubicBezTo>
                  <a:cubicBezTo>
                    <a:pt x="63" y="48"/>
                    <a:pt x="63" y="49"/>
                    <a:pt x="63" y="49"/>
                  </a:cubicBezTo>
                  <a:cubicBezTo>
                    <a:pt x="62" y="49"/>
                    <a:pt x="62" y="49"/>
                    <a:pt x="62" y="49"/>
                  </a:cubicBezTo>
                  <a:cubicBezTo>
                    <a:pt x="62" y="49"/>
                    <a:pt x="62" y="49"/>
                    <a:pt x="62" y="49"/>
                  </a:cubicBezTo>
                  <a:cubicBezTo>
                    <a:pt x="62" y="49"/>
                    <a:pt x="61" y="49"/>
                    <a:pt x="61" y="48"/>
                  </a:cubicBezTo>
                  <a:cubicBezTo>
                    <a:pt x="61" y="48"/>
                    <a:pt x="61" y="47"/>
                    <a:pt x="61" y="47"/>
                  </a:cubicBezTo>
                  <a:cubicBezTo>
                    <a:pt x="61" y="47"/>
                    <a:pt x="61" y="46"/>
                    <a:pt x="60" y="46"/>
                  </a:cubicBezTo>
                  <a:cubicBezTo>
                    <a:pt x="60" y="46"/>
                    <a:pt x="60" y="45"/>
                    <a:pt x="60" y="45"/>
                  </a:cubicBezTo>
                  <a:cubicBezTo>
                    <a:pt x="59" y="44"/>
                    <a:pt x="58" y="44"/>
                    <a:pt x="58" y="43"/>
                  </a:cubicBezTo>
                  <a:cubicBezTo>
                    <a:pt x="57" y="45"/>
                    <a:pt x="60" y="45"/>
                    <a:pt x="60" y="46"/>
                  </a:cubicBezTo>
                  <a:cubicBezTo>
                    <a:pt x="60" y="47"/>
                    <a:pt x="59" y="45"/>
                    <a:pt x="59" y="46"/>
                  </a:cubicBezTo>
                  <a:cubicBezTo>
                    <a:pt x="59" y="46"/>
                    <a:pt x="60" y="46"/>
                    <a:pt x="59" y="47"/>
                  </a:cubicBezTo>
                  <a:cubicBezTo>
                    <a:pt x="59" y="47"/>
                    <a:pt x="58" y="47"/>
                    <a:pt x="59" y="48"/>
                  </a:cubicBezTo>
                  <a:cubicBezTo>
                    <a:pt x="58" y="48"/>
                    <a:pt x="58" y="48"/>
                    <a:pt x="58" y="47"/>
                  </a:cubicBezTo>
                  <a:cubicBezTo>
                    <a:pt x="58" y="47"/>
                    <a:pt x="59" y="47"/>
                    <a:pt x="59" y="47"/>
                  </a:cubicBezTo>
                  <a:cubicBezTo>
                    <a:pt x="58" y="46"/>
                    <a:pt x="58" y="45"/>
                    <a:pt x="57" y="45"/>
                  </a:cubicBezTo>
                  <a:cubicBezTo>
                    <a:pt x="57" y="45"/>
                    <a:pt x="57" y="45"/>
                    <a:pt x="56" y="44"/>
                  </a:cubicBezTo>
                  <a:cubicBezTo>
                    <a:pt x="56" y="46"/>
                    <a:pt x="57" y="47"/>
                    <a:pt x="56" y="47"/>
                  </a:cubicBezTo>
                  <a:cubicBezTo>
                    <a:pt x="56" y="46"/>
                    <a:pt x="55" y="44"/>
                    <a:pt x="56" y="44"/>
                  </a:cubicBezTo>
                  <a:cubicBezTo>
                    <a:pt x="55" y="44"/>
                    <a:pt x="55" y="44"/>
                    <a:pt x="54" y="44"/>
                  </a:cubicBezTo>
                  <a:cubicBezTo>
                    <a:pt x="53" y="44"/>
                    <a:pt x="53" y="45"/>
                    <a:pt x="52" y="46"/>
                  </a:cubicBezTo>
                  <a:cubicBezTo>
                    <a:pt x="53" y="47"/>
                    <a:pt x="52" y="48"/>
                    <a:pt x="52" y="49"/>
                  </a:cubicBezTo>
                  <a:cubicBezTo>
                    <a:pt x="51" y="48"/>
                    <a:pt x="51" y="48"/>
                    <a:pt x="50" y="49"/>
                  </a:cubicBezTo>
                  <a:cubicBezTo>
                    <a:pt x="50" y="48"/>
                    <a:pt x="49" y="48"/>
                    <a:pt x="48" y="48"/>
                  </a:cubicBezTo>
                  <a:cubicBezTo>
                    <a:pt x="49" y="47"/>
                    <a:pt x="48" y="47"/>
                    <a:pt x="48" y="46"/>
                  </a:cubicBezTo>
                  <a:cubicBezTo>
                    <a:pt x="49" y="46"/>
                    <a:pt x="48" y="45"/>
                    <a:pt x="48" y="44"/>
                  </a:cubicBezTo>
                  <a:cubicBezTo>
                    <a:pt x="50" y="44"/>
                    <a:pt x="50" y="43"/>
                    <a:pt x="51" y="44"/>
                  </a:cubicBezTo>
                  <a:cubicBezTo>
                    <a:pt x="52" y="44"/>
                    <a:pt x="52" y="43"/>
                    <a:pt x="52" y="43"/>
                  </a:cubicBezTo>
                  <a:cubicBezTo>
                    <a:pt x="52" y="42"/>
                    <a:pt x="51" y="42"/>
                    <a:pt x="51" y="41"/>
                  </a:cubicBezTo>
                  <a:cubicBezTo>
                    <a:pt x="51" y="41"/>
                    <a:pt x="50" y="41"/>
                    <a:pt x="50" y="41"/>
                  </a:cubicBezTo>
                  <a:cubicBezTo>
                    <a:pt x="50" y="40"/>
                    <a:pt x="50" y="40"/>
                    <a:pt x="51" y="40"/>
                  </a:cubicBezTo>
                  <a:cubicBezTo>
                    <a:pt x="51" y="40"/>
                    <a:pt x="51" y="39"/>
                    <a:pt x="52" y="39"/>
                  </a:cubicBezTo>
                  <a:cubicBezTo>
                    <a:pt x="52" y="39"/>
                    <a:pt x="52" y="39"/>
                    <a:pt x="52" y="39"/>
                  </a:cubicBezTo>
                  <a:cubicBezTo>
                    <a:pt x="51" y="39"/>
                    <a:pt x="50" y="39"/>
                    <a:pt x="49" y="39"/>
                  </a:cubicBezTo>
                  <a:cubicBezTo>
                    <a:pt x="49" y="39"/>
                    <a:pt x="50" y="39"/>
                    <a:pt x="50" y="39"/>
                  </a:cubicBezTo>
                  <a:cubicBezTo>
                    <a:pt x="50" y="38"/>
                    <a:pt x="50" y="38"/>
                    <a:pt x="50" y="37"/>
                  </a:cubicBezTo>
                  <a:cubicBezTo>
                    <a:pt x="50" y="37"/>
                    <a:pt x="51" y="37"/>
                    <a:pt x="51" y="36"/>
                  </a:cubicBezTo>
                  <a:cubicBezTo>
                    <a:pt x="51" y="36"/>
                    <a:pt x="50" y="36"/>
                    <a:pt x="50" y="35"/>
                  </a:cubicBezTo>
                  <a:cubicBezTo>
                    <a:pt x="50" y="34"/>
                    <a:pt x="50" y="34"/>
                    <a:pt x="50" y="33"/>
                  </a:cubicBezTo>
                  <a:cubicBezTo>
                    <a:pt x="51" y="32"/>
                    <a:pt x="51" y="32"/>
                    <a:pt x="52" y="32"/>
                  </a:cubicBezTo>
                  <a:cubicBezTo>
                    <a:pt x="52" y="33"/>
                    <a:pt x="51" y="33"/>
                    <a:pt x="51" y="33"/>
                  </a:cubicBezTo>
                  <a:cubicBezTo>
                    <a:pt x="51" y="33"/>
                    <a:pt x="51" y="33"/>
                    <a:pt x="52" y="34"/>
                  </a:cubicBezTo>
                  <a:cubicBezTo>
                    <a:pt x="51" y="35"/>
                    <a:pt x="52" y="35"/>
                    <a:pt x="52" y="36"/>
                  </a:cubicBezTo>
                  <a:cubicBezTo>
                    <a:pt x="52" y="37"/>
                    <a:pt x="53" y="37"/>
                    <a:pt x="53" y="37"/>
                  </a:cubicBezTo>
                  <a:cubicBezTo>
                    <a:pt x="52" y="38"/>
                    <a:pt x="52" y="38"/>
                    <a:pt x="52" y="39"/>
                  </a:cubicBezTo>
                  <a:cubicBezTo>
                    <a:pt x="53" y="39"/>
                    <a:pt x="52" y="38"/>
                    <a:pt x="54" y="38"/>
                  </a:cubicBezTo>
                  <a:cubicBezTo>
                    <a:pt x="53" y="37"/>
                    <a:pt x="54" y="37"/>
                    <a:pt x="54" y="37"/>
                  </a:cubicBezTo>
                  <a:cubicBezTo>
                    <a:pt x="54" y="37"/>
                    <a:pt x="55" y="36"/>
                    <a:pt x="55" y="36"/>
                  </a:cubicBezTo>
                  <a:cubicBezTo>
                    <a:pt x="55" y="36"/>
                    <a:pt x="56" y="36"/>
                    <a:pt x="55" y="36"/>
                  </a:cubicBezTo>
                  <a:cubicBezTo>
                    <a:pt x="55" y="35"/>
                    <a:pt x="55" y="35"/>
                    <a:pt x="56" y="34"/>
                  </a:cubicBezTo>
                  <a:cubicBezTo>
                    <a:pt x="56" y="34"/>
                    <a:pt x="55" y="34"/>
                    <a:pt x="54" y="33"/>
                  </a:cubicBezTo>
                  <a:cubicBezTo>
                    <a:pt x="54" y="33"/>
                    <a:pt x="54" y="32"/>
                    <a:pt x="54" y="31"/>
                  </a:cubicBezTo>
                  <a:cubicBezTo>
                    <a:pt x="54" y="30"/>
                    <a:pt x="55" y="29"/>
                    <a:pt x="56" y="29"/>
                  </a:cubicBezTo>
                  <a:cubicBezTo>
                    <a:pt x="56" y="29"/>
                    <a:pt x="56" y="28"/>
                    <a:pt x="56" y="28"/>
                  </a:cubicBezTo>
                  <a:cubicBezTo>
                    <a:pt x="56" y="28"/>
                    <a:pt x="56" y="28"/>
                    <a:pt x="56" y="28"/>
                  </a:cubicBezTo>
                  <a:cubicBezTo>
                    <a:pt x="57" y="28"/>
                    <a:pt x="57" y="27"/>
                    <a:pt x="57" y="26"/>
                  </a:cubicBezTo>
                  <a:cubicBezTo>
                    <a:pt x="58" y="25"/>
                    <a:pt x="59" y="25"/>
                    <a:pt x="59" y="24"/>
                  </a:cubicBezTo>
                  <a:cubicBezTo>
                    <a:pt x="60" y="24"/>
                    <a:pt x="60" y="23"/>
                    <a:pt x="60" y="24"/>
                  </a:cubicBezTo>
                  <a:cubicBezTo>
                    <a:pt x="61" y="23"/>
                    <a:pt x="61" y="23"/>
                    <a:pt x="61" y="23"/>
                  </a:cubicBezTo>
                  <a:cubicBezTo>
                    <a:pt x="62" y="23"/>
                    <a:pt x="63" y="23"/>
                    <a:pt x="63" y="23"/>
                  </a:cubicBezTo>
                  <a:cubicBezTo>
                    <a:pt x="63" y="23"/>
                    <a:pt x="64" y="23"/>
                    <a:pt x="64" y="24"/>
                  </a:cubicBezTo>
                  <a:cubicBezTo>
                    <a:pt x="65" y="24"/>
                    <a:pt x="65" y="24"/>
                    <a:pt x="65" y="25"/>
                  </a:cubicBezTo>
                  <a:cubicBezTo>
                    <a:pt x="67" y="25"/>
                    <a:pt x="68" y="25"/>
                    <a:pt x="68" y="27"/>
                  </a:cubicBezTo>
                  <a:cubicBezTo>
                    <a:pt x="69" y="27"/>
                    <a:pt x="69" y="26"/>
                    <a:pt x="69" y="25"/>
                  </a:cubicBezTo>
                  <a:cubicBezTo>
                    <a:pt x="69" y="25"/>
                    <a:pt x="69" y="25"/>
                    <a:pt x="70" y="25"/>
                  </a:cubicBezTo>
                  <a:cubicBezTo>
                    <a:pt x="70" y="25"/>
                    <a:pt x="70" y="26"/>
                    <a:pt x="70" y="26"/>
                  </a:cubicBezTo>
                  <a:cubicBezTo>
                    <a:pt x="71" y="26"/>
                    <a:pt x="71" y="25"/>
                    <a:pt x="72" y="25"/>
                  </a:cubicBezTo>
                  <a:cubicBezTo>
                    <a:pt x="73" y="25"/>
                    <a:pt x="74" y="24"/>
                    <a:pt x="75" y="25"/>
                  </a:cubicBezTo>
                  <a:cubicBezTo>
                    <a:pt x="75" y="24"/>
                    <a:pt x="74" y="24"/>
                    <a:pt x="74" y="23"/>
                  </a:cubicBezTo>
                  <a:cubicBezTo>
                    <a:pt x="75" y="23"/>
                    <a:pt x="75" y="24"/>
                    <a:pt x="76" y="24"/>
                  </a:cubicBezTo>
                  <a:cubicBezTo>
                    <a:pt x="77" y="23"/>
                    <a:pt x="78" y="22"/>
                    <a:pt x="78" y="21"/>
                  </a:cubicBezTo>
                  <a:cubicBezTo>
                    <a:pt x="79" y="21"/>
                    <a:pt x="79" y="22"/>
                    <a:pt x="79" y="22"/>
                  </a:cubicBezTo>
                  <a:cubicBezTo>
                    <a:pt x="80" y="23"/>
                    <a:pt x="80" y="21"/>
                    <a:pt x="80" y="22"/>
                  </a:cubicBezTo>
                  <a:cubicBezTo>
                    <a:pt x="80" y="22"/>
                    <a:pt x="80" y="23"/>
                    <a:pt x="80" y="23"/>
                  </a:cubicBezTo>
                  <a:cubicBezTo>
                    <a:pt x="81" y="23"/>
                    <a:pt x="81" y="22"/>
                    <a:pt x="81" y="22"/>
                  </a:cubicBezTo>
                  <a:cubicBezTo>
                    <a:pt x="82" y="22"/>
                    <a:pt x="82" y="22"/>
                    <a:pt x="83" y="23"/>
                  </a:cubicBezTo>
                  <a:cubicBezTo>
                    <a:pt x="83" y="22"/>
                    <a:pt x="82" y="22"/>
                    <a:pt x="82" y="21"/>
                  </a:cubicBezTo>
                  <a:cubicBezTo>
                    <a:pt x="82" y="20"/>
                    <a:pt x="82" y="21"/>
                    <a:pt x="83" y="21"/>
                  </a:cubicBezTo>
                  <a:cubicBezTo>
                    <a:pt x="83" y="21"/>
                    <a:pt x="83" y="20"/>
                    <a:pt x="83" y="20"/>
                  </a:cubicBezTo>
                  <a:cubicBezTo>
                    <a:pt x="84" y="20"/>
                    <a:pt x="84" y="19"/>
                    <a:pt x="84" y="19"/>
                  </a:cubicBezTo>
                  <a:cubicBezTo>
                    <a:pt x="85" y="19"/>
                    <a:pt x="86" y="19"/>
                    <a:pt x="87" y="18"/>
                  </a:cubicBezTo>
                  <a:cubicBezTo>
                    <a:pt x="87" y="18"/>
                    <a:pt x="87" y="19"/>
                    <a:pt x="87" y="19"/>
                  </a:cubicBezTo>
                  <a:cubicBezTo>
                    <a:pt x="88" y="19"/>
                    <a:pt x="88" y="18"/>
                    <a:pt x="89" y="18"/>
                  </a:cubicBezTo>
                  <a:cubicBezTo>
                    <a:pt x="89" y="18"/>
                    <a:pt x="89" y="17"/>
                    <a:pt x="89" y="17"/>
                  </a:cubicBezTo>
                  <a:cubicBezTo>
                    <a:pt x="90" y="17"/>
                    <a:pt x="90" y="17"/>
                    <a:pt x="90" y="18"/>
                  </a:cubicBezTo>
                  <a:cubicBezTo>
                    <a:pt x="91" y="18"/>
                    <a:pt x="92" y="18"/>
                    <a:pt x="92" y="17"/>
                  </a:cubicBezTo>
                  <a:cubicBezTo>
                    <a:pt x="93" y="18"/>
                    <a:pt x="93" y="18"/>
                    <a:pt x="93" y="19"/>
                  </a:cubicBezTo>
                  <a:cubicBezTo>
                    <a:pt x="93" y="20"/>
                    <a:pt x="93" y="20"/>
                    <a:pt x="93" y="20"/>
                  </a:cubicBezTo>
                  <a:cubicBezTo>
                    <a:pt x="94" y="20"/>
                    <a:pt x="94" y="21"/>
                    <a:pt x="95" y="21"/>
                  </a:cubicBezTo>
                  <a:cubicBezTo>
                    <a:pt x="95" y="21"/>
                    <a:pt x="95" y="21"/>
                    <a:pt x="95" y="21"/>
                  </a:cubicBezTo>
                  <a:cubicBezTo>
                    <a:pt x="96" y="21"/>
                    <a:pt x="96" y="21"/>
                    <a:pt x="97" y="21"/>
                  </a:cubicBezTo>
                  <a:cubicBezTo>
                    <a:pt x="101" y="25"/>
                    <a:pt x="104" y="30"/>
                    <a:pt x="107" y="35"/>
                  </a:cubicBezTo>
                  <a:close/>
                  <a:moveTo>
                    <a:pt x="111" y="44"/>
                  </a:moveTo>
                  <a:cubicBezTo>
                    <a:pt x="111" y="44"/>
                    <a:pt x="111" y="44"/>
                    <a:pt x="111" y="44"/>
                  </a:cubicBezTo>
                  <a:cubicBezTo>
                    <a:pt x="110" y="45"/>
                    <a:pt x="110" y="44"/>
                    <a:pt x="110" y="44"/>
                  </a:cubicBezTo>
                  <a:cubicBezTo>
                    <a:pt x="109" y="44"/>
                    <a:pt x="109" y="45"/>
                    <a:pt x="109" y="44"/>
                  </a:cubicBezTo>
                  <a:cubicBezTo>
                    <a:pt x="109" y="43"/>
                    <a:pt x="109" y="43"/>
                    <a:pt x="109" y="42"/>
                  </a:cubicBezTo>
                  <a:cubicBezTo>
                    <a:pt x="109" y="42"/>
                    <a:pt x="110" y="42"/>
                    <a:pt x="110" y="42"/>
                  </a:cubicBezTo>
                  <a:cubicBezTo>
                    <a:pt x="110" y="43"/>
                    <a:pt x="111" y="44"/>
                    <a:pt x="111" y="44"/>
                  </a:cubicBezTo>
                  <a:close/>
                  <a:moveTo>
                    <a:pt x="104" y="63"/>
                  </a:moveTo>
                  <a:cubicBezTo>
                    <a:pt x="105" y="63"/>
                    <a:pt x="105" y="62"/>
                    <a:pt x="105" y="63"/>
                  </a:cubicBezTo>
                  <a:cubicBezTo>
                    <a:pt x="105" y="62"/>
                    <a:pt x="105" y="61"/>
                    <a:pt x="106" y="61"/>
                  </a:cubicBezTo>
                  <a:cubicBezTo>
                    <a:pt x="106" y="61"/>
                    <a:pt x="106" y="62"/>
                    <a:pt x="106" y="62"/>
                  </a:cubicBezTo>
                  <a:cubicBezTo>
                    <a:pt x="107" y="63"/>
                    <a:pt x="107" y="63"/>
                    <a:pt x="107" y="64"/>
                  </a:cubicBezTo>
                  <a:cubicBezTo>
                    <a:pt x="106" y="63"/>
                    <a:pt x="106" y="64"/>
                    <a:pt x="106" y="64"/>
                  </a:cubicBezTo>
                  <a:cubicBezTo>
                    <a:pt x="105" y="64"/>
                    <a:pt x="105" y="64"/>
                    <a:pt x="105" y="63"/>
                  </a:cubicBezTo>
                  <a:cubicBezTo>
                    <a:pt x="105" y="63"/>
                    <a:pt x="105" y="64"/>
                    <a:pt x="104" y="63"/>
                  </a:cubicBezTo>
                  <a:close/>
                  <a:moveTo>
                    <a:pt x="105" y="72"/>
                  </a:moveTo>
                  <a:cubicBezTo>
                    <a:pt x="104" y="72"/>
                    <a:pt x="104" y="72"/>
                    <a:pt x="104" y="71"/>
                  </a:cubicBezTo>
                  <a:cubicBezTo>
                    <a:pt x="103" y="72"/>
                    <a:pt x="103" y="72"/>
                    <a:pt x="103" y="73"/>
                  </a:cubicBezTo>
                  <a:cubicBezTo>
                    <a:pt x="102" y="72"/>
                    <a:pt x="103" y="69"/>
                    <a:pt x="104" y="69"/>
                  </a:cubicBezTo>
                  <a:cubicBezTo>
                    <a:pt x="104" y="69"/>
                    <a:pt x="105" y="69"/>
                    <a:pt x="105" y="70"/>
                  </a:cubicBezTo>
                  <a:cubicBezTo>
                    <a:pt x="105" y="70"/>
                    <a:pt x="104" y="70"/>
                    <a:pt x="104" y="70"/>
                  </a:cubicBezTo>
                  <a:cubicBezTo>
                    <a:pt x="104" y="71"/>
                    <a:pt x="105" y="71"/>
                    <a:pt x="105" y="72"/>
                  </a:cubicBezTo>
                  <a:close/>
                  <a:moveTo>
                    <a:pt x="102" y="70"/>
                  </a:moveTo>
                  <a:cubicBezTo>
                    <a:pt x="102" y="70"/>
                    <a:pt x="102" y="71"/>
                    <a:pt x="102" y="72"/>
                  </a:cubicBezTo>
                  <a:cubicBezTo>
                    <a:pt x="102" y="72"/>
                    <a:pt x="102" y="72"/>
                    <a:pt x="102" y="72"/>
                  </a:cubicBezTo>
                  <a:cubicBezTo>
                    <a:pt x="102" y="72"/>
                    <a:pt x="101" y="72"/>
                    <a:pt x="101" y="72"/>
                  </a:cubicBezTo>
                  <a:cubicBezTo>
                    <a:pt x="100" y="73"/>
                    <a:pt x="100" y="71"/>
                    <a:pt x="99" y="72"/>
                  </a:cubicBezTo>
                  <a:cubicBezTo>
                    <a:pt x="99" y="71"/>
                    <a:pt x="98" y="70"/>
                    <a:pt x="98" y="70"/>
                  </a:cubicBezTo>
                  <a:cubicBezTo>
                    <a:pt x="99" y="68"/>
                    <a:pt x="101" y="68"/>
                    <a:pt x="101" y="66"/>
                  </a:cubicBezTo>
                  <a:cubicBezTo>
                    <a:pt x="102" y="66"/>
                    <a:pt x="102" y="66"/>
                    <a:pt x="103" y="67"/>
                  </a:cubicBezTo>
                  <a:cubicBezTo>
                    <a:pt x="103" y="67"/>
                    <a:pt x="103" y="68"/>
                    <a:pt x="102" y="68"/>
                  </a:cubicBezTo>
                  <a:cubicBezTo>
                    <a:pt x="103" y="68"/>
                    <a:pt x="102" y="69"/>
                    <a:pt x="102" y="70"/>
                  </a:cubicBezTo>
                  <a:close/>
                  <a:moveTo>
                    <a:pt x="101" y="75"/>
                  </a:moveTo>
                  <a:cubicBezTo>
                    <a:pt x="99" y="75"/>
                    <a:pt x="99" y="74"/>
                    <a:pt x="97" y="74"/>
                  </a:cubicBezTo>
                  <a:cubicBezTo>
                    <a:pt x="97" y="73"/>
                    <a:pt x="97" y="73"/>
                    <a:pt x="97" y="73"/>
                  </a:cubicBezTo>
                  <a:cubicBezTo>
                    <a:pt x="98" y="73"/>
                    <a:pt x="99" y="73"/>
                    <a:pt x="101" y="73"/>
                  </a:cubicBezTo>
                  <a:cubicBezTo>
                    <a:pt x="101" y="74"/>
                    <a:pt x="101" y="74"/>
                    <a:pt x="101" y="75"/>
                  </a:cubicBezTo>
                  <a:close/>
                  <a:moveTo>
                    <a:pt x="103" y="57"/>
                  </a:moveTo>
                  <a:cubicBezTo>
                    <a:pt x="103" y="57"/>
                    <a:pt x="102" y="56"/>
                    <a:pt x="102" y="56"/>
                  </a:cubicBezTo>
                  <a:cubicBezTo>
                    <a:pt x="102" y="55"/>
                    <a:pt x="103" y="55"/>
                    <a:pt x="103" y="55"/>
                  </a:cubicBezTo>
                  <a:cubicBezTo>
                    <a:pt x="103" y="56"/>
                    <a:pt x="103" y="57"/>
                    <a:pt x="103" y="57"/>
                  </a:cubicBezTo>
                  <a:close/>
                  <a:moveTo>
                    <a:pt x="105" y="59"/>
                  </a:moveTo>
                  <a:cubicBezTo>
                    <a:pt x="105" y="60"/>
                    <a:pt x="104" y="60"/>
                    <a:pt x="104" y="61"/>
                  </a:cubicBezTo>
                  <a:cubicBezTo>
                    <a:pt x="103" y="60"/>
                    <a:pt x="103" y="60"/>
                    <a:pt x="103" y="59"/>
                  </a:cubicBezTo>
                  <a:cubicBezTo>
                    <a:pt x="103" y="58"/>
                    <a:pt x="104" y="58"/>
                    <a:pt x="105" y="59"/>
                  </a:cubicBezTo>
                  <a:close/>
                  <a:moveTo>
                    <a:pt x="109" y="69"/>
                  </a:moveTo>
                  <a:cubicBezTo>
                    <a:pt x="109" y="70"/>
                    <a:pt x="108" y="70"/>
                    <a:pt x="107" y="70"/>
                  </a:cubicBezTo>
                  <a:cubicBezTo>
                    <a:pt x="107" y="69"/>
                    <a:pt x="108" y="69"/>
                    <a:pt x="109" y="69"/>
                  </a:cubicBezTo>
                  <a:close/>
                  <a:moveTo>
                    <a:pt x="108" y="50"/>
                  </a:moveTo>
                  <a:cubicBezTo>
                    <a:pt x="108" y="50"/>
                    <a:pt x="108" y="50"/>
                    <a:pt x="108" y="50"/>
                  </a:cubicBezTo>
                  <a:cubicBezTo>
                    <a:pt x="107" y="51"/>
                    <a:pt x="107" y="51"/>
                    <a:pt x="107" y="52"/>
                  </a:cubicBezTo>
                  <a:cubicBezTo>
                    <a:pt x="106" y="51"/>
                    <a:pt x="106" y="51"/>
                    <a:pt x="106" y="50"/>
                  </a:cubicBezTo>
                  <a:cubicBezTo>
                    <a:pt x="106" y="50"/>
                    <a:pt x="107" y="50"/>
                    <a:pt x="107" y="50"/>
                  </a:cubicBezTo>
                  <a:cubicBezTo>
                    <a:pt x="107" y="50"/>
                    <a:pt x="106" y="51"/>
                    <a:pt x="106" y="50"/>
                  </a:cubicBezTo>
                  <a:cubicBezTo>
                    <a:pt x="106" y="49"/>
                    <a:pt x="107" y="49"/>
                    <a:pt x="108" y="49"/>
                  </a:cubicBezTo>
                  <a:cubicBezTo>
                    <a:pt x="109" y="48"/>
                    <a:pt x="109" y="48"/>
                    <a:pt x="110" y="47"/>
                  </a:cubicBezTo>
                  <a:cubicBezTo>
                    <a:pt x="109" y="47"/>
                    <a:pt x="110" y="47"/>
                    <a:pt x="110" y="47"/>
                  </a:cubicBezTo>
                  <a:cubicBezTo>
                    <a:pt x="109" y="46"/>
                    <a:pt x="110" y="45"/>
                    <a:pt x="110" y="44"/>
                  </a:cubicBezTo>
                  <a:cubicBezTo>
                    <a:pt x="110" y="44"/>
                    <a:pt x="110" y="44"/>
                    <a:pt x="110" y="44"/>
                  </a:cubicBezTo>
                  <a:cubicBezTo>
                    <a:pt x="110" y="46"/>
                    <a:pt x="111" y="47"/>
                    <a:pt x="111" y="49"/>
                  </a:cubicBezTo>
                  <a:cubicBezTo>
                    <a:pt x="110" y="50"/>
                    <a:pt x="109" y="50"/>
                    <a:pt x="108" y="50"/>
                  </a:cubicBezTo>
                  <a:close/>
                  <a:moveTo>
                    <a:pt x="109" y="39"/>
                  </a:moveTo>
                  <a:cubicBezTo>
                    <a:pt x="109" y="40"/>
                    <a:pt x="110" y="41"/>
                    <a:pt x="110" y="41"/>
                  </a:cubicBezTo>
                  <a:cubicBezTo>
                    <a:pt x="109" y="41"/>
                    <a:pt x="109" y="40"/>
                    <a:pt x="109" y="39"/>
                  </a:cubicBezTo>
                  <a:close/>
                  <a:moveTo>
                    <a:pt x="93" y="66"/>
                  </a:moveTo>
                  <a:cubicBezTo>
                    <a:pt x="93" y="66"/>
                    <a:pt x="93" y="67"/>
                    <a:pt x="93" y="66"/>
                  </a:cubicBezTo>
                  <a:cubicBezTo>
                    <a:pt x="94" y="66"/>
                    <a:pt x="94" y="67"/>
                    <a:pt x="94" y="67"/>
                  </a:cubicBezTo>
                  <a:cubicBezTo>
                    <a:pt x="94" y="67"/>
                    <a:pt x="95" y="68"/>
                    <a:pt x="95" y="68"/>
                  </a:cubicBezTo>
                  <a:cubicBezTo>
                    <a:pt x="95" y="69"/>
                    <a:pt x="96" y="69"/>
                    <a:pt x="96" y="70"/>
                  </a:cubicBezTo>
                  <a:cubicBezTo>
                    <a:pt x="96" y="71"/>
                    <a:pt x="97" y="72"/>
                    <a:pt x="97" y="72"/>
                  </a:cubicBezTo>
                  <a:cubicBezTo>
                    <a:pt x="96" y="73"/>
                    <a:pt x="96" y="71"/>
                    <a:pt x="95" y="71"/>
                  </a:cubicBezTo>
                  <a:cubicBezTo>
                    <a:pt x="95" y="68"/>
                    <a:pt x="93" y="69"/>
                    <a:pt x="93" y="66"/>
                  </a:cubicBezTo>
                  <a:close/>
                  <a:moveTo>
                    <a:pt x="86" y="64"/>
                  </a:moveTo>
                  <a:cubicBezTo>
                    <a:pt x="87" y="64"/>
                    <a:pt x="87" y="65"/>
                    <a:pt x="87" y="65"/>
                  </a:cubicBezTo>
                  <a:cubicBezTo>
                    <a:pt x="87" y="65"/>
                    <a:pt x="87" y="66"/>
                    <a:pt x="86" y="66"/>
                  </a:cubicBezTo>
                  <a:cubicBezTo>
                    <a:pt x="86" y="65"/>
                    <a:pt x="87" y="65"/>
                    <a:pt x="86" y="64"/>
                  </a:cubicBezTo>
                  <a:close/>
                  <a:moveTo>
                    <a:pt x="73" y="81"/>
                  </a:moveTo>
                  <a:cubicBezTo>
                    <a:pt x="73" y="81"/>
                    <a:pt x="73" y="81"/>
                    <a:pt x="73" y="81"/>
                  </a:cubicBezTo>
                  <a:cubicBezTo>
                    <a:pt x="73" y="82"/>
                    <a:pt x="73" y="82"/>
                    <a:pt x="73" y="83"/>
                  </a:cubicBezTo>
                  <a:cubicBezTo>
                    <a:pt x="72" y="83"/>
                    <a:pt x="72" y="84"/>
                    <a:pt x="72" y="85"/>
                  </a:cubicBezTo>
                  <a:cubicBezTo>
                    <a:pt x="71" y="85"/>
                    <a:pt x="71" y="85"/>
                    <a:pt x="71" y="85"/>
                  </a:cubicBezTo>
                  <a:cubicBezTo>
                    <a:pt x="70" y="84"/>
                    <a:pt x="70" y="83"/>
                    <a:pt x="70" y="83"/>
                  </a:cubicBezTo>
                  <a:cubicBezTo>
                    <a:pt x="70" y="82"/>
                    <a:pt x="70" y="82"/>
                    <a:pt x="71" y="81"/>
                  </a:cubicBezTo>
                  <a:cubicBezTo>
                    <a:pt x="71" y="81"/>
                    <a:pt x="70" y="81"/>
                    <a:pt x="70" y="80"/>
                  </a:cubicBezTo>
                  <a:cubicBezTo>
                    <a:pt x="71" y="79"/>
                    <a:pt x="71" y="79"/>
                    <a:pt x="72" y="78"/>
                  </a:cubicBezTo>
                  <a:cubicBezTo>
                    <a:pt x="72" y="77"/>
                    <a:pt x="72" y="77"/>
                    <a:pt x="73" y="76"/>
                  </a:cubicBezTo>
                  <a:cubicBezTo>
                    <a:pt x="73" y="76"/>
                    <a:pt x="73" y="78"/>
                    <a:pt x="73" y="78"/>
                  </a:cubicBezTo>
                  <a:cubicBezTo>
                    <a:pt x="73" y="79"/>
                    <a:pt x="73" y="80"/>
                    <a:pt x="73" y="81"/>
                  </a:cubicBezTo>
                  <a:close/>
                  <a:moveTo>
                    <a:pt x="32" y="100"/>
                  </a:moveTo>
                  <a:cubicBezTo>
                    <a:pt x="32" y="100"/>
                    <a:pt x="33" y="99"/>
                    <a:pt x="33" y="100"/>
                  </a:cubicBezTo>
                  <a:cubicBezTo>
                    <a:pt x="33" y="100"/>
                    <a:pt x="33" y="100"/>
                    <a:pt x="32" y="100"/>
                  </a:cubicBezTo>
                  <a:close/>
                  <a:moveTo>
                    <a:pt x="39" y="31"/>
                  </a:moveTo>
                  <a:cubicBezTo>
                    <a:pt x="39" y="32"/>
                    <a:pt x="39" y="32"/>
                    <a:pt x="38" y="32"/>
                  </a:cubicBezTo>
                  <a:cubicBezTo>
                    <a:pt x="38" y="33"/>
                    <a:pt x="38" y="32"/>
                    <a:pt x="38" y="32"/>
                  </a:cubicBezTo>
                  <a:cubicBezTo>
                    <a:pt x="37" y="32"/>
                    <a:pt x="37" y="32"/>
                    <a:pt x="36" y="32"/>
                  </a:cubicBezTo>
                  <a:cubicBezTo>
                    <a:pt x="35" y="30"/>
                    <a:pt x="36" y="28"/>
                    <a:pt x="35" y="27"/>
                  </a:cubicBezTo>
                  <a:cubicBezTo>
                    <a:pt x="35" y="26"/>
                    <a:pt x="36" y="26"/>
                    <a:pt x="35" y="26"/>
                  </a:cubicBezTo>
                  <a:cubicBezTo>
                    <a:pt x="36" y="25"/>
                    <a:pt x="36" y="25"/>
                    <a:pt x="37" y="25"/>
                  </a:cubicBezTo>
                  <a:cubicBezTo>
                    <a:pt x="36" y="24"/>
                    <a:pt x="35" y="24"/>
                    <a:pt x="35" y="23"/>
                  </a:cubicBezTo>
                  <a:cubicBezTo>
                    <a:pt x="36" y="23"/>
                    <a:pt x="36" y="23"/>
                    <a:pt x="36" y="23"/>
                  </a:cubicBezTo>
                  <a:cubicBezTo>
                    <a:pt x="36" y="22"/>
                    <a:pt x="36" y="23"/>
                    <a:pt x="35" y="23"/>
                  </a:cubicBezTo>
                  <a:cubicBezTo>
                    <a:pt x="35" y="22"/>
                    <a:pt x="35" y="22"/>
                    <a:pt x="35" y="21"/>
                  </a:cubicBezTo>
                  <a:cubicBezTo>
                    <a:pt x="35" y="21"/>
                    <a:pt x="34" y="20"/>
                    <a:pt x="35" y="19"/>
                  </a:cubicBezTo>
                  <a:cubicBezTo>
                    <a:pt x="34" y="20"/>
                    <a:pt x="33" y="19"/>
                    <a:pt x="32" y="19"/>
                  </a:cubicBezTo>
                  <a:cubicBezTo>
                    <a:pt x="32" y="19"/>
                    <a:pt x="32" y="19"/>
                    <a:pt x="32" y="19"/>
                  </a:cubicBezTo>
                  <a:cubicBezTo>
                    <a:pt x="31" y="19"/>
                    <a:pt x="30" y="19"/>
                    <a:pt x="30" y="18"/>
                  </a:cubicBezTo>
                  <a:cubicBezTo>
                    <a:pt x="31" y="17"/>
                    <a:pt x="32" y="18"/>
                    <a:pt x="32" y="18"/>
                  </a:cubicBezTo>
                  <a:cubicBezTo>
                    <a:pt x="32" y="17"/>
                    <a:pt x="32" y="17"/>
                    <a:pt x="31" y="17"/>
                  </a:cubicBezTo>
                  <a:cubicBezTo>
                    <a:pt x="31" y="17"/>
                    <a:pt x="30" y="17"/>
                    <a:pt x="30" y="17"/>
                  </a:cubicBezTo>
                  <a:cubicBezTo>
                    <a:pt x="30" y="17"/>
                    <a:pt x="30" y="17"/>
                    <a:pt x="29" y="17"/>
                  </a:cubicBezTo>
                  <a:cubicBezTo>
                    <a:pt x="30" y="16"/>
                    <a:pt x="30" y="16"/>
                    <a:pt x="31" y="16"/>
                  </a:cubicBezTo>
                  <a:cubicBezTo>
                    <a:pt x="31" y="16"/>
                    <a:pt x="32" y="16"/>
                    <a:pt x="33" y="15"/>
                  </a:cubicBezTo>
                  <a:cubicBezTo>
                    <a:pt x="33" y="15"/>
                    <a:pt x="32" y="15"/>
                    <a:pt x="32" y="14"/>
                  </a:cubicBezTo>
                  <a:cubicBezTo>
                    <a:pt x="34" y="14"/>
                    <a:pt x="35" y="13"/>
                    <a:pt x="36" y="13"/>
                  </a:cubicBezTo>
                  <a:cubicBezTo>
                    <a:pt x="38" y="13"/>
                    <a:pt x="38" y="13"/>
                    <a:pt x="40" y="13"/>
                  </a:cubicBezTo>
                  <a:cubicBezTo>
                    <a:pt x="40" y="13"/>
                    <a:pt x="39" y="12"/>
                    <a:pt x="39" y="11"/>
                  </a:cubicBezTo>
                  <a:cubicBezTo>
                    <a:pt x="40" y="11"/>
                    <a:pt x="41" y="11"/>
                    <a:pt x="42" y="11"/>
                  </a:cubicBezTo>
                  <a:cubicBezTo>
                    <a:pt x="42" y="10"/>
                    <a:pt x="44" y="11"/>
                    <a:pt x="45" y="10"/>
                  </a:cubicBezTo>
                  <a:cubicBezTo>
                    <a:pt x="45" y="11"/>
                    <a:pt x="46" y="11"/>
                    <a:pt x="46" y="11"/>
                  </a:cubicBezTo>
                  <a:cubicBezTo>
                    <a:pt x="46" y="10"/>
                    <a:pt x="47" y="11"/>
                    <a:pt x="47" y="11"/>
                  </a:cubicBezTo>
                  <a:cubicBezTo>
                    <a:pt x="48" y="11"/>
                    <a:pt x="49" y="11"/>
                    <a:pt x="50" y="12"/>
                  </a:cubicBezTo>
                  <a:cubicBezTo>
                    <a:pt x="49" y="12"/>
                    <a:pt x="48" y="12"/>
                    <a:pt x="48" y="13"/>
                  </a:cubicBezTo>
                  <a:cubicBezTo>
                    <a:pt x="48" y="13"/>
                    <a:pt x="49" y="12"/>
                    <a:pt x="50" y="13"/>
                  </a:cubicBezTo>
                  <a:cubicBezTo>
                    <a:pt x="50" y="12"/>
                    <a:pt x="50" y="13"/>
                    <a:pt x="51" y="13"/>
                  </a:cubicBezTo>
                  <a:cubicBezTo>
                    <a:pt x="51" y="14"/>
                    <a:pt x="52" y="13"/>
                    <a:pt x="52" y="14"/>
                  </a:cubicBezTo>
                  <a:cubicBezTo>
                    <a:pt x="52" y="15"/>
                    <a:pt x="51" y="14"/>
                    <a:pt x="50" y="14"/>
                  </a:cubicBezTo>
                  <a:cubicBezTo>
                    <a:pt x="50" y="14"/>
                    <a:pt x="50" y="15"/>
                    <a:pt x="49" y="15"/>
                  </a:cubicBezTo>
                  <a:cubicBezTo>
                    <a:pt x="49" y="16"/>
                    <a:pt x="49" y="16"/>
                    <a:pt x="49" y="16"/>
                  </a:cubicBezTo>
                  <a:cubicBezTo>
                    <a:pt x="49" y="16"/>
                    <a:pt x="49" y="17"/>
                    <a:pt x="48" y="17"/>
                  </a:cubicBezTo>
                  <a:cubicBezTo>
                    <a:pt x="49" y="17"/>
                    <a:pt x="50" y="17"/>
                    <a:pt x="50" y="18"/>
                  </a:cubicBezTo>
                  <a:cubicBezTo>
                    <a:pt x="49" y="18"/>
                    <a:pt x="48" y="18"/>
                    <a:pt x="48" y="18"/>
                  </a:cubicBezTo>
                  <a:cubicBezTo>
                    <a:pt x="48" y="19"/>
                    <a:pt x="49" y="21"/>
                    <a:pt x="47" y="21"/>
                  </a:cubicBezTo>
                  <a:cubicBezTo>
                    <a:pt x="47" y="22"/>
                    <a:pt x="48" y="22"/>
                    <a:pt x="48" y="23"/>
                  </a:cubicBezTo>
                  <a:cubicBezTo>
                    <a:pt x="47" y="23"/>
                    <a:pt x="47" y="22"/>
                    <a:pt x="47" y="22"/>
                  </a:cubicBezTo>
                  <a:cubicBezTo>
                    <a:pt x="46" y="23"/>
                    <a:pt x="48" y="23"/>
                    <a:pt x="47" y="24"/>
                  </a:cubicBezTo>
                  <a:cubicBezTo>
                    <a:pt x="46" y="24"/>
                    <a:pt x="46" y="23"/>
                    <a:pt x="45" y="23"/>
                  </a:cubicBezTo>
                  <a:cubicBezTo>
                    <a:pt x="45" y="23"/>
                    <a:pt x="45" y="23"/>
                    <a:pt x="45" y="23"/>
                  </a:cubicBezTo>
                  <a:cubicBezTo>
                    <a:pt x="45" y="23"/>
                    <a:pt x="46" y="24"/>
                    <a:pt x="46" y="24"/>
                  </a:cubicBezTo>
                  <a:cubicBezTo>
                    <a:pt x="47" y="24"/>
                    <a:pt x="45" y="25"/>
                    <a:pt x="45" y="25"/>
                  </a:cubicBezTo>
                  <a:cubicBezTo>
                    <a:pt x="44" y="25"/>
                    <a:pt x="44" y="26"/>
                    <a:pt x="43" y="27"/>
                  </a:cubicBezTo>
                  <a:cubicBezTo>
                    <a:pt x="43" y="27"/>
                    <a:pt x="42" y="27"/>
                    <a:pt x="42" y="27"/>
                  </a:cubicBezTo>
                  <a:cubicBezTo>
                    <a:pt x="41" y="27"/>
                    <a:pt x="41" y="28"/>
                    <a:pt x="41" y="27"/>
                  </a:cubicBezTo>
                  <a:cubicBezTo>
                    <a:pt x="40" y="27"/>
                    <a:pt x="40" y="28"/>
                    <a:pt x="40" y="28"/>
                  </a:cubicBezTo>
                  <a:cubicBezTo>
                    <a:pt x="40" y="30"/>
                    <a:pt x="39" y="30"/>
                    <a:pt x="39" y="31"/>
                  </a:cubicBezTo>
                  <a:close/>
                  <a:moveTo>
                    <a:pt x="59" y="15"/>
                  </a:moveTo>
                  <a:cubicBezTo>
                    <a:pt x="59" y="15"/>
                    <a:pt x="60" y="16"/>
                    <a:pt x="60" y="15"/>
                  </a:cubicBezTo>
                  <a:cubicBezTo>
                    <a:pt x="60" y="16"/>
                    <a:pt x="61" y="16"/>
                    <a:pt x="61" y="18"/>
                  </a:cubicBezTo>
                  <a:cubicBezTo>
                    <a:pt x="60" y="18"/>
                    <a:pt x="60" y="17"/>
                    <a:pt x="59" y="17"/>
                  </a:cubicBezTo>
                  <a:cubicBezTo>
                    <a:pt x="59" y="18"/>
                    <a:pt x="59" y="18"/>
                    <a:pt x="59" y="19"/>
                  </a:cubicBezTo>
                  <a:cubicBezTo>
                    <a:pt x="58" y="19"/>
                    <a:pt x="58" y="19"/>
                    <a:pt x="58" y="19"/>
                  </a:cubicBezTo>
                  <a:cubicBezTo>
                    <a:pt x="57" y="19"/>
                    <a:pt x="57" y="18"/>
                    <a:pt x="57" y="18"/>
                  </a:cubicBezTo>
                  <a:cubicBezTo>
                    <a:pt x="57" y="17"/>
                    <a:pt x="57" y="17"/>
                    <a:pt x="57" y="16"/>
                  </a:cubicBezTo>
                  <a:cubicBezTo>
                    <a:pt x="57" y="16"/>
                    <a:pt x="57" y="17"/>
                    <a:pt x="56" y="17"/>
                  </a:cubicBezTo>
                  <a:cubicBezTo>
                    <a:pt x="56" y="17"/>
                    <a:pt x="56" y="16"/>
                    <a:pt x="56" y="16"/>
                  </a:cubicBezTo>
                  <a:cubicBezTo>
                    <a:pt x="56" y="15"/>
                    <a:pt x="55" y="16"/>
                    <a:pt x="55" y="15"/>
                  </a:cubicBezTo>
                  <a:cubicBezTo>
                    <a:pt x="55" y="13"/>
                    <a:pt x="57" y="14"/>
                    <a:pt x="57" y="15"/>
                  </a:cubicBezTo>
                  <a:cubicBezTo>
                    <a:pt x="58" y="15"/>
                    <a:pt x="57" y="14"/>
                    <a:pt x="57" y="14"/>
                  </a:cubicBezTo>
                  <a:cubicBezTo>
                    <a:pt x="58" y="13"/>
                    <a:pt x="59" y="14"/>
                    <a:pt x="58" y="15"/>
                  </a:cubicBezTo>
                  <a:cubicBezTo>
                    <a:pt x="58" y="15"/>
                    <a:pt x="59" y="15"/>
                    <a:pt x="59" y="15"/>
                  </a:cubicBezTo>
                  <a:close/>
                  <a:moveTo>
                    <a:pt x="59" y="13"/>
                  </a:moveTo>
                  <a:cubicBezTo>
                    <a:pt x="60" y="13"/>
                    <a:pt x="62" y="13"/>
                    <a:pt x="64" y="14"/>
                  </a:cubicBezTo>
                  <a:cubicBezTo>
                    <a:pt x="64" y="15"/>
                    <a:pt x="63" y="14"/>
                    <a:pt x="63" y="15"/>
                  </a:cubicBezTo>
                  <a:cubicBezTo>
                    <a:pt x="61" y="15"/>
                    <a:pt x="60" y="15"/>
                    <a:pt x="59" y="14"/>
                  </a:cubicBezTo>
                  <a:cubicBezTo>
                    <a:pt x="59" y="14"/>
                    <a:pt x="59" y="14"/>
                    <a:pt x="59" y="13"/>
                  </a:cubicBezTo>
                  <a:close/>
                  <a:moveTo>
                    <a:pt x="50" y="37"/>
                  </a:moveTo>
                  <a:cubicBezTo>
                    <a:pt x="49" y="38"/>
                    <a:pt x="48" y="38"/>
                    <a:pt x="48" y="38"/>
                  </a:cubicBezTo>
                  <a:cubicBezTo>
                    <a:pt x="48" y="37"/>
                    <a:pt x="48" y="37"/>
                    <a:pt x="48" y="36"/>
                  </a:cubicBezTo>
                  <a:cubicBezTo>
                    <a:pt x="48" y="36"/>
                    <a:pt x="49" y="36"/>
                    <a:pt x="49" y="35"/>
                  </a:cubicBezTo>
                  <a:cubicBezTo>
                    <a:pt x="49" y="35"/>
                    <a:pt x="49" y="35"/>
                    <a:pt x="50" y="35"/>
                  </a:cubicBezTo>
                  <a:cubicBezTo>
                    <a:pt x="49" y="36"/>
                    <a:pt x="49" y="36"/>
                    <a:pt x="50" y="37"/>
                  </a:cubicBezTo>
                  <a:close/>
                  <a:moveTo>
                    <a:pt x="48" y="29"/>
                  </a:moveTo>
                  <a:cubicBezTo>
                    <a:pt x="48" y="29"/>
                    <a:pt x="48" y="28"/>
                    <a:pt x="47" y="28"/>
                  </a:cubicBezTo>
                  <a:cubicBezTo>
                    <a:pt x="47" y="28"/>
                    <a:pt x="47" y="28"/>
                    <a:pt x="47" y="27"/>
                  </a:cubicBezTo>
                  <a:cubicBezTo>
                    <a:pt x="47" y="27"/>
                    <a:pt x="47" y="28"/>
                    <a:pt x="47" y="27"/>
                  </a:cubicBezTo>
                  <a:cubicBezTo>
                    <a:pt x="47" y="27"/>
                    <a:pt x="47" y="27"/>
                    <a:pt x="47" y="26"/>
                  </a:cubicBezTo>
                  <a:cubicBezTo>
                    <a:pt x="48" y="26"/>
                    <a:pt x="48" y="27"/>
                    <a:pt x="48" y="27"/>
                  </a:cubicBezTo>
                  <a:cubicBezTo>
                    <a:pt x="49" y="26"/>
                    <a:pt x="49" y="27"/>
                    <a:pt x="50" y="27"/>
                  </a:cubicBezTo>
                  <a:cubicBezTo>
                    <a:pt x="50" y="27"/>
                    <a:pt x="51" y="28"/>
                    <a:pt x="51" y="29"/>
                  </a:cubicBezTo>
                  <a:cubicBezTo>
                    <a:pt x="50" y="29"/>
                    <a:pt x="50" y="29"/>
                    <a:pt x="50" y="29"/>
                  </a:cubicBezTo>
                  <a:cubicBezTo>
                    <a:pt x="49" y="29"/>
                    <a:pt x="48" y="29"/>
                    <a:pt x="48" y="29"/>
                  </a:cubicBezTo>
                  <a:close/>
                  <a:moveTo>
                    <a:pt x="72" y="19"/>
                  </a:moveTo>
                  <a:cubicBezTo>
                    <a:pt x="74" y="19"/>
                    <a:pt x="75" y="18"/>
                    <a:pt x="76" y="18"/>
                  </a:cubicBezTo>
                  <a:cubicBezTo>
                    <a:pt x="76" y="18"/>
                    <a:pt x="76" y="18"/>
                    <a:pt x="76" y="18"/>
                  </a:cubicBezTo>
                  <a:cubicBezTo>
                    <a:pt x="76" y="18"/>
                    <a:pt x="77" y="18"/>
                    <a:pt x="77" y="18"/>
                  </a:cubicBezTo>
                  <a:cubicBezTo>
                    <a:pt x="77" y="19"/>
                    <a:pt x="76" y="19"/>
                    <a:pt x="75" y="19"/>
                  </a:cubicBezTo>
                  <a:cubicBezTo>
                    <a:pt x="74" y="20"/>
                    <a:pt x="74" y="21"/>
                    <a:pt x="72" y="21"/>
                  </a:cubicBezTo>
                  <a:cubicBezTo>
                    <a:pt x="72" y="22"/>
                    <a:pt x="73" y="23"/>
                    <a:pt x="73" y="24"/>
                  </a:cubicBezTo>
                  <a:cubicBezTo>
                    <a:pt x="73" y="24"/>
                    <a:pt x="73" y="24"/>
                    <a:pt x="73" y="24"/>
                  </a:cubicBezTo>
                  <a:cubicBezTo>
                    <a:pt x="72" y="24"/>
                    <a:pt x="72" y="23"/>
                    <a:pt x="71" y="23"/>
                  </a:cubicBezTo>
                  <a:cubicBezTo>
                    <a:pt x="71" y="22"/>
                    <a:pt x="72" y="22"/>
                    <a:pt x="72" y="21"/>
                  </a:cubicBezTo>
                  <a:cubicBezTo>
                    <a:pt x="72" y="20"/>
                    <a:pt x="73" y="20"/>
                    <a:pt x="72" y="19"/>
                  </a:cubicBezTo>
                  <a:close/>
                  <a:moveTo>
                    <a:pt x="72" y="15"/>
                  </a:moveTo>
                  <a:cubicBezTo>
                    <a:pt x="72" y="14"/>
                    <a:pt x="74" y="13"/>
                    <a:pt x="74" y="14"/>
                  </a:cubicBezTo>
                  <a:cubicBezTo>
                    <a:pt x="73" y="14"/>
                    <a:pt x="73" y="15"/>
                    <a:pt x="72" y="15"/>
                  </a:cubicBezTo>
                  <a:close/>
                  <a:moveTo>
                    <a:pt x="84" y="14"/>
                  </a:moveTo>
                  <a:cubicBezTo>
                    <a:pt x="85" y="14"/>
                    <a:pt x="87" y="14"/>
                    <a:pt x="87" y="15"/>
                  </a:cubicBezTo>
                  <a:cubicBezTo>
                    <a:pt x="87" y="16"/>
                    <a:pt x="86" y="15"/>
                    <a:pt x="84" y="16"/>
                  </a:cubicBezTo>
                  <a:cubicBezTo>
                    <a:pt x="84" y="15"/>
                    <a:pt x="84" y="15"/>
                    <a:pt x="84" y="14"/>
                  </a:cubicBezTo>
                  <a:close/>
                  <a:moveTo>
                    <a:pt x="25" y="29"/>
                  </a:moveTo>
                  <a:cubicBezTo>
                    <a:pt x="25" y="31"/>
                    <a:pt x="23" y="28"/>
                    <a:pt x="23" y="30"/>
                  </a:cubicBezTo>
                  <a:cubicBezTo>
                    <a:pt x="23" y="30"/>
                    <a:pt x="22" y="30"/>
                    <a:pt x="22" y="29"/>
                  </a:cubicBezTo>
                  <a:cubicBezTo>
                    <a:pt x="23" y="29"/>
                    <a:pt x="23" y="28"/>
                    <a:pt x="23" y="28"/>
                  </a:cubicBezTo>
                  <a:cubicBezTo>
                    <a:pt x="24" y="28"/>
                    <a:pt x="24" y="28"/>
                    <a:pt x="24" y="28"/>
                  </a:cubicBezTo>
                  <a:cubicBezTo>
                    <a:pt x="25" y="29"/>
                    <a:pt x="24" y="29"/>
                    <a:pt x="25" y="29"/>
                  </a:cubicBezTo>
                  <a:close/>
                  <a:moveTo>
                    <a:pt x="28" y="59"/>
                  </a:moveTo>
                  <a:cubicBezTo>
                    <a:pt x="28" y="60"/>
                    <a:pt x="27" y="60"/>
                    <a:pt x="27" y="60"/>
                  </a:cubicBezTo>
                  <a:cubicBezTo>
                    <a:pt x="27" y="60"/>
                    <a:pt x="27" y="59"/>
                    <a:pt x="27" y="59"/>
                  </a:cubicBezTo>
                  <a:cubicBezTo>
                    <a:pt x="27" y="59"/>
                    <a:pt x="28" y="59"/>
                    <a:pt x="28" y="59"/>
                  </a:cubicBezTo>
                  <a:close/>
                  <a:moveTo>
                    <a:pt x="23" y="58"/>
                  </a:moveTo>
                  <a:cubicBezTo>
                    <a:pt x="22" y="58"/>
                    <a:pt x="22" y="57"/>
                    <a:pt x="21" y="57"/>
                  </a:cubicBezTo>
                  <a:cubicBezTo>
                    <a:pt x="20" y="57"/>
                    <a:pt x="20" y="58"/>
                    <a:pt x="20" y="58"/>
                  </a:cubicBezTo>
                  <a:cubicBezTo>
                    <a:pt x="20" y="57"/>
                    <a:pt x="20" y="57"/>
                    <a:pt x="20" y="57"/>
                  </a:cubicBezTo>
                  <a:cubicBezTo>
                    <a:pt x="21" y="57"/>
                    <a:pt x="22" y="57"/>
                    <a:pt x="23" y="57"/>
                  </a:cubicBezTo>
                  <a:cubicBezTo>
                    <a:pt x="23" y="57"/>
                    <a:pt x="23" y="57"/>
                    <a:pt x="24" y="57"/>
                  </a:cubicBezTo>
                  <a:cubicBezTo>
                    <a:pt x="24" y="58"/>
                    <a:pt x="24" y="58"/>
                    <a:pt x="24" y="58"/>
                  </a:cubicBezTo>
                  <a:cubicBezTo>
                    <a:pt x="25" y="58"/>
                    <a:pt x="26" y="58"/>
                    <a:pt x="26" y="59"/>
                  </a:cubicBezTo>
                  <a:cubicBezTo>
                    <a:pt x="26" y="60"/>
                    <a:pt x="25" y="59"/>
                    <a:pt x="25" y="60"/>
                  </a:cubicBezTo>
                  <a:cubicBezTo>
                    <a:pt x="25" y="60"/>
                    <a:pt x="25" y="59"/>
                    <a:pt x="24" y="59"/>
                  </a:cubicBezTo>
                  <a:cubicBezTo>
                    <a:pt x="24" y="59"/>
                    <a:pt x="24" y="59"/>
                    <a:pt x="24" y="59"/>
                  </a:cubicBezTo>
                  <a:cubicBezTo>
                    <a:pt x="24" y="58"/>
                    <a:pt x="23" y="59"/>
                    <a:pt x="23" y="58"/>
                  </a:cubicBezTo>
                  <a:close/>
                  <a:moveTo>
                    <a:pt x="23" y="60"/>
                  </a:moveTo>
                  <a:cubicBezTo>
                    <a:pt x="23" y="60"/>
                    <a:pt x="23" y="60"/>
                    <a:pt x="22" y="60"/>
                  </a:cubicBezTo>
                  <a:cubicBezTo>
                    <a:pt x="22" y="60"/>
                    <a:pt x="22" y="59"/>
                    <a:pt x="22" y="59"/>
                  </a:cubicBezTo>
                  <a:cubicBezTo>
                    <a:pt x="23" y="59"/>
                    <a:pt x="23" y="59"/>
                    <a:pt x="23" y="60"/>
                  </a:cubicBezTo>
                  <a:close/>
                  <a:moveTo>
                    <a:pt x="22" y="56"/>
                  </a:moveTo>
                  <a:cubicBezTo>
                    <a:pt x="22" y="56"/>
                    <a:pt x="22" y="56"/>
                    <a:pt x="22" y="55"/>
                  </a:cubicBezTo>
                  <a:cubicBezTo>
                    <a:pt x="23" y="55"/>
                    <a:pt x="23" y="56"/>
                    <a:pt x="23" y="56"/>
                  </a:cubicBezTo>
                  <a:cubicBezTo>
                    <a:pt x="23" y="56"/>
                    <a:pt x="22" y="56"/>
                    <a:pt x="22" y="56"/>
                  </a:cubicBezTo>
                  <a:close/>
                  <a:moveTo>
                    <a:pt x="23" y="55"/>
                  </a:moveTo>
                  <a:cubicBezTo>
                    <a:pt x="24" y="55"/>
                    <a:pt x="24" y="55"/>
                    <a:pt x="24" y="55"/>
                  </a:cubicBezTo>
                  <a:cubicBezTo>
                    <a:pt x="24" y="56"/>
                    <a:pt x="24" y="56"/>
                    <a:pt x="24" y="56"/>
                  </a:cubicBezTo>
                  <a:cubicBezTo>
                    <a:pt x="23" y="56"/>
                    <a:pt x="23" y="56"/>
                    <a:pt x="23" y="55"/>
                  </a:cubicBezTo>
                  <a:close/>
                  <a:moveTo>
                    <a:pt x="24" y="57"/>
                  </a:moveTo>
                  <a:cubicBezTo>
                    <a:pt x="24" y="57"/>
                    <a:pt x="24" y="56"/>
                    <a:pt x="24" y="56"/>
                  </a:cubicBezTo>
                  <a:cubicBezTo>
                    <a:pt x="25" y="56"/>
                    <a:pt x="25" y="56"/>
                    <a:pt x="25" y="57"/>
                  </a:cubicBezTo>
                  <a:cubicBezTo>
                    <a:pt x="25" y="57"/>
                    <a:pt x="26" y="57"/>
                    <a:pt x="26" y="57"/>
                  </a:cubicBezTo>
                  <a:cubicBezTo>
                    <a:pt x="26" y="58"/>
                    <a:pt x="25" y="58"/>
                    <a:pt x="25" y="57"/>
                  </a:cubicBezTo>
                  <a:cubicBezTo>
                    <a:pt x="25" y="57"/>
                    <a:pt x="25" y="57"/>
                    <a:pt x="24" y="57"/>
                  </a:cubicBezTo>
                  <a:close/>
                  <a:moveTo>
                    <a:pt x="111" y="74"/>
                  </a:moveTo>
                  <a:cubicBezTo>
                    <a:pt x="111" y="74"/>
                    <a:pt x="111" y="73"/>
                    <a:pt x="111" y="73"/>
                  </a:cubicBezTo>
                  <a:cubicBezTo>
                    <a:pt x="110" y="72"/>
                    <a:pt x="109" y="72"/>
                    <a:pt x="108" y="71"/>
                  </a:cubicBezTo>
                  <a:cubicBezTo>
                    <a:pt x="108" y="71"/>
                    <a:pt x="108" y="71"/>
                    <a:pt x="108" y="71"/>
                  </a:cubicBezTo>
                  <a:cubicBezTo>
                    <a:pt x="107" y="70"/>
                    <a:pt x="108" y="71"/>
                    <a:pt x="108" y="70"/>
                  </a:cubicBezTo>
                  <a:cubicBezTo>
                    <a:pt x="109" y="70"/>
                    <a:pt x="108" y="71"/>
                    <a:pt x="109" y="70"/>
                  </a:cubicBezTo>
                  <a:cubicBezTo>
                    <a:pt x="109" y="71"/>
                    <a:pt x="110" y="70"/>
                    <a:pt x="110" y="70"/>
                  </a:cubicBezTo>
                  <a:cubicBezTo>
                    <a:pt x="110" y="70"/>
                    <a:pt x="111" y="70"/>
                    <a:pt x="111" y="70"/>
                  </a:cubicBezTo>
                  <a:cubicBezTo>
                    <a:pt x="111" y="70"/>
                    <a:pt x="112" y="70"/>
                    <a:pt x="112" y="70"/>
                  </a:cubicBezTo>
                  <a:cubicBezTo>
                    <a:pt x="112" y="72"/>
                    <a:pt x="111" y="73"/>
                    <a:pt x="111" y="7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Calibri" panose="020F0502020204030204"/>
                <a:ea typeface="宋体" panose="02010600030101010101" pitchFamily="2" charset="-122"/>
                <a:cs typeface="+mn-cs"/>
              </a:endParaRPr>
            </a:p>
          </p:txBody>
        </p:sp>
        <p:sp>
          <p:nvSpPr>
            <p:cNvPr id="84" name="Freeform 258"/>
            <p:cNvSpPr/>
            <p:nvPr/>
          </p:nvSpPr>
          <p:spPr bwMode="auto">
            <a:xfrm>
              <a:off x="6869969" y="4832707"/>
              <a:ext cx="0" cy="0"/>
            </a:xfrm>
            <a:custGeom>
              <a:avLst/>
              <a:gdLst/>
              <a:ahLst/>
              <a:cxnLst>
                <a:cxn ang="0">
                  <a:pos x="0" y="0"/>
                </a:cxn>
                <a:cxn ang="0">
                  <a:pos x="0" y="0"/>
                </a:cxn>
                <a:cxn ang="0">
                  <a:pos x="0" y="0"/>
                </a:cxn>
              </a:cxnLst>
              <a:rect l="0" t="0" r="r" b="b"/>
              <a:pathLst>
                <a:path>
                  <a:moveTo>
                    <a:pt x="0" y="0"/>
                  </a:moveTo>
                  <a:cubicBezTo>
                    <a:pt x="0" y="0"/>
                    <a:pt x="0" y="0"/>
                    <a:pt x="0" y="0"/>
                  </a:cubicBezTo>
                  <a:cubicBezTo>
                    <a:pt x="0" y="0"/>
                    <a:pt x="0" y="0"/>
                    <a:pt x="0"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Calibri" panose="020F0502020204030204"/>
                <a:ea typeface="宋体" panose="02010600030101010101" pitchFamily="2" charset="-122"/>
                <a:cs typeface="+mn-cs"/>
              </a:endParaRPr>
            </a:p>
          </p:txBody>
        </p:sp>
        <p:sp>
          <p:nvSpPr>
            <p:cNvPr id="85" name="Freeform 259"/>
            <p:cNvSpPr/>
            <p:nvPr/>
          </p:nvSpPr>
          <p:spPr bwMode="auto">
            <a:xfrm>
              <a:off x="7061887" y="4902101"/>
              <a:ext cx="3253" cy="5422"/>
            </a:xfrm>
            <a:custGeom>
              <a:avLst/>
              <a:gdLst>
                <a:gd name="T0" fmla="*/ 1 w 1"/>
                <a:gd name="T1" fmla="*/ 1 h 2"/>
                <a:gd name="T2" fmla="*/ 1 w 1"/>
                <a:gd name="T3" fmla="*/ 0 h 2"/>
                <a:gd name="T4" fmla="*/ 0 w 1"/>
                <a:gd name="T5" fmla="*/ 1 h 2"/>
                <a:gd name="T6" fmla="*/ 1 w 1"/>
                <a:gd name="T7" fmla="*/ 1 h 2"/>
              </a:gdLst>
              <a:ahLst/>
              <a:cxnLst>
                <a:cxn ang="0">
                  <a:pos x="T0" y="T1"/>
                </a:cxn>
                <a:cxn ang="0">
                  <a:pos x="T2" y="T3"/>
                </a:cxn>
                <a:cxn ang="0">
                  <a:pos x="T4" y="T5"/>
                </a:cxn>
                <a:cxn ang="0">
                  <a:pos x="T6" y="T7"/>
                </a:cxn>
              </a:cxnLst>
              <a:rect l="0" t="0" r="r" b="b"/>
              <a:pathLst>
                <a:path w="1" h="2">
                  <a:moveTo>
                    <a:pt x="1" y="1"/>
                  </a:moveTo>
                  <a:cubicBezTo>
                    <a:pt x="1" y="1"/>
                    <a:pt x="1" y="1"/>
                    <a:pt x="1" y="0"/>
                  </a:cubicBezTo>
                  <a:cubicBezTo>
                    <a:pt x="0" y="0"/>
                    <a:pt x="0" y="1"/>
                    <a:pt x="0" y="1"/>
                  </a:cubicBezTo>
                  <a:cubicBezTo>
                    <a:pt x="0" y="1"/>
                    <a:pt x="1" y="2"/>
                    <a:pt x="1"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Calibri" panose="020F0502020204030204"/>
                <a:ea typeface="宋体" panose="02010600030101010101" pitchFamily="2" charset="-122"/>
                <a:cs typeface="+mn-cs"/>
              </a:endParaRPr>
            </a:p>
          </p:txBody>
        </p:sp>
        <p:sp>
          <p:nvSpPr>
            <p:cNvPr id="86" name="Freeform 260"/>
            <p:cNvSpPr/>
            <p:nvPr/>
          </p:nvSpPr>
          <p:spPr bwMode="auto">
            <a:xfrm>
              <a:off x="7036949" y="4838128"/>
              <a:ext cx="2169" cy="0"/>
            </a:xfrm>
            <a:custGeom>
              <a:avLst/>
              <a:gdLst>
                <a:gd name="T0" fmla="*/ 0 w 1"/>
                <a:gd name="T1" fmla="*/ 1 w 1"/>
                <a:gd name="T2" fmla="*/ 0 w 1"/>
              </a:gdLst>
              <a:ahLst/>
              <a:cxnLst>
                <a:cxn ang="0">
                  <a:pos x="T0" y="0"/>
                </a:cxn>
                <a:cxn ang="0">
                  <a:pos x="T1" y="0"/>
                </a:cxn>
                <a:cxn ang="0">
                  <a:pos x="T2" y="0"/>
                </a:cxn>
              </a:cxnLst>
              <a:rect l="0" t="0" r="r" b="b"/>
              <a:pathLst>
                <a:path w="1">
                  <a:moveTo>
                    <a:pt x="0" y="0"/>
                  </a:moveTo>
                  <a:cubicBezTo>
                    <a:pt x="0" y="0"/>
                    <a:pt x="1" y="0"/>
                    <a:pt x="1" y="0"/>
                  </a:cubicBezTo>
                  <a:cubicBezTo>
                    <a:pt x="1" y="0"/>
                    <a:pt x="0" y="0"/>
                    <a:pt x="0"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Calibri" panose="020F0502020204030204"/>
                <a:ea typeface="宋体" panose="02010600030101010101" pitchFamily="2" charset="-122"/>
                <a:cs typeface="+mn-cs"/>
              </a:endParaRPr>
            </a:p>
          </p:txBody>
        </p:sp>
        <p:sp>
          <p:nvSpPr>
            <p:cNvPr id="87" name="Freeform 261"/>
            <p:cNvSpPr/>
            <p:nvPr/>
          </p:nvSpPr>
          <p:spPr bwMode="auto">
            <a:xfrm>
              <a:off x="7039118" y="4838128"/>
              <a:ext cx="0" cy="0"/>
            </a:xfrm>
            <a:custGeom>
              <a:avLst/>
              <a:gdLst/>
              <a:ahLst/>
              <a:cxnLst>
                <a:cxn ang="0">
                  <a:pos x="0" y="0"/>
                </a:cxn>
                <a:cxn ang="0">
                  <a:pos x="0" y="0"/>
                </a:cxn>
                <a:cxn ang="0">
                  <a:pos x="0" y="0"/>
                </a:cxn>
              </a:cxnLst>
              <a:rect l="0" t="0" r="r" b="b"/>
              <a:pathLst>
                <a:path>
                  <a:moveTo>
                    <a:pt x="0" y="0"/>
                  </a:moveTo>
                  <a:cubicBezTo>
                    <a:pt x="0" y="0"/>
                    <a:pt x="0" y="0"/>
                    <a:pt x="0" y="0"/>
                  </a:cubicBezTo>
                  <a:cubicBezTo>
                    <a:pt x="0" y="0"/>
                    <a:pt x="0" y="0"/>
                    <a:pt x="0"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Calibri" panose="020F0502020204030204"/>
                <a:ea typeface="宋体" panose="02010600030101010101" pitchFamily="2" charset="-122"/>
                <a:cs typeface="+mn-cs"/>
              </a:endParaRPr>
            </a:p>
          </p:txBody>
        </p:sp>
        <p:sp>
          <p:nvSpPr>
            <p:cNvPr id="88" name="Freeform 262"/>
            <p:cNvSpPr/>
            <p:nvPr/>
          </p:nvSpPr>
          <p:spPr bwMode="auto">
            <a:xfrm>
              <a:off x="7005505" y="4845719"/>
              <a:ext cx="3253" cy="3253"/>
            </a:xfrm>
            <a:custGeom>
              <a:avLst/>
              <a:gdLst>
                <a:gd name="T0" fmla="*/ 1 w 1"/>
                <a:gd name="T1" fmla="*/ 0 h 1"/>
                <a:gd name="T2" fmla="*/ 1 w 1"/>
                <a:gd name="T3" fmla="*/ 1 h 1"/>
                <a:gd name="T4" fmla="*/ 1 w 1"/>
                <a:gd name="T5" fmla="*/ 0 h 1"/>
              </a:gdLst>
              <a:ahLst/>
              <a:cxnLst>
                <a:cxn ang="0">
                  <a:pos x="T0" y="T1"/>
                </a:cxn>
                <a:cxn ang="0">
                  <a:pos x="T2" y="T3"/>
                </a:cxn>
                <a:cxn ang="0">
                  <a:pos x="T4" y="T5"/>
                </a:cxn>
              </a:cxnLst>
              <a:rect l="0" t="0" r="r" b="b"/>
              <a:pathLst>
                <a:path w="1" h="1">
                  <a:moveTo>
                    <a:pt x="1" y="0"/>
                  </a:moveTo>
                  <a:cubicBezTo>
                    <a:pt x="0" y="1"/>
                    <a:pt x="1" y="1"/>
                    <a:pt x="1" y="1"/>
                  </a:cubicBezTo>
                  <a:cubicBezTo>
                    <a:pt x="1" y="0"/>
                    <a:pt x="1" y="1"/>
                    <a:pt x="1"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Calibri" panose="020F0502020204030204"/>
                <a:ea typeface="宋体" panose="02010600030101010101" pitchFamily="2" charset="-122"/>
                <a:cs typeface="+mn-cs"/>
              </a:endParaRPr>
            </a:p>
          </p:txBody>
        </p:sp>
        <p:sp>
          <p:nvSpPr>
            <p:cNvPr id="89" name="Freeform 263"/>
            <p:cNvSpPr/>
            <p:nvPr/>
          </p:nvSpPr>
          <p:spPr bwMode="auto">
            <a:xfrm>
              <a:off x="6826598" y="4922702"/>
              <a:ext cx="0" cy="0"/>
            </a:xfrm>
            <a:custGeom>
              <a:avLst/>
              <a:gdLst/>
              <a:ahLst/>
              <a:cxnLst>
                <a:cxn ang="0">
                  <a:pos x="0" y="0"/>
                </a:cxn>
                <a:cxn ang="0">
                  <a:pos x="0" y="0"/>
                </a:cxn>
                <a:cxn ang="0">
                  <a:pos x="0" y="0"/>
                </a:cxn>
              </a:cxnLst>
              <a:rect l="0" t="0" r="r" b="b"/>
              <a:pathLst>
                <a:path>
                  <a:moveTo>
                    <a:pt x="0" y="0"/>
                  </a:moveTo>
                  <a:cubicBezTo>
                    <a:pt x="0" y="0"/>
                    <a:pt x="0" y="0"/>
                    <a:pt x="0" y="0"/>
                  </a:cubicBezTo>
                  <a:cubicBezTo>
                    <a:pt x="0" y="0"/>
                    <a:pt x="0" y="0"/>
                    <a:pt x="0"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Calibri" panose="020F0502020204030204"/>
                <a:ea typeface="宋体" panose="02010600030101010101" pitchFamily="2" charset="-122"/>
                <a:cs typeface="+mn-cs"/>
              </a:endParaRPr>
            </a:p>
          </p:txBody>
        </p:sp>
        <p:sp>
          <p:nvSpPr>
            <p:cNvPr id="90" name="Freeform 264"/>
            <p:cNvSpPr/>
            <p:nvPr/>
          </p:nvSpPr>
          <p:spPr bwMode="auto">
            <a:xfrm>
              <a:off x="6946953" y="4896680"/>
              <a:ext cx="0" cy="0"/>
            </a:xfrm>
            <a:custGeom>
              <a:avLst/>
              <a:gdLst/>
              <a:ahLst/>
              <a:cxnLst>
                <a:cxn ang="0">
                  <a:pos x="0" y="0"/>
                </a:cxn>
                <a:cxn ang="0">
                  <a:pos x="0" y="0"/>
                </a:cxn>
                <a:cxn ang="0">
                  <a:pos x="0" y="0"/>
                </a:cxn>
              </a:cxnLst>
              <a:rect l="0" t="0" r="r" b="b"/>
              <a:pathLst>
                <a:path>
                  <a:moveTo>
                    <a:pt x="0" y="0"/>
                  </a:moveTo>
                  <a:cubicBezTo>
                    <a:pt x="0" y="0"/>
                    <a:pt x="0" y="0"/>
                    <a:pt x="0" y="0"/>
                  </a:cubicBezTo>
                  <a:cubicBezTo>
                    <a:pt x="0" y="0"/>
                    <a:pt x="0" y="0"/>
                    <a:pt x="0"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Calibri" panose="020F0502020204030204"/>
                <a:ea typeface="宋体" panose="02010600030101010101" pitchFamily="2" charset="-122"/>
                <a:cs typeface="+mn-cs"/>
              </a:endParaRPr>
            </a:p>
          </p:txBody>
        </p:sp>
        <p:sp>
          <p:nvSpPr>
            <p:cNvPr id="91" name="Freeform 265"/>
            <p:cNvSpPr/>
            <p:nvPr/>
          </p:nvSpPr>
          <p:spPr bwMode="auto">
            <a:xfrm>
              <a:off x="6946953" y="4853308"/>
              <a:ext cx="15180" cy="23854"/>
            </a:xfrm>
            <a:custGeom>
              <a:avLst/>
              <a:gdLst>
                <a:gd name="T0" fmla="*/ 5 w 6"/>
                <a:gd name="T1" fmla="*/ 0 h 9"/>
                <a:gd name="T2" fmla="*/ 3 w 6"/>
                <a:gd name="T3" fmla="*/ 4 h 9"/>
                <a:gd name="T4" fmla="*/ 3 w 6"/>
                <a:gd name="T5" fmla="*/ 6 h 9"/>
                <a:gd name="T6" fmla="*/ 2 w 6"/>
                <a:gd name="T7" fmla="*/ 8 h 9"/>
                <a:gd name="T8" fmla="*/ 0 w 6"/>
                <a:gd name="T9" fmla="*/ 6 h 9"/>
                <a:gd name="T10" fmla="*/ 1 w 6"/>
                <a:gd name="T11" fmla="*/ 8 h 9"/>
                <a:gd name="T12" fmla="*/ 1 w 6"/>
                <a:gd name="T13" fmla="*/ 9 h 9"/>
                <a:gd name="T14" fmla="*/ 1 w 6"/>
                <a:gd name="T15" fmla="*/ 9 h 9"/>
                <a:gd name="T16" fmla="*/ 3 w 6"/>
                <a:gd name="T17" fmla="*/ 9 h 9"/>
                <a:gd name="T18" fmla="*/ 4 w 6"/>
                <a:gd name="T19" fmla="*/ 9 h 9"/>
                <a:gd name="T20" fmla="*/ 5 w 6"/>
                <a:gd name="T21" fmla="*/ 6 h 9"/>
                <a:gd name="T22" fmla="*/ 5 w 6"/>
                <a:gd name="T23" fmla="*/ 7 h 9"/>
                <a:gd name="T24" fmla="*/ 5 w 6"/>
                <a:gd name="T25" fmla="*/ 5 h 9"/>
                <a:gd name="T26" fmla="*/ 4 w 6"/>
                <a:gd name="T27" fmla="*/ 4 h 9"/>
                <a:gd name="T28" fmla="*/ 5 w 6"/>
                <a:gd name="T29" fmla="*/ 1 h 9"/>
                <a:gd name="T30" fmla="*/ 5 w 6"/>
                <a:gd name="T31" fmla="*/ 0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6" h="9">
                  <a:moveTo>
                    <a:pt x="5" y="0"/>
                  </a:moveTo>
                  <a:cubicBezTo>
                    <a:pt x="5" y="2"/>
                    <a:pt x="3" y="2"/>
                    <a:pt x="3" y="4"/>
                  </a:cubicBezTo>
                  <a:cubicBezTo>
                    <a:pt x="3" y="5"/>
                    <a:pt x="3" y="5"/>
                    <a:pt x="3" y="6"/>
                  </a:cubicBezTo>
                  <a:cubicBezTo>
                    <a:pt x="3" y="7"/>
                    <a:pt x="3" y="8"/>
                    <a:pt x="2" y="8"/>
                  </a:cubicBezTo>
                  <a:cubicBezTo>
                    <a:pt x="1" y="9"/>
                    <a:pt x="1" y="6"/>
                    <a:pt x="0" y="6"/>
                  </a:cubicBezTo>
                  <a:cubicBezTo>
                    <a:pt x="0" y="7"/>
                    <a:pt x="1" y="8"/>
                    <a:pt x="1" y="8"/>
                  </a:cubicBezTo>
                  <a:cubicBezTo>
                    <a:pt x="1" y="8"/>
                    <a:pt x="1" y="9"/>
                    <a:pt x="1" y="9"/>
                  </a:cubicBezTo>
                  <a:cubicBezTo>
                    <a:pt x="1" y="9"/>
                    <a:pt x="2" y="9"/>
                    <a:pt x="1" y="9"/>
                  </a:cubicBezTo>
                  <a:cubicBezTo>
                    <a:pt x="2" y="9"/>
                    <a:pt x="2" y="9"/>
                    <a:pt x="3" y="9"/>
                  </a:cubicBezTo>
                  <a:cubicBezTo>
                    <a:pt x="3" y="9"/>
                    <a:pt x="3" y="9"/>
                    <a:pt x="4" y="9"/>
                  </a:cubicBezTo>
                  <a:cubicBezTo>
                    <a:pt x="5" y="8"/>
                    <a:pt x="4" y="7"/>
                    <a:pt x="5" y="6"/>
                  </a:cubicBezTo>
                  <a:cubicBezTo>
                    <a:pt x="6" y="5"/>
                    <a:pt x="5" y="7"/>
                    <a:pt x="5" y="7"/>
                  </a:cubicBezTo>
                  <a:cubicBezTo>
                    <a:pt x="5" y="6"/>
                    <a:pt x="5" y="5"/>
                    <a:pt x="5" y="5"/>
                  </a:cubicBezTo>
                  <a:cubicBezTo>
                    <a:pt x="5" y="4"/>
                    <a:pt x="4" y="4"/>
                    <a:pt x="4" y="4"/>
                  </a:cubicBezTo>
                  <a:cubicBezTo>
                    <a:pt x="4" y="2"/>
                    <a:pt x="5" y="2"/>
                    <a:pt x="5" y="1"/>
                  </a:cubicBezTo>
                  <a:cubicBezTo>
                    <a:pt x="5" y="0"/>
                    <a:pt x="5" y="0"/>
                    <a:pt x="5"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Calibri" panose="020F0502020204030204"/>
                <a:ea typeface="宋体" panose="02010600030101010101" pitchFamily="2" charset="-122"/>
                <a:cs typeface="+mn-cs"/>
              </a:endParaRPr>
            </a:p>
          </p:txBody>
        </p:sp>
        <p:sp>
          <p:nvSpPr>
            <p:cNvPr id="92" name="Freeform 266"/>
            <p:cNvSpPr/>
            <p:nvPr/>
          </p:nvSpPr>
          <p:spPr bwMode="auto">
            <a:xfrm>
              <a:off x="6885149" y="4879331"/>
              <a:ext cx="0" cy="0"/>
            </a:xfrm>
            <a:custGeom>
              <a:avLst/>
              <a:gdLst/>
              <a:ahLst/>
              <a:cxnLst>
                <a:cxn ang="0">
                  <a:pos x="0" y="0"/>
                </a:cxn>
                <a:cxn ang="0">
                  <a:pos x="0" y="0"/>
                </a:cxn>
                <a:cxn ang="0">
                  <a:pos x="0" y="0"/>
                </a:cxn>
              </a:cxnLst>
              <a:rect l="0" t="0" r="r" b="b"/>
              <a:pathLst>
                <a:path>
                  <a:moveTo>
                    <a:pt x="0" y="0"/>
                  </a:moveTo>
                  <a:cubicBezTo>
                    <a:pt x="0" y="0"/>
                    <a:pt x="0" y="0"/>
                    <a:pt x="0" y="0"/>
                  </a:cubicBezTo>
                  <a:cubicBezTo>
                    <a:pt x="0" y="0"/>
                    <a:pt x="0" y="0"/>
                    <a:pt x="0"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Calibri" panose="020F0502020204030204"/>
                <a:ea typeface="宋体" panose="02010600030101010101" pitchFamily="2" charset="-122"/>
                <a:cs typeface="+mn-cs"/>
              </a:endParaRPr>
            </a:p>
          </p:txBody>
        </p:sp>
        <p:sp>
          <p:nvSpPr>
            <p:cNvPr id="93" name="Freeform 267"/>
            <p:cNvSpPr/>
            <p:nvPr/>
          </p:nvSpPr>
          <p:spPr bwMode="auto">
            <a:xfrm>
              <a:off x="7052129" y="4933545"/>
              <a:ext cx="2169" cy="4337"/>
            </a:xfrm>
            <a:custGeom>
              <a:avLst/>
              <a:gdLst>
                <a:gd name="T0" fmla="*/ 0 w 1"/>
                <a:gd name="T1" fmla="*/ 0 h 2"/>
                <a:gd name="T2" fmla="*/ 1 w 1"/>
                <a:gd name="T3" fmla="*/ 2 h 2"/>
                <a:gd name="T4" fmla="*/ 1 w 1"/>
                <a:gd name="T5" fmla="*/ 2 h 2"/>
                <a:gd name="T6" fmla="*/ 1 w 1"/>
                <a:gd name="T7" fmla="*/ 1 h 2"/>
                <a:gd name="T8" fmla="*/ 0 w 1"/>
                <a:gd name="T9" fmla="*/ 0 h 2"/>
              </a:gdLst>
              <a:ahLst/>
              <a:cxnLst>
                <a:cxn ang="0">
                  <a:pos x="T0" y="T1"/>
                </a:cxn>
                <a:cxn ang="0">
                  <a:pos x="T2" y="T3"/>
                </a:cxn>
                <a:cxn ang="0">
                  <a:pos x="T4" y="T5"/>
                </a:cxn>
                <a:cxn ang="0">
                  <a:pos x="T6" y="T7"/>
                </a:cxn>
                <a:cxn ang="0">
                  <a:pos x="T8" y="T9"/>
                </a:cxn>
              </a:cxnLst>
              <a:rect l="0" t="0" r="r" b="b"/>
              <a:pathLst>
                <a:path w="1" h="2">
                  <a:moveTo>
                    <a:pt x="0" y="0"/>
                  </a:moveTo>
                  <a:cubicBezTo>
                    <a:pt x="0" y="1"/>
                    <a:pt x="1" y="1"/>
                    <a:pt x="1" y="2"/>
                  </a:cubicBezTo>
                  <a:cubicBezTo>
                    <a:pt x="1" y="2"/>
                    <a:pt x="1" y="2"/>
                    <a:pt x="1" y="2"/>
                  </a:cubicBezTo>
                  <a:cubicBezTo>
                    <a:pt x="1" y="1"/>
                    <a:pt x="1" y="1"/>
                    <a:pt x="1" y="1"/>
                  </a:cubicBezTo>
                  <a:cubicBezTo>
                    <a:pt x="1" y="1"/>
                    <a:pt x="1" y="0"/>
                    <a:pt x="0"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Calibri" panose="020F0502020204030204"/>
                <a:ea typeface="宋体" panose="02010600030101010101" pitchFamily="2" charset="-122"/>
                <a:cs typeface="+mn-cs"/>
              </a:endParaRPr>
            </a:p>
          </p:txBody>
        </p:sp>
        <p:sp>
          <p:nvSpPr>
            <p:cNvPr id="94" name="Freeform 268"/>
            <p:cNvSpPr/>
            <p:nvPr/>
          </p:nvSpPr>
          <p:spPr bwMode="auto">
            <a:xfrm>
              <a:off x="6969724" y="4851140"/>
              <a:ext cx="7590" cy="7590"/>
            </a:xfrm>
            <a:custGeom>
              <a:avLst/>
              <a:gdLst>
                <a:gd name="T0" fmla="*/ 0 w 3"/>
                <a:gd name="T1" fmla="*/ 1 h 3"/>
                <a:gd name="T2" fmla="*/ 1 w 3"/>
                <a:gd name="T3" fmla="*/ 2 h 3"/>
                <a:gd name="T4" fmla="*/ 2 w 3"/>
                <a:gd name="T5" fmla="*/ 2 h 3"/>
                <a:gd name="T6" fmla="*/ 3 w 3"/>
                <a:gd name="T7" fmla="*/ 1 h 3"/>
                <a:gd name="T8" fmla="*/ 0 w 3"/>
                <a:gd name="T9" fmla="*/ 1 h 3"/>
              </a:gdLst>
              <a:ahLst/>
              <a:cxnLst>
                <a:cxn ang="0">
                  <a:pos x="T0" y="T1"/>
                </a:cxn>
                <a:cxn ang="0">
                  <a:pos x="T2" y="T3"/>
                </a:cxn>
                <a:cxn ang="0">
                  <a:pos x="T4" y="T5"/>
                </a:cxn>
                <a:cxn ang="0">
                  <a:pos x="T6" y="T7"/>
                </a:cxn>
                <a:cxn ang="0">
                  <a:pos x="T8" y="T9"/>
                </a:cxn>
              </a:cxnLst>
              <a:rect l="0" t="0" r="r" b="b"/>
              <a:pathLst>
                <a:path w="3" h="3">
                  <a:moveTo>
                    <a:pt x="0" y="1"/>
                  </a:moveTo>
                  <a:cubicBezTo>
                    <a:pt x="0" y="1"/>
                    <a:pt x="0" y="3"/>
                    <a:pt x="1" y="2"/>
                  </a:cubicBezTo>
                  <a:cubicBezTo>
                    <a:pt x="2" y="2"/>
                    <a:pt x="1" y="2"/>
                    <a:pt x="2" y="2"/>
                  </a:cubicBezTo>
                  <a:cubicBezTo>
                    <a:pt x="2" y="1"/>
                    <a:pt x="3" y="2"/>
                    <a:pt x="3" y="1"/>
                  </a:cubicBezTo>
                  <a:cubicBezTo>
                    <a:pt x="2" y="0"/>
                    <a:pt x="1" y="1"/>
                    <a:pt x="0"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Calibri" panose="020F0502020204030204"/>
                <a:ea typeface="宋体" panose="02010600030101010101" pitchFamily="2" charset="-122"/>
                <a:cs typeface="+mn-cs"/>
              </a:endParaRPr>
            </a:p>
          </p:txBody>
        </p:sp>
        <p:sp>
          <p:nvSpPr>
            <p:cNvPr id="95" name="Freeform 269"/>
            <p:cNvSpPr/>
            <p:nvPr/>
          </p:nvSpPr>
          <p:spPr bwMode="auto">
            <a:xfrm>
              <a:off x="6965386" y="4845719"/>
              <a:ext cx="2169" cy="0"/>
            </a:xfrm>
            <a:custGeom>
              <a:avLst/>
              <a:gdLst>
                <a:gd name="T0" fmla="*/ 0 w 1"/>
                <a:gd name="T1" fmla="*/ 1 w 1"/>
                <a:gd name="T2" fmla="*/ 0 w 1"/>
              </a:gdLst>
              <a:ahLst/>
              <a:cxnLst>
                <a:cxn ang="0">
                  <a:pos x="T0" y="0"/>
                </a:cxn>
                <a:cxn ang="0">
                  <a:pos x="T1" y="0"/>
                </a:cxn>
                <a:cxn ang="0">
                  <a:pos x="T2" y="0"/>
                </a:cxn>
              </a:cxnLst>
              <a:rect l="0" t="0" r="r" b="b"/>
              <a:pathLst>
                <a:path w="1">
                  <a:moveTo>
                    <a:pt x="0" y="0"/>
                  </a:moveTo>
                  <a:cubicBezTo>
                    <a:pt x="0" y="0"/>
                    <a:pt x="1" y="0"/>
                    <a:pt x="1" y="0"/>
                  </a:cubicBezTo>
                  <a:cubicBezTo>
                    <a:pt x="1" y="0"/>
                    <a:pt x="0" y="0"/>
                    <a:pt x="0"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Calibri" panose="020F0502020204030204"/>
                <a:ea typeface="宋体" panose="02010600030101010101" pitchFamily="2" charset="-122"/>
                <a:cs typeface="+mn-cs"/>
              </a:endParaRPr>
            </a:p>
          </p:txBody>
        </p:sp>
        <p:sp>
          <p:nvSpPr>
            <p:cNvPr id="96" name="Freeform 270"/>
            <p:cNvSpPr/>
            <p:nvPr/>
          </p:nvSpPr>
          <p:spPr bwMode="auto">
            <a:xfrm>
              <a:off x="6975145" y="4922702"/>
              <a:ext cx="0" cy="0"/>
            </a:xfrm>
            <a:custGeom>
              <a:avLst/>
              <a:gdLst/>
              <a:ahLst/>
              <a:cxnLst>
                <a:cxn ang="0">
                  <a:pos x="0" y="0"/>
                </a:cxn>
                <a:cxn ang="0">
                  <a:pos x="0" y="0"/>
                </a:cxn>
                <a:cxn ang="0">
                  <a:pos x="0" y="0"/>
                </a:cxn>
              </a:cxnLst>
              <a:rect l="0" t="0" r="r" b="b"/>
              <a:pathLst>
                <a:path>
                  <a:moveTo>
                    <a:pt x="0" y="0"/>
                  </a:moveTo>
                  <a:cubicBezTo>
                    <a:pt x="0" y="0"/>
                    <a:pt x="0" y="0"/>
                    <a:pt x="0" y="0"/>
                  </a:cubicBezTo>
                  <a:cubicBezTo>
                    <a:pt x="0" y="0"/>
                    <a:pt x="0" y="0"/>
                    <a:pt x="0"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Calibri" panose="020F0502020204030204"/>
                <a:ea typeface="宋体" panose="02010600030101010101" pitchFamily="2" charset="-122"/>
                <a:cs typeface="+mn-cs"/>
              </a:endParaRPr>
            </a:p>
          </p:txBody>
        </p:sp>
        <p:sp>
          <p:nvSpPr>
            <p:cNvPr id="97" name="Freeform 271"/>
            <p:cNvSpPr/>
            <p:nvPr/>
          </p:nvSpPr>
          <p:spPr bwMode="auto">
            <a:xfrm>
              <a:off x="6975145" y="4856561"/>
              <a:ext cx="0" cy="0"/>
            </a:xfrm>
            <a:custGeom>
              <a:avLst/>
              <a:gdLst/>
              <a:ahLst/>
              <a:cxnLst>
                <a:cxn ang="0">
                  <a:pos x="0" y="0"/>
                </a:cxn>
                <a:cxn ang="0">
                  <a:pos x="0" y="0"/>
                </a:cxn>
                <a:cxn ang="0">
                  <a:pos x="0" y="0"/>
                </a:cxn>
              </a:cxnLst>
              <a:rect l="0" t="0" r="r" b="b"/>
              <a:pathLst>
                <a:path>
                  <a:moveTo>
                    <a:pt x="0" y="0"/>
                  </a:moveTo>
                  <a:cubicBezTo>
                    <a:pt x="0" y="0"/>
                    <a:pt x="0" y="0"/>
                    <a:pt x="0" y="0"/>
                  </a:cubicBezTo>
                  <a:cubicBezTo>
                    <a:pt x="0" y="0"/>
                    <a:pt x="0" y="0"/>
                    <a:pt x="0"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Calibri" panose="020F0502020204030204"/>
                <a:ea typeface="宋体" panose="02010600030101010101" pitchFamily="2" charset="-122"/>
                <a:cs typeface="+mn-cs"/>
              </a:endParaRPr>
            </a:p>
          </p:txBody>
        </p:sp>
        <p:sp>
          <p:nvSpPr>
            <p:cNvPr id="98" name="Freeform 272"/>
            <p:cNvSpPr/>
            <p:nvPr/>
          </p:nvSpPr>
          <p:spPr bwMode="auto">
            <a:xfrm>
              <a:off x="7005505" y="4843550"/>
              <a:ext cx="3253" cy="2169"/>
            </a:xfrm>
            <a:custGeom>
              <a:avLst/>
              <a:gdLst>
                <a:gd name="T0" fmla="*/ 1 w 1"/>
                <a:gd name="T1" fmla="*/ 1 h 1"/>
                <a:gd name="T2" fmla="*/ 1 w 1"/>
                <a:gd name="T3" fmla="*/ 1 h 1"/>
              </a:gdLst>
              <a:ahLst/>
              <a:cxnLst>
                <a:cxn ang="0">
                  <a:pos x="T0" y="T1"/>
                </a:cxn>
                <a:cxn ang="0">
                  <a:pos x="T2" y="T3"/>
                </a:cxn>
              </a:cxnLst>
              <a:rect l="0" t="0" r="r" b="b"/>
              <a:pathLst>
                <a:path w="1" h="1">
                  <a:moveTo>
                    <a:pt x="1" y="1"/>
                  </a:moveTo>
                  <a:cubicBezTo>
                    <a:pt x="1" y="0"/>
                    <a:pt x="0" y="1"/>
                    <a:pt x="1"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Calibri" panose="020F0502020204030204"/>
                <a:ea typeface="宋体" panose="02010600030101010101" pitchFamily="2" charset="-122"/>
                <a:cs typeface="+mn-cs"/>
              </a:endParaRPr>
            </a:p>
          </p:txBody>
        </p:sp>
        <p:sp>
          <p:nvSpPr>
            <p:cNvPr id="99" name="Freeform 273"/>
            <p:cNvSpPr/>
            <p:nvPr/>
          </p:nvSpPr>
          <p:spPr bwMode="auto">
            <a:xfrm>
              <a:off x="6962133" y="4866320"/>
              <a:ext cx="3253" cy="0"/>
            </a:xfrm>
            <a:custGeom>
              <a:avLst/>
              <a:gdLst>
                <a:gd name="T0" fmla="*/ 0 w 1"/>
                <a:gd name="T1" fmla="*/ 1 w 1"/>
                <a:gd name="T2" fmla="*/ 0 w 1"/>
              </a:gdLst>
              <a:ahLst/>
              <a:cxnLst>
                <a:cxn ang="0">
                  <a:pos x="T0" y="0"/>
                </a:cxn>
                <a:cxn ang="0">
                  <a:pos x="T1" y="0"/>
                </a:cxn>
                <a:cxn ang="0">
                  <a:pos x="T2" y="0"/>
                </a:cxn>
              </a:cxnLst>
              <a:rect l="0" t="0" r="r" b="b"/>
              <a:pathLst>
                <a:path w="1">
                  <a:moveTo>
                    <a:pt x="0" y="0"/>
                  </a:moveTo>
                  <a:cubicBezTo>
                    <a:pt x="1" y="0"/>
                    <a:pt x="1" y="0"/>
                    <a:pt x="1" y="0"/>
                  </a:cubicBezTo>
                  <a:cubicBezTo>
                    <a:pt x="1" y="0"/>
                    <a:pt x="0" y="0"/>
                    <a:pt x="0"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Calibri" panose="020F0502020204030204"/>
                <a:ea typeface="宋体" panose="02010600030101010101" pitchFamily="2" charset="-122"/>
                <a:cs typeface="+mn-cs"/>
              </a:endParaRPr>
            </a:p>
          </p:txBody>
        </p:sp>
        <p:sp>
          <p:nvSpPr>
            <p:cNvPr id="100" name="Freeform 274"/>
            <p:cNvSpPr/>
            <p:nvPr/>
          </p:nvSpPr>
          <p:spPr bwMode="auto">
            <a:xfrm>
              <a:off x="7039118" y="4835960"/>
              <a:ext cx="3253" cy="0"/>
            </a:xfrm>
            <a:custGeom>
              <a:avLst/>
              <a:gdLst>
                <a:gd name="T0" fmla="*/ 1 w 1"/>
                <a:gd name="T1" fmla="*/ 1 w 1"/>
                <a:gd name="T2" fmla="*/ 1 w 1"/>
              </a:gdLst>
              <a:ahLst/>
              <a:cxnLst>
                <a:cxn ang="0">
                  <a:pos x="T0" y="0"/>
                </a:cxn>
                <a:cxn ang="0">
                  <a:pos x="T1" y="0"/>
                </a:cxn>
                <a:cxn ang="0">
                  <a:pos x="T2" y="0"/>
                </a:cxn>
              </a:cxnLst>
              <a:rect l="0" t="0" r="r" b="b"/>
              <a:pathLst>
                <a:path w="1">
                  <a:moveTo>
                    <a:pt x="1" y="0"/>
                  </a:moveTo>
                  <a:cubicBezTo>
                    <a:pt x="1" y="0"/>
                    <a:pt x="1" y="0"/>
                    <a:pt x="1" y="0"/>
                  </a:cubicBezTo>
                  <a:cubicBezTo>
                    <a:pt x="1" y="0"/>
                    <a:pt x="0" y="0"/>
                    <a:pt x="1"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Calibri" panose="020F0502020204030204"/>
                <a:ea typeface="宋体" panose="02010600030101010101" pitchFamily="2" charset="-122"/>
                <a:cs typeface="+mn-cs"/>
              </a:endParaRPr>
            </a:p>
          </p:txBody>
        </p:sp>
        <p:sp>
          <p:nvSpPr>
            <p:cNvPr id="101" name="Freeform 275"/>
            <p:cNvSpPr/>
            <p:nvPr/>
          </p:nvSpPr>
          <p:spPr bwMode="auto">
            <a:xfrm>
              <a:off x="6918762" y="4815359"/>
              <a:ext cx="7590" cy="2169"/>
            </a:xfrm>
            <a:custGeom>
              <a:avLst/>
              <a:gdLst>
                <a:gd name="T0" fmla="*/ 2 w 3"/>
                <a:gd name="T1" fmla="*/ 1 h 1"/>
                <a:gd name="T2" fmla="*/ 3 w 3"/>
                <a:gd name="T3" fmla="*/ 0 h 1"/>
                <a:gd name="T4" fmla="*/ 0 w 3"/>
                <a:gd name="T5" fmla="*/ 1 h 1"/>
                <a:gd name="T6" fmla="*/ 2 w 3"/>
                <a:gd name="T7" fmla="*/ 1 h 1"/>
              </a:gdLst>
              <a:ahLst/>
              <a:cxnLst>
                <a:cxn ang="0">
                  <a:pos x="T0" y="T1"/>
                </a:cxn>
                <a:cxn ang="0">
                  <a:pos x="T2" y="T3"/>
                </a:cxn>
                <a:cxn ang="0">
                  <a:pos x="T4" y="T5"/>
                </a:cxn>
                <a:cxn ang="0">
                  <a:pos x="T6" y="T7"/>
                </a:cxn>
              </a:cxnLst>
              <a:rect l="0" t="0" r="r" b="b"/>
              <a:pathLst>
                <a:path w="3" h="1">
                  <a:moveTo>
                    <a:pt x="2" y="1"/>
                  </a:moveTo>
                  <a:cubicBezTo>
                    <a:pt x="2" y="1"/>
                    <a:pt x="3" y="1"/>
                    <a:pt x="3" y="0"/>
                  </a:cubicBezTo>
                  <a:cubicBezTo>
                    <a:pt x="2" y="0"/>
                    <a:pt x="0" y="0"/>
                    <a:pt x="0" y="1"/>
                  </a:cubicBezTo>
                  <a:cubicBezTo>
                    <a:pt x="1" y="1"/>
                    <a:pt x="1" y="1"/>
                    <a:pt x="2"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Calibri" panose="020F0502020204030204"/>
                <a:ea typeface="宋体" panose="02010600030101010101" pitchFamily="2" charset="-122"/>
                <a:cs typeface="+mn-cs"/>
              </a:endParaRPr>
            </a:p>
          </p:txBody>
        </p:sp>
        <p:sp>
          <p:nvSpPr>
            <p:cNvPr id="102" name="Freeform 276"/>
            <p:cNvSpPr/>
            <p:nvPr/>
          </p:nvSpPr>
          <p:spPr bwMode="auto">
            <a:xfrm>
              <a:off x="6920930" y="4838128"/>
              <a:ext cx="3253" cy="2169"/>
            </a:xfrm>
            <a:custGeom>
              <a:avLst/>
              <a:gdLst>
                <a:gd name="T0" fmla="*/ 0 w 1"/>
                <a:gd name="T1" fmla="*/ 1 h 1"/>
                <a:gd name="T2" fmla="*/ 1 w 1"/>
                <a:gd name="T3" fmla="*/ 0 h 1"/>
                <a:gd name="T4" fmla="*/ 0 w 1"/>
                <a:gd name="T5" fmla="*/ 1 h 1"/>
              </a:gdLst>
              <a:ahLst/>
              <a:cxnLst>
                <a:cxn ang="0">
                  <a:pos x="T0" y="T1"/>
                </a:cxn>
                <a:cxn ang="0">
                  <a:pos x="T2" y="T3"/>
                </a:cxn>
                <a:cxn ang="0">
                  <a:pos x="T4" y="T5"/>
                </a:cxn>
              </a:cxnLst>
              <a:rect l="0" t="0" r="r" b="b"/>
              <a:pathLst>
                <a:path w="1" h="1">
                  <a:moveTo>
                    <a:pt x="0" y="1"/>
                  </a:moveTo>
                  <a:cubicBezTo>
                    <a:pt x="0" y="1"/>
                    <a:pt x="1" y="1"/>
                    <a:pt x="1" y="0"/>
                  </a:cubicBezTo>
                  <a:cubicBezTo>
                    <a:pt x="0" y="0"/>
                    <a:pt x="0" y="1"/>
                    <a:pt x="0"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Calibri" panose="020F0502020204030204"/>
                <a:ea typeface="宋体" panose="02010600030101010101" pitchFamily="2" charset="-122"/>
                <a:cs typeface="+mn-cs"/>
              </a:endParaRPr>
            </a:p>
          </p:txBody>
        </p:sp>
        <p:sp>
          <p:nvSpPr>
            <p:cNvPr id="103" name="Freeform 277"/>
            <p:cNvSpPr/>
            <p:nvPr/>
          </p:nvSpPr>
          <p:spPr bwMode="auto">
            <a:xfrm>
              <a:off x="6824429" y="4920534"/>
              <a:ext cx="2169" cy="2169"/>
            </a:xfrm>
            <a:custGeom>
              <a:avLst/>
              <a:gdLst>
                <a:gd name="T0" fmla="*/ 1 w 1"/>
                <a:gd name="T1" fmla="*/ 1 h 1"/>
                <a:gd name="T2" fmla="*/ 0 w 1"/>
                <a:gd name="T3" fmla="*/ 0 h 1"/>
                <a:gd name="T4" fmla="*/ 1 w 1"/>
                <a:gd name="T5" fmla="*/ 1 h 1"/>
              </a:gdLst>
              <a:ahLst/>
              <a:cxnLst>
                <a:cxn ang="0">
                  <a:pos x="T0" y="T1"/>
                </a:cxn>
                <a:cxn ang="0">
                  <a:pos x="T2" y="T3"/>
                </a:cxn>
                <a:cxn ang="0">
                  <a:pos x="T4" y="T5"/>
                </a:cxn>
              </a:cxnLst>
              <a:rect l="0" t="0" r="r" b="b"/>
              <a:pathLst>
                <a:path w="1" h="1">
                  <a:moveTo>
                    <a:pt x="1" y="1"/>
                  </a:moveTo>
                  <a:cubicBezTo>
                    <a:pt x="0" y="0"/>
                    <a:pt x="0" y="0"/>
                    <a:pt x="0" y="0"/>
                  </a:cubicBezTo>
                  <a:cubicBezTo>
                    <a:pt x="0" y="0"/>
                    <a:pt x="1" y="1"/>
                    <a:pt x="1"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Calibri" panose="020F0502020204030204"/>
                <a:ea typeface="宋体" panose="02010600030101010101" pitchFamily="2" charset="-122"/>
                <a:cs typeface="+mn-cs"/>
              </a:endParaRPr>
            </a:p>
          </p:txBody>
        </p:sp>
        <p:sp>
          <p:nvSpPr>
            <p:cNvPr id="104" name="Freeform 278"/>
            <p:cNvSpPr/>
            <p:nvPr/>
          </p:nvSpPr>
          <p:spPr bwMode="auto">
            <a:xfrm>
              <a:off x="6824429" y="4917281"/>
              <a:ext cx="0" cy="3253"/>
            </a:xfrm>
            <a:custGeom>
              <a:avLst/>
              <a:gdLst>
                <a:gd name="T0" fmla="*/ 0 h 1"/>
                <a:gd name="T1" fmla="*/ 0 h 1"/>
                <a:gd name="T2" fmla="*/ 0 h 1"/>
              </a:gdLst>
              <a:ahLst/>
              <a:cxnLst>
                <a:cxn ang="0">
                  <a:pos x="0" y="T0"/>
                </a:cxn>
                <a:cxn ang="0">
                  <a:pos x="0" y="T1"/>
                </a:cxn>
                <a:cxn ang="0">
                  <a:pos x="0" y="T2"/>
                </a:cxn>
              </a:cxnLst>
              <a:rect l="0" t="0" r="r" b="b"/>
              <a:pathLst>
                <a:path h="1">
                  <a:moveTo>
                    <a:pt x="0" y="0"/>
                  </a:moveTo>
                  <a:cubicBezTo>
                    <a:pt x="0" y="0"/>
                    <a:pt x="0" y="0"/>
                    <a:pt x="0" y="0"/>
                  </a:cubicBezTo>
                  <a:cubicBezTo>
                    <a:pt x="0" y="0"/>
                    <a:pt x="0" y="1"/>
                    <a:pt x="0"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Calibri" panose="020F0502020204030204"/>
                <a:ea typeface="宋体" panose="02010600030101010101" pitchFamily="2" charset="-122"/>
                <a:cs typeface="+mn-cs"/>
              </a:endParaRPr>
            </a:p>
          </p:txBody>
        </p:sp>
        <p:sp>
          <p:nvSpPr>
            <p:cNvPr id="105" name="Freeform 279"/>
            <p:cNvSpPr/>
            <p:nvPr/>
          </p:nvSpPr>
          <p:spPr bwMode="auto">
            <a:xfrm>
              <a:off x="6685641" y="4884753"/>
              <a:ext cx="66142" cy="107344"/>
            </a:xfrm>
            <a:custGeom>
              <a:avLst/>
              <a:gdLst>
                <a:gd name="T0" fmla="*/ 0 w 61"/>
                <a:gd name="T1" fmla="*/ 49 h 99"/>
                <a:gd name="T2" fmla="*/ 61 w 61"/>
                <a:gd name="T3" fmla="*/ 99 h 99"/>
                <a:gd name="T4" fmla="*/ 61 w 61"/>
                <a:gd name="T5" fmla="*/ 0 h 99"/>
                <a:gd name="T6" fmla="*/ 0 w 61"/>
                <a:gd name="T7" fmla="*/ 49 h 99"/>
              </a:gdLst>
              <a:ahLst/>
              <a:cxnLst>
                <a:cxn ang="0">
                  <a:pos x="T0" y="T1"/>
                </a:cxn>
                <a:cxn ang="0">
                  <a:pos x="T2" y="T3"/>
                </a:cxn>
                <a:cxn ang="0">
                  <a:pos x="T4" y="T5"/>
                </a:cxn>
                <a:cxn ang="0">
                  <a:pos x="T6" y="T7"/>
                </a:cxn>
              </a:cxnLst>
              <a:rect l="0" t="0" r="r" b="b"/>
              <a:pathLst>
                <a:path w="61" h="99">
                  <a:moveTo>
                    <a:pt x="0" y="49"/>
                  </a:moveTo>
                  <a:lnTo>
                    <a:pt x="61" y="99"/>
                  </a:lnTo>
                  <a:lnTo>
                    <a:pt x="61" y="0"/>
                  </a:lnTo>
                  <a:lnTo>
                    <a:pt x="0" y="49"/>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Calibri" panose="020F0502020204030204"/>
                <a:ea typeface="宋体" panose="02010600030101010101" pitchFamily="2" charset="-122"/>
                <a:cs typeface="+mn-cs"/>
              </a:endParaRPr>
            </a:p>
          </p:txBody>
        </p:sp>
        <p:sp>
          <p:nvSpPr>
            <p:cNvPr id="106" name="Freeform 280"/>
            <p:cNvSpPr/>
            <p:nvPr/>
          </p:nvSpPr>
          <p:spPr bwMode="auto">
            <a:xfrm>
              <a:off x="6747445" y="4915113"/>
              <a:ext cx="40119" cy="43371"/>
            </a:xfrm>
            <a:custGeom>
              <a:avLst/>
              <a:gdLst>
                <a:gd name="T0" fmla="*/ 37 w 37"/>
                <a:gd name="T1" fmla="*/ 40 h 40"/>
                <a:gd name="T2" fmla="*/ 0 w 37"/>
                <a:gd name="T3" fmla="*/ 40 h 40"/>
                <a:gd name="T4" fmla="*/ 0 w 37"/>
                <a:gd name="T5" fmla="*/ 0 h 40"/>
                <a:gd name="T6" fmla="*/ 37 w 37"/>
                <a:gd name="T7" fmla="*/ 0 h 40"/>
                <a:gd name="T8" fmla="*/ 37 w 37"/>
                <a:gd name="T9" fmla="*/ 40 h 40"/>
                <a:gd name="T10" fmla="*/ 37 w 37"/>
                <a:gd name="T11" fmla="*/ 40 h 40"/>
              </a:gdLst>
              <a:ahLst/>
              <a:cxnLst>
                <a:cxn ang="0">
                  <a:pos x="T0" y="T1"/>
                </a:cxn>
                <a:cxn ang="0">
                  <a:pos x="T2" y="T3"/>
                </a:cxn>
                <a:cxn ang="0">
                  <a:pos x="T4" y="T5"/>
                </a:cxn>
                <a:cxn ang="0">
                  <a:pos x="T6" y="T7"/>
                </a:cxn>
                <a:cxn ang="0">
                  <a:pos x="T8" y="T9"/>
                </a:cxn>
                <a:cxn ang="0">
                  <a:pos x="T10" y="T11"/>
                </a:cxn>
              </a:cxnLst>
              <a:rect l="0" t="0" r="r" b="b"/>
              <a:pathLst>
                <a:path w="37" h="40">
                  <a:moveTo>
                    <a:pt x="37" y="40"/>
                  </a:moveTo>
                  <a:lnTo>
                    <a:pt x="0" y="40"/>
                  </a:lnTo>
                  <a:lnTo>
                    <a:pt x="0" y="0"/>
                  </a:lnTo>
                  <a:lnTo>
                    <a:pt x="37" y="0"/>
                  </a:lnTo>
                  <a:lnTo>
                    <a:pt x="37" y="40"/>
                  </a:lnTo>
                  <a:lnTo>
                    <a:pt x="37" y="4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Calibri" panose="020F0502020204030204"/>
                <a:ea typeface="宋体" panose="02010600030101010101" pitchFamily="2" charset="-122"/>
                <a:cs typeface="+mn-cs"/>
              </a:endParaRPr>
            </a:p>
          </p:txBody>
        </p:sp>
        <p:sp>
          <p:nvSpPr>
            <p:cNvPr id="107" name="Freeform 281"/>
            <p:cNvSpPr/>
            <p:nvPr/>
          </p:nvSpPr>
          <p:spPr bwMode="auto">
            <a:xfrm>
              <a:off x="7155136" y="4884753"/>
              <a:ext cx="66142" cy="107344"/>
            </a:xfrm>
            <a:custGeom>
              <a:avLst/>
              <a:gdLst>
                <a:gd name="T0" fmla="*/ 61 w 61"/>
                <a:gd name="T1" fmla="*/ 49 h 99"/>
                <a:gd name="T2" fmla="*/ 0 w 61"/>
                <a:gd name="T3" fmla="*/ 99 h 99"/>
                <a:gd name="T4" fmla="*/ 0 w 61"/>
                <a:gd name="T5" fmla="*/ 0 h 99"/>
                <a:gd name="T6" fmla="*/ 61 w 61"/>
                <a:gd name="T7" fmla="*/ 49 h 99"/>
              </a:gdLst>
              <a:ahLst/>
              <a:cxnLst>
                <a:cxn ang="0">
                  <a:pos x="T0" y="T1"/>
                </a:cxn>
                <a:cxn ang="0">
                  <a:pos x="T2" y="T3"/>
                </a:cxn>
                <a:cxn ang="0">
                  <a:pos x="T4" y="T5"/>
                </a:cxn>
                <a:cxn ang="0">
                  <a:pos x="T6" y="T7"/>
                </a:cxn>
              </a:cxnLst>
              <a:rect l="0" t="0" r="r" b="b"/>
              <a:pathLst>
                <a:path w="61" h="99">
                  <a:moveTo>
                    <a:pt x="61" y="49"/>
                  </a:moveTo>
                  <a:lnTo>
                    <a:pt x="0" y="99"/>
                  </a:lnTo>
                  <a:lnTo>
                    <a:pt x="0" y="0"/>
                  </a:lnTo>
                  <a:lnTo>
                    <a:pt x="61" y="49"/>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Calibri" panose="020F0502020204030204"/>
                <a:ea typeface="宋体" panose="02010600030101010101" pitchFamily="2" charset="-122"/>
                <a:cs typeface="+mn-cs"/>
              </a:endParaRPr>
            </a:p>
          </p:txBody>
        </p:sp>
        <p:sp>
          <p:nvSpPr>
            <p:cNvPr id="108" name="Freeform 282"/>
            <p:cNvSpPr/>
            <p:nvPr/>
          </p:nvSpPr>
          <p:spPr bwMode="auto">
            <a:xfrm>
              <a:off x="7121523" y="4915113"/>
              <a:ext cx="41203" cy="43371"/>
            </a:xfrm>
            <a:custGeom>
              <a:avLst/>
              <a:gdLst>
                <a:gd name="T0" fmla="*/ 38 w 38"/>
                <a:gd name="T1" fmla="*/ 40 h 40"/>
                <a:gd name="T2" fmla="*/ 0 w 38"/>
                <a:gd name="T3" fmla="*/ 40 h 40"/>
                <a:gd name="T4" fmla="*/ 0 w 38"/>
                <a:gd name="T5" fmla="*/ 0 h 40"/>
                <a:gd name="T6" fmla="*/ 38 w 38"/>
                <a:gd name="T7" fmla="*/ 0 h 40"/>
                <a:gd name="T8" fmla="*/ 38 w 38"/>
                <a:gd name="T9" fmla="*/ 40 h 40"/>
                <a:gd name="T10" fmla="*/ 38 w 38"/>
                <a:gd name="T11" fmla="*/ 40 h 40"/>
              </a:gdLst>
              <a:ahLst/>
              <a:cxnLst>
                <a:cxn ang="0">
                  <a:pos x="T0" y="T1"/>
                </a:cxn>
                <a:cxn ang="0">
                  <a:pos x="T2" y="T3"/>
                </a:cxn>
                <a:cxn ang="0">
                  <a:pos x="T4" y="T5"/>
                </a:cxn>
                <a:cxn ang="0">
                  <a:pos x="T6" y="T7"/>
                </a:cxn>
                <a:cxn ang="0">
                  <a:pos x="T8" y="T9"/>
                </a:cxn>
                <a:cxn ang="0">
                  <a:pos x="T10" y="T11"/>
                </a:cxn>
              </a:cxnLst>
              <a:rect l="0" t="0" r="r" b="b"/>
              <a:pathLst>
                <a:path w="38" h="40">
                  <a:moveTo>
                    <a:pt x="38" y="40"/>
                  </a:moveTo>
                  <a:lnTo>
                    <a:pt x="0" y="40"/>
                  </a:lnTo>
                  <a:lnTo>
                    <a:pt x="0" y="0"/>
                  </a:lnTo>
                  <a:lnTo>
                    <a:pt x="38" y="0"/>
                  </a:lnTo>
                  <a:lnTo>
                    <a:pt x="38" y="40"/>
                  </a:lnTo>
                  <a:lnTo>
                    <a:pt x="38" y="4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Calibri" panose="020F0502020204030204"/>
                <a:ea typeface="宋体" panose="02010600030101010101" pitchFamily="2" charset="-122"/>
                <a:cs typeface="+mn-cs"/>
              </a:endParaRPr>
            </a:p>
          </p:txBody>
        </p:sp>
        <p:sp>
          <p:nvSpPr>
            <p:cNvPr id="109" name="Freeform 283"/>
            <p:cNvSpPr/>
            <p:nvPr/>
          </p:nvSpPr>
          <p:spPr bwMode="auto">
            <a:xfrm>
              <a:off x="6900329" y="4668980"/>
              <a:ext cx="108428" cy="67226"/>
            </a:xfrm>
            <a:custGeom>
              <a:avLst/>
              <a:gdLst>
                <a:gd name="T0" fmla="*/ 50 w 100"/>
                <a:gd name="T1" fmla="*/ 0 h 62"/>
                <a:gd name="T2" fmla="*/ 0 w 100"/>
                <a:gd name="T3" fmla="*/ 62 h 62"/>
                <a:gd name="T4" fmla="*/ 100 w 100"/>
                <a:gd name="T5" fmla="*/ 62 h 62"/>
                <a:gd name="T6" fmla="*/ 50 w 100"/>
                <a:gd name="T7" fmla="*/ 0 h 62"/>
              </a:gdLst>
              <a:ahLst/>
              <a:cxnLst>
                <a:cxn ang="0">
                  <a:pos x="T0" y="T1"/>
                </a:cxn>
                <a:cxn ang="0">
                  <a:pos x="T2" y="T3"/>
                </a:cxn>
                <a:cxn ang="0">
                  <a:pos x="T4" y="T5"/>
                </a:cxn>
                <a:cxn ang="0">
                  <a:pos x="T6" y="T7"/>
                </a:cxn>
              </a:cxnLst>
              <a:rect l="0" t="0" r="r" b="b"/>
              <a:pathLst>
                <a:path w="100" h="62">
                  <a:moveTo>
                    <a:pt x="50" y="0"/>
                  </a:moveTo>
                  <a:lnTo>
                    <a:pt x="0" y="62"/>
                  </a:lnTo>
                  <a:lnTo>
                    <a:pt x="100" y="62"/>
                  </a:lnTo>
                  <a:lnTo>
                    <a:pt x="50"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Calibri" panose="020F0502020204030204"/>
                <a:ea typeface="宋体" panose="02010600030101010101" pitchFamily="2" charset="-122"/>
                <a:cs typeface="+mn-cs"/>
              </a:endParaRPr>
            </a:p>
          </p:txBody>
        </p:sp>
        <p:sp>
          <p:nvSpPr>
            <p:cNvPr id="110" name="Freeform 284"/>
            <p:cNvSpPr/>
            <p:nvPr/>
          </p:nvSpPr>
          <p:spPr bwMode="auto">
            <a:xfrm>
              <a:off x="6931773" y="4730785"/>
              <a:ext cx="43371" cy="41203"/>
            </a:xfrm>
            <a:custGeom>
              <a:avLst/>
              <a:gdLst>
                <a:gd name="T0" fmla="*/ 40 w 40"/>
                <a:gd name="T1" fmla="*/ 38 h 38"/>
                <a:gd name="T2" fmla="*/ 0 w 40"/>
                <a:gd name="T3" fmla="*/ 38 h 38"/>
                <a:gd name="T4" fmla="*/ 0 w 40"/>
                <a:gd name="T5" fmla="*/ 0 h 38"/>
                <a:gd name="T6" fmla="*/ 40 w 40"/>
                <a:gd name="T7" fmla="*/ 0 h 38"/>
                <a:gd name="T8" fmla="*/ 40 w 40"/>
                <a:gd name="T9" fmla="*/ 38 h 38"/>
                <a:gd name="T10" fmla="*/ 40 w 40"/>
                <a:gd name="T11" fmla="*/ 38 h 38"/>
              </a:gdLst>
              <a:ahLst/>
              <a:cxnLst>
                <a:cxn ang="0">
                  <a:pos x="T0" y="T1"/>
                </a:cxn>
                <a:cxn ang="0">
                  <a:pos x="T2" y="T3"/>
                </a:cxn>
                <a:cxn ang="0">
                  <a:pos x="T4" y="T5"/>
                </a:cxn>
                <a:cxn ang="0">
                  <a:pos x="T6" y="T7"/>
                </a:cxn>
                <a:cxn ang="0">
                  <a:pos x="T8" y="T9"/>
                </a:cxn>
                <a:cxn ang="0">
                  <a:pos x="T10" y="T11"/>
                </a:cxn>
              </a:cxnLst>
              <a:rect l="0" t="0" r="r" b="b"/>
              <a:pathLst>
                <a:path w="40" h="38">
                  <a:moveTo>
                    <a:pt x="40" y="38"/>
                  </a:moveTo>
                  <a:lnTo>
                    <a:pt x="0" y="38"/>
                  </a:lnTo>
                  <a:lnTo>
                    <a:pt x="0" y="0"/>
                  </a:lnTo>
                  <a:lnTo>
                    <a:pt x="40" y="0"/>
                  </a:lnTo>
                  <a:lnTo>
                    <a:pt x="40" y="38"/>
                  </a:lnTo>
                  <a:lnTo>
                    <a:pt x="40" y="38"/>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Calibri" panose="020F0502020204030204"/>
                <a:ea typeface="宋体" panose="02010600030101010101" pitchFamily="2" charset="-122"/>
                <a:cs typeface="+mn-cs"/>
              </a:endParaRPr>
            </a:p>
          </p:txBody>
        </p:sp>
        <p:sp>
          <p:nvSpPr>
            <p:cNvPr id="111" name="Freeform 285"/>
            <p:cNvSpPr/>
            <p:nvPr/>
          </p:nvSpPr>
          <p:spPr bwMode="auto">
            <a:xfrm>
              <a:off x="6900329" y="5138475"/>
              <a:ext cx="108428" cy="66142"/>
            </a:xfrm>
            <a:custGeom>
              <a:avLst/>
              <a:gdLst>
                <a:gd name="T0" fmla="*/ 50 w 100"/>
                <a:gd name="T1" fmla="*/ 61 h 61"/>
                <a:gd name="T2" fmla="*/ 0 w 100"/>
                <a:gd name="T3" fmla="*/ 0 h 61"/>
                <a:gd name="T4" fmla="*/ 100 w 100"/>
                <a:gd name="T5" fmla="*/ 0 h 61"/>
                <a:gd name="T6" fmla="*/ 50 w 100"/>
                <a:gd name="T7" fmla="*/ 61 h 61"/>
              </a:gdLst>
              <a:ahLst/>
              <a:cxnLst>
                <a:cxn ang="0">
                  <a:pos x="T0" y="T1"/>
                </a:cxn>
                <a:cxn ang="0">
                  <a:pos x="T2" y="T3"/>
                </a:cxn>
                <a:cxn ang="0">
                  <a:pos x="T4" y="T5"/>
                </a:cxn>
                <a:cxn ang="0">
                  <a:pos x="T6" y="T7"/>
                </a:cxn>
              </a:cxnLst>
              <a:rect l="0" t="0" r="r" b="b"/>
              <a:pathLst>
                <a:path w="100" h="61">
                  <a:moveTo>
                    <a:pt x="50" y="61"/>
                  </a:moveTo>
                  <a:lnTo>
                    <a:pt x="0" y="0"/>
                  </a:lnTo>
                  <a:lnTo>
                    <a:pt x="100" y="0"/>
                  </a:lnTo>
                  <a:lnTo>
                    <a:pt x="50" y="61"/>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Calibri" panose="020F0502020204030204"/>
                <a:ea typeface="宋体" panose="02010600030101010101" pitchFamily="2" charset="-122"/>
                <a:cs typeface="+mn-cs"/>
              </a:endParaRPr>
            </a:p>
          </p:txBody>
        </p:sp>
        <p:sp>
          <p:nvSpPr>
            <p:cNvPr id="112" name="Freeform 286"/>
            <p:cNvSpPr/>
            <p:nvPr/>
          </p:nvSpPr>
          <p:spPr bwMode="auto">
            <a:xfrm>
              <a:off x="6931773" y="5104863"/>
              <a:ext cx="43371" cy="41203"/>
            </a:xfrm>
            <a:custGeom>
              <a:avLst/>
              <a:gdLst>
                <a:gd name="T0" fmla="*/ 40 w 40"/>
                <a:gd name="T1" fmla="*/ 38 h 38"/>
                <a:gd name="T2" fmla="*/ 0 w 40"/>
                <a:gd name="T3" fmla="*/ 38 h 38"/>
                <a:gd name="T4" fmla="*/ 0 w 40"/>
                <a:gd name="T5" fmla="*/ 0 h 38"/>
                <a:gd name="T6" fmla="*/ 40 w 40"/>
                <a:gd name="T7" fmla="*/ 0 h 38"/>
                <a:gd name="T8" fmla="*/ 40 w 40"/>
                <a:gd name="T9" fmla="*/ 38 h 38"/>
                <a:gd name="T10" fmla="*/ 40 w 40"/>
                <a:gd name="T11" fmla="*/ 38 h 38"/>
              </a:gdLst>
              <a:ahLst/>
              <a:cxnLst>
                <a:cxn ang="0">
                  <a:pos x="T0" y="T1"/>
                </a:cxn>
                <a:cxn ang="0">
                  <a:pos x="T2" y="T3"/>
                </a:cxn>
                <a:cxn ang="0">
                  <a:pos x="T4" y="T5"/>
                </a:cxn>
                <a:cxn ang="0">
                  <a:pos x="T6" y="T7"/>
                </a:cxn>
                <a:cxn ang="0">
                  <a:pos x="T8" y="T9"/>
                </a:cxn>
                <a:cxn ang="0">
                  <a:pos x="T10" y="T11"/>
                </a:cxn>
              </a:cxnLst>
              <a:rect l="0" t="0" r="r" b="b"/>
              <a:pathLst>
                <a:path w="40" h="38">
                  <a:moveTo>
                    <a:pt x="40" y="38"/>
                  </a:moveTo>
                  <a:lnTo>
                    <a:pt x="0" y="38"/>
                  </a:lnTo>
                  <a:lnTo>
                    <a:pt x="0" y="0"/>
                  </a:lnTo>
                  <a:lnTo>
                    <a:pt x="40" y="0"/>
                  </a:lnTo>
                  <a:lnTo>
                    <a:pt x="40" y="38"/>
                  </a:lnTo>
                  <a:lnTo>
                    <a:pt x="40" y="38"/>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Calibri" panose="020F0502020204030204"/>
                <a:ea typeface="宋体" panose="02010600030101010101" pitchFamily="2" charset="-122"/>
                <a:cs typeface="+mn-cs"/>
              </a:endParaRPr>
            </a:p>
          </p:txBody>
        </p:sp>
        <p:sp>
          <p:nvSpPr>
            <p:cNvPr id="113" name="Freeform 287"/>
            <p:cNvSpPr/>
            <p:nvPr/>
          </p:nvSpPr>
          <p:spPr bwMode="auto">
            <a:xfrm>
              <a:off x="6764794" y="4748133"/>
              <a:ext cx="84574" cy="84574"/>
            </a:xfrm>
            <a:custGeom>
              <a:avLst/>
              <a:gdLst>
                <a:gd name="T0" fmla="*/ 0 w 78"/>
                <a:gd name="T1" fmla="*/ 0 h 78"/>
                <a:gd name="T2" fmla="*/ 7 w 78"/>
                <a:gd name="T3" fmla="*/ 78 h 78"/>
                <a:gd name="T4" fmla="*/ 78 w 78"/>
                <a:gd name="T5" fmla="*/ 7 h 78"/>
                <a:gd name="T6" fmla="*/ 0 w 78"/>
                <a:gd name="T7" fmla="*/ 0 h 78"/>
              </a:gdLst>
              <a:ahLst/>
              <a:cxnLst>
                <a:cxn ang="0">
                  <a:pos x="T0" y="T1"/>
                </a:cxn>
                <a:cxn ang="0">
                  <a:pos x="T2" y="T3"/>
                </a:cxn>
                <a:cxn ang="0">
                  <a:pos x="T4" y="T5"/>
                </a:cxn>
                <a:cxn ang="0">
                  <a:pos x="T6" y="T7"/>
                </a:cxn>
              </a:cxnLst>
              <a:rect l="0" t="0" r="r" b="b"/>
              <a:pathLst>
                <a:path w="78" h="78">
                  <a:moveTo>
                    <a:pt x="0" y="0"/>
                  </a:moveTo>
                  <a:lnTo>
                    <a:pt x="7" y="78"/>
                  </a:lnTo>
                  <a:lnTo>
                    <a:pt x="78" y="7"/>
                  </a:lnTo>
                  <a:lnTo>
                    <a:pt x="0"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Calibri" panose="020F0502020204030204"/>
                <a:ea typeface="宋体" panose="02010600030101010101" pitchFamily="2" charset="-122"/>
                <a:cs typeface="+mn-cs"/>
              </a:endParaRPr>
            </a:p>
          </p:txBody>
        </p:sp>
        <p:sp>
          <p:nvSpPr>
            <p:cNvPr id="114" name="Freeform 288"/>
            <p:cNvSpPr/>
            <p:nvPr/>
          </p:nvSpPr>
          <p:spPr bwMode="auto">
            <a:xfrm>
              <a:off x="6790816" y="4774156"/>
              <a:ext cx="61805" cy="61805"/>
            </a:xfrm>
            <a:custGeom>
              <a:avLst/>
              <a:gdLst>
                <a:gd name="T0" fmla="*/ 28 w 57"/>
                <a:gd name="T1" fmla="*/ 57 h 57"/>
                <a:gd name="T2" fmla="*/ 0 w 57"/>
                <a:gd name="T3" fmla="*/ 31 h 57"/>
                <a:gd name="T4" fmla="*/ 31 w 57"/>
                <a:gd name="T5" fmla="*/ 0 h 57"/>
                <a:gd name="T6" fmla="*/ 57 w 57"/>
                <a:gd name="T7" fmla="*/ 28 h 57"/>
                <a:gd name="T8" fmla="*/ 28 w 57"/>
                <a:gd name="T9" fmla="*/ 57 h 57"/>
                <a:gd name="T10" fmla="*/ 28 w 57"/>
                <a:gd name="T11" fmla="*/ 57 h 57"/>
              </a:gdLst>
              <a:ahLst/>
              <a:cxnLst>
                <a:cxn ang="0">
                  <a:pos x="T0" y="T1"/>
                </a:cxn>
                <a:cxn ang="0">
                  <a:pos x="T2" y="T3"/>
                </a:cxn>
                <a:cxn ang="0">
                  <a:pos x="T4" y="T5"/>
                </a:cxn>
                <a:cxn ang="0">
                  <a:pos x="T6" y="T7"/>
                </a:cxn>
                <a:cxn ang="0">
                  <a:pos x="T8" y="T9"/>
                </a:cxn>
                <a:cxn ang="0">
                  <a:pos x="T10" y="T11"/>
                </a:cxn>
              </a:cxnLst>
              <a:rect l="0" t="0" r="r" b="b"/>
              <a:pathLst>
                <a:path w="57" h="57">
                  <a:moveTo>
                    <a:pt x="28" y="57"/>
                  </a:moveTo>
                  <a:lnTo>
                    <a:pt x="0" y="31"/>
                  </a:lnTo>
                  <a:lnTo>
                    <a:pt x="31" y="0"/>
                  </a:lnTo>
                  <a:lnTo>
                    <a:pt x="57" y="28"/>
                  </a:lnTo>
                  <a:lnTo>
                    <a:pt x="28" y="57"/>
                  </a:lnTo>
                  <a:lnTo>
                    <a:pt x="28" y="57"/>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Calibri" panose="020F0502020204030204"/>
                <a:ea typeface="宋体" panose="02010600030101010101" pitchFamily="2" charset="-122"/>
                <a:cs typeface="+mn-cs"/>
              </a:endParaRPr>
            </a:p>
          </p:txBody>
        </p:sp>
        <p:sp>
          <p:nvSpPr>
            <p:cNvPr id="115" name="Freeform 289"/>
            <p:cNvSpPr/>
            <p:nvPr/>
          </p:nvSpPr>
          <p:spPr bwMode="auto">
            <a:xfrm>
              <a:off x="7057550" y="5040890"/>
              <a:ext cx="86743" cy="86743"/>
            </a:xfrm>
            <a:custGeom>
              <a:avLst/>
              <a:gdLst>
                <a:gd name="T0" fmla="*/ 80 w 80"/>
                <a:gd name="T1" fmla="*/ 80 h 80"/>
                <a:gd name="T2" fmla="*/ 0 w 80"/>
                <a:gd name="T3" fmla="*/ 71 h 80"/>
                <a:gd name="T4" fmla="*/ 71 w 80"/>
                <a:gd name="T5" fmla="*/ 0 h 80"/>
                <a:gd name="T6" fmla="*/ 80 w 80"/>
                <a:gd name="T7" fmla="*/ 80 h 80"/>
              </a:gdLst>
              <a:ahLst/>
              <a:cxnLst>
                <a:cxn ang="0">
                  <a:pos x="T0" y="T1"/>
                </a:cxn>
                <a:cxn ang="0">
                  <a:pos x="T2" y="T3"/>
                </a:cxn>
                <a:cxn ang="0">
                  <a:pos x="T4" y="T5"/>
                </a:cxn>
                <a:cxn ang="0">
                  <a:pos x="T6" y="T7"/>
                </a:cxn>
              </a:cxnLst>
              <a:rect l="0" t="0" r="r" b="b"/>
              <a:pathLst>
                <a:path w="80" h="80">
                  <a:moveTo>
                    <a:pt x="80" y="80"/>
                  </a:moveTo>
                  <a:lnTo>
                    <a:pt x="0" y="71"/>
                  </a:lnTo>
                  <a:lnTo>
                    <a:pt x="71" y="0"/>
                  </a:lnTo>
                  <a:lnTo>
                    <a:pt x="80" y="8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Calibri" panose="020F0502020204030204"/>
                <a:ea typeface="宋体" panose="02010600030101010101" pitchFamily="2" charset="-122"/>
                <a:cs typeface="+mn-cs"/>
              </a:endParaRPr>
            </a:p>
          </p:txBody>
        </p:sp>
        <p:sp>
          <p:nvSpPr>
            <p:cNvPr id="116" name="Freeform 290"/>
            <p:cNvSpPr/>
            <p:nvPr/>
          </p:nvSpPr>
          <p:spPr bwMode="auto">
            <a:xfrm>
              <a:off x="7054298" y="5038721"/>
              <a:ext cx="61805" cy="60720"/>
            </a:xfrm>
            <a:custGeom>
              <a:avLst/>
              <a:gdLst>
                <a:gd name="T0" fmla="*/ 29 w 57"/>
                <a:gd name="T1" fmla="*/ 56 h 56"/>
                <a:gd name="T2" fmla="*/ 0 w 57"/>
                <a:gd name="T3" fmla="*/ 30 h 56"/>
                <a:gd name="T4" fmla="*/ 31 w 57"/>
                <a:gd name="T5" fmla="*/ 0 h 56"/>
                <a:gd name="T6" fmla="*/ 57 w 57"/>
                <a:gd name="T7" fmla="*/ 28 h 56"/>
                <a:gd name="T8" fmla="*/ 29 w 57"/>
                <a:gd name="T9" fmla="*/ 56 h 56"/>
                <a:gd name="T10" fmla="*/ 29 w 57"/>
                <a:gd name="T11" fmla="*/ 56 h 56"/>
              </a:gdLst>
              <a:ahLst/>
              <a:cxnLst>
                <a:cxn ang="0">
                  <a:pos x="T0" y="T1"/>
                </a:cxn>
                <a:cxn ang="0">
                  <a:pos x="T2" y="T3"/>
                </a:cxn>
                <a:cxn ang="0">
                  <a:pos x="T4" y="T5"/>
                </a:cxn>
                <a:cxn ang="0">
                  <a:pos x="T6" y="T7"/>
                </a:cxn>
                <a:cxn ang="0">
                  <a:pos x="T8" y="T9"/>
                </a:cxn>
                <a:cxn ang="0">
                  <a:pos x="T10" y="T11"/>
                </a:cxn>
              </a:cxnLst>
              <a:rect l="0" t="0" r="r" b="b"/>
              <a:pathLst>
                <a:path w="57" h="56">
                  <a:moveTo>
                    <a:pt x="29" y="56"/>
                  </a:moveTo>
                  <a:lnTo>
                    <a:pt x="0" y="30"/>
                  </a:lnTo>
                  <a:lnTo>
                    <a:pt x="31" y="0"/>
                  </a:lnTo>
                  <a:lnTo>
                    <a:pt x="57" y="28"/>
                  </a:lnTo>
                  <a:lnTo>
                    <a:pt x="29" y="56"/>
                  </a:lnTo>
                  <a:lnTo>
                    <a:pt x="29" y="56"/>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Calibri" panose="020F0502020204030204"/>
                <a:ea typeface="宋体" panose="02010600030101010101" pitchFamily="2" charset="-122"/>
                <a:cs typeface="+mn-cs"/>
              </a:endParaRPr>
            </a:p>
          </p:txBody>
        </p:sp>
        <p:sp>
          <p:nvSpPr>
            <p:cNvPr id="117" name="Freeform 291"/>
            <p:cNvSpPr/>
            <p:nvPr/>
          </p:nvSpPr>
          <p:spPr bwMode="auto">
            <a:xfrm>
              <a:off x="7057550" y="4748133"/>
              <a:ext cx="86743" cy="84574"/>
            </a:xfrm>
            <a:custGeom>
              <a:avLst/>
              <a:gdLst>
                <a:gd name="T0" fmla="*/ 80 w 80"/>
                <a:gd name="T1" fmla="*/ 0 h 78"/>
                <a:gd name="T2" fmla="*/ 0 w 80"/>
                <a:gd name="T3" fmla="*/ 7 h 78"/>
                <a:gd name="T4" fmla="*/ 71 w 80"/>
                <a:gd name="T5" fmla="*/ 78 h 78"/>
                <a:gd name="T6" fmla="*/ 80 w 80"/>
                <a:gd name="T7" fmla="*/ 0 h 78"/>
              </a:gdLst>
              <a:ahLst/>
              <a:cxnLst>
                <a:cxn ang="0">
                  <a:pos x="T0" y="T1"/>
                </a:cxn>
                <a:cxn ang="0">
                  <a:pos x="T2" y="T3"/>
                </a:cxn>
                <a:cxn ang="0">
                  <a:pos x="T4" y="T5"/>
                </a:cxn>
                <a:cxn ang="0">
                  <a:pos x="T6" y="T7"/>
                </a:cxn>
              </a:cxnLst>
              <a:rect l="0" t="0" r="r" b="b"/>
              <a:pathLst>
                <a:path w="80" h="78">
                  <a:moveTo>
                    <a:pt x="80" y="0"/>
                  </a:moveTo>
                  <a:lnTo>
                    <a:pt x="0" y="7"/>
                  </a:lnTo>
                  <a:lnTo>
                    <a:pt x="71" y="78"/>
                  </a:lnTo>
                  <a:lnTo>
                    <a:pt x="80"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Calibri" panose="020F0502020204030204"/>
                <a:ea typeface="宋体" panose="02010600030101010101" pitchFamily="2" charset="-122"/>
                <a:cs typeface="+mn-cs"/>
              </a:endParaRPr>
            </a:p>
          </p:txBody>
        </p:sp>
        <p:sp>
          <p:nvSpPr>
            <p:cNvPr id="118" name="Freeform 292"/>
            <p:cNvSpPr/>
            <p:nvPr/>
          </p:nvSpPr>
          <p:spPr bwMode="auto">
            <a:xfrm>
              <a:off x="7054298" y="4774156"/>
              <a:ext cx="61805" cy="61805"/>
            </a:xfrm>
            <a:custGeom>
              <a:avLst/>
              <a:gdLst>
                <a:gd name="T0" fmla="*/ 31 w 57"/>
                <a:gd name="T1" fmla="*/ 57 h 57"/>
                <a:gd name="T2" fmla="*/ 0 w 57"/>
                <a:gd name="T3" fmla="*/ 28 h 57"/>
                <a:gd name="T4" fmla="*/ 29 w 57"/>
                <a:gd name="T5" fmla="*/ 0 h 57"/>
                <a:gd name="T6" fmla="*/ 57 w 57"/>
                <a:gd name="T7" fmla="*/ 31 h 57"/>
                <a:gd name="T8" fmla="*/ 31 w 57"/>
                <a:gd name="T9" fmla="*/ 57 h 57"/>
                <a:gd name="T10" fmla="*/ 31 w 57"/>
                <a:gd name="T11" fmla="*/ 57 h 57"/>
              </a:gdLst>
              <a:ahLst/>
              <a:cxnLst>
                <a:cxn ang="0">
                  <a:pos x="T0" y="T1"/>
                </a:cxn>
                <a:cxn ang="0">
                  <a:pos x="T2" y="T3"/>
                </a:cxn>
                <a:cxn ang="0">
                  <a:pos x="T4" y="T5"/>
                </a:cxn>
                <a:cxn ang="0">
                  <a:pos x="T6" y="T7"/>
                </a:cxn>
                <a:cxn ang="0">
                  <a:pos x="T8" y="T9"/>
                </a:cxn>
                <a:cxn ang="0">
                  <a:pos x="T10" y="T11"/>
                </a:cxn>
              </a:cxnLst>
              <a:rect l="0" t="0" r="r" b="b"/>
              <a:pathLst>
                <a:path w="57" h="57">
                  <a:moveTo>
                    <a:pt x="31" y="57"/>
                  </a:moveTo>
                  <a:lnTo>
                    <a:pt x="0" y="28"/>
                  </a:lnTo>
                  <a:lnTo>
                    <a:pt x="29" y="0"/>
                  </a:lnTo>
                  <a:lnTo>
                    <a:pt x="57" y="31"/>
                  </a:lnTo>
                  <a:lnTo>
                    <a:pt x="31" y="57"/>
                  </a:lnTo>
                  <a:lnTo>
                    <a:pt x="31" y="57"/>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Calibri" panose="020F0502020204030204"/>
                <a:ea typeface="宋体" panose="02010600030101010101" pitchFamily="2" charset="-122"/>
                <a:cs typeface="+mn-cs"/>
              </a:endParaRPr>
            </a:p>
          </p:txBody>
        </p:sp>
        <p:sp>
          <p:nvSpPr>
            <p:cNvPr id="119" name="Freeform 293"/>
            <p:cNvSpPr/>
            <p:nvPr/>
          </p:nvSpPr>
          <p:spPr bwMode="auto">
            <a:xfrm>
              <a:off x="6764794" y="5040890"/>
              <a:ext cx="84574" cy="86743"/>
            </a:xfrm>
            <a:custGeom>
              <a:avLst/>
              <a:gdLst>
                <a:gd name="T0" fmla="*/ 0 w 78"/>
                <a:gd name="T1" fmla="*/ 80 h 80"/>
                <a:gd name="T2" fmla="*/ 7 w 78"/>
                <a:gd name="T3" fmla="*/ 0 h 80"/>
                <a:gd name="T4" fmla="*/ 78 w 78"/>
                <a:gd name="T5" fmla="*/ 71 h 80"/>
                <a:gd name="T6" fmla="*/ 0 w 78"/>
                <a:gd name="T7" fmla="*/ 80 h 80"/>
              </a:gdLst>
              <a:ahLst/>
              <a:cxnLst>
                <a:cxn ang="0">
                  <a:pos x="T0" y="T1"/>
                </a:cxn>
                <a:cxn ang="0">
                  <a:pos x="T2" y="T3"/>
                </a:cxn>
                <a:cxn ang="0">
                  <a:pos x="T4" y="T5"/>
                </a:cxn>
                <a:cxn ang="0">
                  <a:pos x="T6" y="T7"/>
                </a:cxn>
              </a:cxnLst>
              <a:rect l="0" t="0" r="r" b="b"/>
              <a:pathLst>
                <a:path w="78" h="80">
                  <a:moveTo>
                    <a:pt x="0" y="80"/>
                  </a:moveTo>
                  <a:lnTo>
                    <a:pt x="7" y="0"/>
                  </a:lnTo>
                  <a:lnTo>
                    <a:pt x="78" y="71"/>
                  </a:lnTo>
                  <a:lnTo>
                    <a:pt x="0" y="8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Calibri" panose="020F0502020204030204"/>
                <a:ea typeface="宋体" panose="02010600030101010101" pitchFamily="2" charset="-122"/>
                <a:cs typeface="+mn-cs"/>
              </a:endParaRPr>
            </a:p>
          </p:txBody>
        </p:sp>
        <p:sp>
          <p:nvSpPr>
            <p:cNvPr id="120" name="Freeform 294"/>
            <p:cNvSpPr/>
            <p:nvPr/>
          </p:nvSpPr>
          <p:spPr bwMode="auto">
            <a:xfrm>
              <a:off x="6790816" y="5038721"/>
              <a:ext cx="61805" cy="60720"/>
            </a:xfrm>
            <a:custGeom>
              <a:avLst/>
              <a:gdLst>
                <a:gd name="T0" fmla="*/ 31 w 57"/>
                <a:gd name="T1" fmla="*/ 56 h 56"/>
                <a:gd name="T2" fmla="*/ 0 w 57"/>
                <a:gd name="T3" fmla="*/ 28 h 56"/>
                <a:gd name="T4" fmla="*/ 28 w 57"/>
                <a:gd name="T5" fmla="*/ 0 h 56"/>
                <a:gd name="T6" fmla="*/ 57 w 57"/>
                <a:gd name="T7" fmla="*/ 30 h 56"/>
                <a:gd name="T8" fmla="*/ 31 w 57"/>
                <a:gd name="T9" fmla="*/ 56 h 56"/>
                <a:gd name="T10" fmla="*/ 31 w 57"/>
                <a:gd name="T11" fmla="*/ 56 h 56"/>
              </a:gdLst>
              <a:ahLst/>
              <a:cxnLst>
                <a:cxn ang="0">
                  <a:pos x="T0" y="T1"/>
                </a:cxn>
                <a:cxn ang="0">
                  <a:pos x="T2" y="T3"/>
                </a:cxn>
                <a:cxn ang="0">
                  <a:pos x="T4" y="T5"/>
                </a:cxn>
                <a:cxn ang="0">
                  <a:pos x="T6" y="T7"/>
                </a:cxn>
                <a:cxn ang="0">
                  <a:pos x="T8" y="T9"/>
                </a:cxn>
                <a:cxn ang="0">
                  <a:pos x="T10" y="T11"/>
                </a:cxn>
              </a:cxnLst>
              <a:rect l="0" t="0" r="r" b="b"/>
              <a:pathLst>
                <a:path w="57" h="56">
                  <a:moveTo>
                    <a:pt x="31" y="56"/>
                  </a:moveTo>
                  <a:lnTo>
                    <a:pt x="0" y="28"/>
                  </a:lnTo>
                  <a:lnTo>
                    <a:pt x="28" y="0"/>
                  </a:lnTo>
                  <a:lnTo>
                    <a:pt x="57" y="30"/>
                  </a:lnTo>
                  <a:lnTo>
                    <a:pt x="31" y="56"/>
                  </a:lnTo>
                  <a:lnTo>
                    <a:pt x="31" y="56"/>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Calibri" panose="020F0502020204030204"/>
                <a:ea typeface="宋体" panose="02010600030101010101" pitchFamily="2" charset="-122"/>
                <a:cs typeface="+mn-cs"/>
              </a:endParaRPr>
            </a:p>
          </p:txBody>
        </p:sp>
      </p:grpSp>
      <p:grpSp>
        <p:nvGrpSpPr>
          <p:cNvPr id="14" name="组合 13"/>
          <p:cNvGrpSpPr/>
          <p:nvPr/>
        </p:nvGrpSpPr>
        <p:grpSpPr>
          <a:xfrm>
            <a:off x="1749425" y="3653083"/>
            <a:ext cx="946150" cy="646331"/>
            <a:chOff x="1749425" y="3917878"/>
            <a:chExt cx="946150" cy="646331"/>
          </a:xfrm>
        </p:grpSpPr>
        <p:sp>
          <p:nvSpPr>
            <p:cNvPr id="121" name="文本框 120"/>
            <p:cNvSpPr txBox="1"/>
            <p:nvPr/>
          </p:nvSpPr>
          <p:spPr>
            <a:xfrm>
              <a:off x="1749425" y="3917878"/>
              <a:ext cx="946150" cy="646331"/>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3600" b="0" i="0" u="none" strike="noStrike" kern="1200" cap="none" spc="0" normalizeH="0" baseline="0" noProof="0" dirty="0">
                  <a:ln>
                    <a:noFill/>
                  </a:ln>
                  <a:solidFill>
                    <a:srgbClr val="FFFFFF">
                      <a:lumMod val="65000"/>
                    </a:srgbClr>
                  </a:solidFill>
                  <a:effectLst/>
                  <a:uLnTx/>
                  <a:uFillTx/>
                  <a:latin typeface="Impact" panose="020B0806030902050204" pitchFamily="34" charset="0"/>
                  <a:ea typeface="LiHei Pro" panose="020B0500000000000000" pitchFamily="34" charset="-122"/>
                  <a:cs typeface="+mn-cs"/>
                </a:rPr>
                <a:t>35</a:t>
              </a:r>
              <a:r>
                <a:rPr kumimoji="0" lang="en-US" altLang="zh-CN" sz="2000" b="0" i="0" u="none" strike="noStrike" kern="1200" cap="none" spc="0" normalizeH="0" baseline="0" noProof="0" dirty="0">
                  <a:ln>
                    <a:noFill/>
                  </a:ln>
                  <a:solidFill>
                    <a:srgbClr val="FFFFFF">
                      <a:lumMod val="65000"/>
                    </a:srgbClr>
                  </a:solidFill>
                  <a:effectLst/>
                  <a:uLnTx/>
                  <a:uFillTx/>
                  <a:latin typeface="Impact" panose="020B0806030902050204" pitchFamily="34" charset="0"/>
                  <a:ea typeface="LiHei Pro" panose="020B0500000000000000" pitchFamily="34" charset="-122"/>
                  <a:cs typeface="+mn-cs"/>
                </a:rPr>
                <a:t>%</a:t>
              </a:r>
              <a:endParaRPr kumimoji="0" lang="zh-CN" altLang="en-US" sz="3600" b="0" i="0" u="none" strike="noStrike" kern="1200" cap="none" spc="0" normalizeH="0" baseline="0" noProof="0" dirty="0">
                <a:ln>
                  <a:noFill/>
                </a:ln>
                <a:solidFill>
                  <a:srgbClr val="FFFFFF">
                    <a:lumMod val="65000"/>
                  </a:srgbClr>
                </a:solidFill>
                <a:effectLst/>
                <a:uLnTx/>
                <a:uFillTx/>
                <a:latin typeface="Impact" panose="020B0806030902050204" pitchFamily="34" charset="0"/>
                <a:ea typeface="LiHei Pro" panose="020B0500000000000000" pitchFamily="34" charset="-122"/>
                <a:cs typeface="+mn-cs"/>
              </a:endParaRPr>
            </a:p>
          </p:txBody>
        </p:sp>
        <p:cxnSp>
          <p:nvCxnSpPr>
            <p:cNvPr id="13" name="直接连接符 12"/>
            <p:cNvCxnSpPr/>
            <p:nvPr/>
          </p:nvCxnSpPr>
          <p:spPr>
            <a:xfrm>
              <a:off x="1911862" y="4500563"/>
              <a:ext cx="611602" cy="0"/>
            </a:xfrm>
            <a:prstGeom prst="line">
              <a:avLst/>
            </a:prstGeom>
            <a:ln w="19050">
              <a:solidFill>
                <a:srgbClr val="A6A6A6"/>
              </a:solidFill>
            </a:ln>
          </p:spPr>
          <p:style>
            <a:lnRef idx="1">
              <a:schemeClr val="accent1"/>
            </a:lnRef>
            <a:fillRef idx="0">
              <a:schemeClr val="accent1"/>
            </a:fillRef>
            <a:effectRef idx="0">
              <a:schemeClr val="accent1"/>
            </a:effectRef>
            <a:fontRef idx="minor">
              <a:schemeClr val="tx1"/>
            </a:fontRef>
          </p:style>
        </p:cxnSp>
      </p:grpSp>
      <p:grpSp>
        <p:nvGrpSpPr>
          <p:cNvPr id="122" name="组合 121"/>
          <p:cNvGrpSpPr/>
          <p:nvPr/>
        </p:nvGrpSpPr>
        <p:grpSpPr>
          <a:xfrm>
            <a:off x="4288114" y="3653083"/>
            <a:ext cx="946150" cy="646331"/>
            <a:chOff x="1749425" y="3917878"/>
            <a:chExt cx="946150" cy="646331"/>
          </a:xfrm>
        </p:grpSpPr>
        <p:sp>
          <p:nvSpPr>
            <p:cNvPr id="123" name="文本框 122"/>
            <p:cNvSpPr txBox="1"/>
            <p:nvPr/>
          </p:nvSpPr>
          <p:spPr>
            <a:xfrm>
              <a:off x="1749425" y="3917878"/>
              <a:ext cx="946150" cy="646331"/>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3600" b="0" i="0" u="none" strike="noStrike" kern="1200" cap="none" spc="0" normalizeH="0" baseline="0" noProof="0" dirty="0">
                  <a:ln>
                    <a:noFill/>
                  </a:ln>
                  <a:solidFill>
                    <a:srgbClr val="FFFFFF">
                      <a:lumMod val="65000"/>
                    </a:srgbClr>
                  </a:solidFill>
                  <a:effectLst/>
                  <a:uLnTx/>
                  <a:uFillTx/>
                  <a:latin typeface="Impact" panose="020B0806030902050204" pitchFamily="34" charset="0"/>
                  <a:ea typeface="LiHei Pro" panose="020B0500000000000000" pitchFamily="34" charset="-122"/>
                  <a:cs typeface="+mn-cs"/>
                </a:rPr>
                <a:t>50</a:t>
              </a:r>
              <a:r>
                <a:rPr kumimoji="0" lang="en-US" altLang="zh-CN" sz="2000" b="0" i="0" u="none" strike="noStrike" kern="1200" cap="none" spc="0" normalizeH="0" baseline="0" noProof="0" dirty="0">
                  <a:ln>
                    <a:noFill/>
                  </a:ln>
                  <a:solidFill>
                    <a:srgbClr val="FFFFFF">
                      <a:lumMod val="65000"/>
                    </a:srgbClr>
                  </a:solidFill>
                  <a:effectLst/>
                  <a:uLnTx/>
                  <a:uFillTx/>
                  <a:latin typeface="Impact" panose="020B0806030902050204" pitchFamily="34" charset="0"/>
                  <a:ea typeface="LiHei Pro" panose="020B0500000000000000" pitchFamily="34" charset="-122"/>
                  <a:cs typeface="+mn-cs"/>
                </a:rPr>
                <a:t>%</a:t>
              </a:r>
              <a:endParaRPr kumimoji="0" lang="zh-CN" altLang="en-US" sz="3600" b="0" i="0" u="none" strike="noStrike" kern="1200" cap="none" spc="0" normalizeH="0" baseline="0" noProof="0" dirty="0">
                <a:ln>
                  <a:noFill/>
                </a:ln>
                <a:solidFill>
                  <a:srgbClr val="FFFFFF">
                    <a:lumMod val="65000"/>
                  </a:srgbClr>
                </a:solidFill>
                <a:effectLst/>
                <a:uLnTx/>
                <a:uFillTx/>
                <a:latin typeface="Impact" panose="020B0806030902050204" pitchFamily="34" charset="0"/>
                <a:ea typeface="LiHei Pro" panose="020B0500000000000000" pitchFamily="34" charset="-122"/>
                <a:cs typeface="+mn-cs"/>
              </a:endParaRPr>
            </a:p>
          </p:txBody>
        </p:sp>
        <p:cxnSp>
          <p:nvCxnSpPr>
            <p:cNvPr id="124" name="直接连接符 123"/>
            <p:cNvCxnSpPr/>
            <p:nvPr/>
          </p:nvCxnSpPr>
          <p:spPr>
            <a:xfrm>
              <a:off x="1911862" y="4500563"/>
              <a:ext cx="611602" cy="0"/>
            </a:xfrm>
            <a:prstGeom prst="line">
              <a:avLst/>
            </a:prstGeom>
            <a:ln w="19050">
              <a:solidFill>
                <a:srgbClr val="A6A6A6"/>
              </a:solidFill>
            </a:ln>
          </p:spPr>
          <p:style>
            <a:lnRef idx="1">
              <a:schemeClr val="accent1"/>
            </a:lnRef>
            <a:fillRef idx="0">
              <a:schemeClr val="accent1"/>
            </a:fillRef>
            <a:effectRef idx="0">
              <a:schemeClr val="accent1"/>
            </a:effectRef>
            <a:fontRef idx="minor">
              <a:schemeClr val="tx1"/>
            </a:fontRef>
          </p:style>
        </p:cxnSp>
      </p:grpSp>
      <p:grpSp>
        <p:nvGrpSpPr>
          <p:cNvPr id="125" name="组合 124"/>
          <p:cNvGrpSpPr/>
          <p:nvPr/>
        </p:nvGrpSpPr>
        <p:grpSpPr>
          <a:xfrm>
            <a:off x="6891083" y="3653083"/>
            <a:ext cx="946150" cy="646331"/>
            <a:chOff x="1749425" y="3917878"/>
            <a:chExt cx="946150" cy="646331"/>
          </a:xfrm>
        </p:grpSpPr>
        <p:sp>
          <p:nvSpPr>
            <p:cNvPr id="126" name="文本框 125"/>
            <p:cNvSpPr txBox="1"/>
            <p:nvPr/>
          </p:nvSpPr>
          <p:spPr>
            <a:xfrm>
              <a:off x="1749425" y="3917878"/>
              <a:ext cx="946150" cy="646331"/>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3600" b="0" i="0" u="none" strike="noStrike" kern="1200" cap="none" spc="0" normalizeH="0" baseline="0" noProof="0" dirty="0">
                  <a:ln>
                    <a:noFill/>
                  </a:ln>
                  <a:solidFill>
                    <a:srgbClr val="FFFFFF">
                      <a:lumMod val="65000"/>
                    </a:srgbClr>
                  </a:solidFill>
                  <a:effectLst/>
                  <a:uLnTx/>
                  <a:uFillTx/>
                  <a:latin typeface="Impact" panose="020B0806030902050204" pitchFamily="34" charset="0"/>
                  <a:ea typeface="LiHei Pro" panose="020B0500000000000000" pitchFamily="34" charset="-122"/>
                  <a:cs typeface="+mn-cs"/>
                </a:rPr>
                <a:t>60</a:t>
              </a:r>
              <a:r>
                <a:rPr kumimoji="0" lang="en-US" altLang="zh-CN" sz="2000" b="0" i="0" u="none" strike="noStrike" kern="1200" cap="none" spc="0" normalizeH="0" baseline="0" noProof="0" dirty="0">
                  <a:ln>
                    <a:noFill/>
                  </a:ln>
                  <a:solidFill>
                    <a:srgbClr val="FFFFFF">
                      <a:lumMod val="65000"/>
                    </a:srgbClr>
                  </a:solidFill>
                  <a:effectLst/>
                  <a:uLnTx/>
                  <a:uFillTx/>
                  <a:latin typeface="Impact" panose="020B0806030902050204" pitchFamily="34" charset="0"/>
                  <a:ea typeface="LiHei Pro" panose="020B0500000000000000" pitchFamily="34" charset="-122"/>
                  <a:cs typeface="+mn-cs"/>
                </a:rPr>
                <a:t>%</a:t>
              </a:r>
              <a:endParaRPr kumimoji="0" lang="zh-CN" altLang="en-US" sz="3600" b="0" i="0" u="none" strike="noStrike" kern="1200" cap="none" spc="0" normalizeH="0" baseline="0" noProof="0" dirty="0">
                <a:ln>
                  <a:noFill/>
                </a:ln>
                <a:solidFill>
                  <a:srgbClr val="FFFFFF">
                    <a:lumMod val="65000"/>
                  </a:srgbClr>
                </a:solidFill>
                <a:effectLst/>
                <a:uLnTx/>
                <a:uFillTx/>
                <a:latin typeface="Impact" panose="020B0806030902050204" pitchFamily="34" charset="0"/>
                <a:ea typeface="LiHei Pro" panose="020B0500000000000000" pitchFamily="34" charset="-122"/>
                <a:cs typeface="+mn-cs"/>
              </a:endParaRPr>
            </a:p>
          </p:txBody>
        </p:sp>
        <p:cxnSp>
          <p:nvCxnSpPr>
            <p:cNvPr id="127" name="直接连接符 126"/>
            <p:cNvCxnSpPr/>
            <p:nvPr/>
          </p:nvCxnSpPr>
          <p:spPr>
            <a:xfrm>
              <a:off x="1911862" y="4500563"/>
              <a:ext cx="611602" cy="0"/>
            </a:xfrm>
            <a:prstGeom prst="line">
              <a:avLst/>
            </a:prstGeom>
            <a:ln w="19050">
              <a:solidFill>
                <a:srgbClr val="A6A6A6"/>
              </a:solidFill>
            </a:ln>
          </p:spPr>
          <p:style>
            <a:lnRef idx="1">
              <a:schemeClr val="accent1"/>
            </a:lnRef>
            <a:fillRef idx="0">
              <a:schemeClr val="accent1"/>
            </a:fillRef>
            <a:effectRef idx="0">
              <a:schemeClr val="accent1"/>
            </a:effectRef>
            <a:fontRef idx="minor">
              <a:schemeClr val="tx1"/>
            </a:fontRef>
          </p:style>
        </p:cxnSp>
      </p:grpSp>
      <p:grpSp>
        <p:nvGrpSpPr>
          <p:cNvPr id="128" name="组合 127"/>
          <p:cNvGrpSpPr/>
          <p:nvPr/>
        </p:nvGrpSpPr>
        <p:grpSpPr>
          <a:xfrm>
            <a:off x="9557372" y="3653083"/>
            <a:ext cx="946150" cy="646331"/>
            <a:chOff x="1749425" y="3917878"/>
            <a:chExt cx="946150" cy="646331"/>
          </a:xfrm>
        </p:grpSpPr>
        <p:sp>
          <p:nvSpPr>
            <p:cNvPr id="129" name="文本框 128"/>
            <p:cNvSpPr txBox="1"/>
            <p:nvPr/>
          </p:nvSpPr>
          <p:spPr>
            <a:xfrm>
              <a:off x="1749425" y="3917878"/>
              <a:ext cx="946150" cy="646331"/>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3600" b="0" i="0" u="none" strike="noStrike" kern="1200" cap="none" spc="0" normalizeH="0" baseline="0" noProof="0" dirty="0">
                  <a:ln>
                    <a:noFill/>
                  </a:ln>
                  <a:solidFill>
                    <a:srgbClr val="FFFFFF">
                      <a:lumMod val="65000"/>
                    </a:srgbClr>
                  </a:solidFill>
                  <a:effectLst/>
                  <a:uLnTx/>
                  <a:uFillTx/>
                  <a:latin typeface="Impact" panose="020B0806030902050204" pitchFamily="34" charset="0"/>
                  <a:ea typeface="LiHei Pro" panose="020B0500000000000000" pitchFamily="34" charset="-122"/>
                  <a:cs typeface="+mn-cs"/>
                </a:rPr>
                <a:t>75</a:t>
              </a:r>
              <a:r>
                <a:rPr kumimoji="0" lang="en-US" altLang="zh-CN" sz="2000" b="0" i="0" u="none" strike="noStrike" kern="1200" cap="none" spc="0" normalizeH="0" baseline="0" noProof="0" dirty="0">
                  <a:ln>
                    <a:noFill/>
                  </a:ln>
                  <a:solidFill>
                    <a:srgbClr val="FFFFFF">
                      <a:lumMod val="65000"/>
                    </a:srgbClr>
                  </a:solidFill>
                  <a:effectLst/>
                  <a:uLnTx/>
                  <a:uFillTx/>
                  <a:latin typeface="Impact" panose="020B0806030902050204" pitchFamily="34" charset="0"/>
                  <a:ea typeface="LiHei Pro" panose="020B0500000000000000" pitchFamily="34" charset="-122"/>
                  <a:cs typeface="+mn-cs"/>
                </a:rPr>
                <a:t>%</a:t>
              </a:r>
              <a:endParaRPr kumimoji="0" lang="zh-CN" altLang="en-US" sz="3600" b="0" i="0" u="none" strike="noStrike" kern="1200" cap="none" spc="0" normalizeH="0" baseline="0" noProof="0" dirty="0">
                <a:ln>
                  <a:noFill/>
                </a:ln>
                <a:solidFill>
                  <a:srgbClr val="FFFFFF">
                    <a:lumMod val="65000"/>
                  </a:srgbClr>
                </a:solidFill>
                <a:effectLst/>
                <a:uLnTx/>
                <a:uFillTx/>
                <a:latin typeface="Impact" panose="020B0806030902050204" pitchFamily="34" charset="0"/>
                <a:ea typeface="LiHei Pro" panose="020B0500000000000000" pitchFamily="34" charset="-122"/>
                <a:cs typeface="+mn-cs"/>
              </a:endParaRPr>
            </a:p>
          </p:txBody>
        </p:sp>
        <p:cxnSp>
          <p:nvCxnSpPr>
            <p:cNvPr id="130" name="直接连接符 129"/>
            <p:cNvCxnSpPr/>
            <p:nvPr/>
          </p:nvCxnSpPr>
          <p:spPr>
            <a:xfrm>
              <a:off x="1911862" y="4500563"/>
              <a:ext cx="611602" cy="0"/>
            </a:xfrm>
            <a:prstGeom prst="line">
              <a:avLst/>
            </a:prstGeom>
            <a:ln w="19050">
              <a:solidFill>
                <a:srgbClr val="A6A6A6"/>
              </a:solidFill>
            </a:ln>
          </p:spPr>
          <p:style>
            <a:lnRef idx="1">
              <a:schemeClr val="accent1"/>
            </a:lnRef>
            <a:fillRef idx="0">
              <a:schemeClr val="accent1"/>
            </a:fillRef>
            <a:effectRef idx="0">
              <a:schemeClr val="accent1"/>
            </a:effectRef>
            <a:fontRef idx="minor">
              <a:schemeClr val="tx1"/>
            </a:fontRef>
          </p:style>
        </p:cxnSp>
      </p:grpSp>
      <p:grpSp>
        <p:nvGrpSpPr>
          <p:cNvPr id="131" name="组合 130"/>
          <p:cNvGrpSpPr/>
          <p:nvPr/>
        </p:nvGrpSpPr>
        <p:grpSpPr>
          <a:xfrm>
            <a:off x="1035858" y="4316632"/>
            <a:ext cx="2335184" cy="1061221"/>
            <a:chOff x="2652976" y="4792830"/>
            <a:chExt cx="2335184" cy="1061221"/>
          </a:xfrm>
        </p:grpSpPr>
        <p:sp>
          <p:nvSpPr>
            <p:cNvPr id="132" name="文本框 131"/>
            <p:cNvSpPr txBox="1"/>
            <p:nvPr/>
          </p:nvSpPr>
          <p:spPr bwMode="auto">
            <a:xfrm>
              <a:off x="2652976" y="5096921"/>
              <a:ext cx="2335184" cy="757130"/>
            </a:xfrm>
            <a:prstGeom prst="rect">
              <a:avLst/>
            </a:prstGeom>
            <a:noFill/>
          </p:spPr>
          <p:txBody>
            <a:bodyPr wrap="square">
              <a:spAutoFit/>
            </a:bodyPr>
            <a:lstStyle/>
            <a:p>
              <a:pPr marL="0" marR="0" lvl="0" indent="0" algn="ctr" defTabSz="914400" rtl="0" eaLnBrk="1" fontAlgn="auto" latinLnBrk="0" hangingPunct="1">
                <a:lnSpc>
                  <a:spcPct val="120000"/>
                </a:lnSpc>
                <a:spcBef>
                  <a:spcPts val="0"/>
                </a:spcBef>
                <a:spcAft>
                  <a:spcPts val="0"/>
                </a:spcAft>
                <a:buClrTx/>
                <a:buSzTx/>
                <a:buFontTx/>
                <a:buNone/>
                <a:defRPr/>
              </a:pPr>
              <a:r>
                <a:rPr kumimoji="0" lang="zh-CN" altLang="en-US" sz="1200" b="0" i="0" u="none" strike="noStrike" kern="1200" cap="none" spc="0" normalizeH="0" baseline="0" noProof="0" dirty="0">
                  <a:ln>
                    <a:noFill/>
                  </a:ln>
                  <a:solidFill>
                    <a:srgbClr val="FFFFFF">
                      <a:lumMod val="50000"/>
                    </a:srgbClr>
                  </a:solidFill>
                  <a:effectLst/>
                  <a:uLnTx/>
                  <a:uFillTx/>
                  <a:latin typeface="方正正纤黑简体" panose="02000000000000000000" pitchFamily="2" charset="-122"/>
                  <a:ea typeface="方正正纤黑简体" panose="02000000000000000000" pitchFamily="2" charset="-122"/>
                  <a:cs typeface="+mn-cs"/>
                </a:rPr>
                <a:t>点击输入替换的内容点击输入替换的内容点击输入替换的内容点击输入替换的内容</a:t>
              </a:r>
            </a:p>
          </p:txBody>
        </p:sp>
        <p:sp>
          <p:nvSpPr>
            <p:cNvPr id="133" name="文本框 132"/>
            <p:cNvSpPr txBox="1"/>
            <p:nvPr/>
          </p:nvSpPr>
          <p:spPr bwMode="auto">
            <a:xfrm>
              <a:off x="2867361" y="4792830"/>
              <a:ext cx="1922797" cy="400863"/>
            </a:xfrm>
            <a:prstGeom prst="rect">
              <a:avLst/>
            </a:prstGeom>
            <a:noFill/>
          </p:spPr>
          <p:txBody>
            <a:bodyPr>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2000" b="0" i="0" u="none" strike="noStrike" kern="1200" cap="none" spc="0" normalizeH="0" baseline="0" noProof="0" dirty="0">
                  <a:ln>
                    <a:noFill/>
                  </a:ln>
                  <a:solidFill>
                    <a:srgbClr val="FFFFFF">
                      <a:lumMod val="50000"/>
                    </a:srgbClr>
                  </a:solidFill>
                  <a:effectLst/>
                  <a:uLnTx/>
                  <a:uFillTx/>
                  <a:latin typeface="方正正黑简体" panose="02000000000000000000" pitchFamily="2" charset="-122"/>
                  <a:ea typeface="方正正黑简体" panose="02000000000000000000" pitchFamily="2" charset="-122"/>
                  <a:cs typeface="+mn-cs"/>
                </a:rPr>
                <a:t>在此添加标题</a:t>
              </a:r>
            </a:p>
          </p:txBody>
        </p:sp>
      </p:grpSp>
      <p:grpSp>
        <p:nvGrpSpPr>
          <p:cNvPr id="134" name="组合 133"/>
          <p:cNvGrpSpPr/>
          <p:nvPr/>
        </p:nvGrpSpPr>
        <p:grpSpPr>
          <a:xfrm>
            <a:off x="3588760" y="4316632"/>
            <a:ext cx="2335184" cy="1061221"/>
            <a:chOff x="2652976" y="4792830"/>
            <a:chExt cx="2335184" cy="1061221"/>
          </a:xfrm>
        </p:grpSpPr>
        <p:sp>
          <p:nvSpPr>
            <p:cNvPr id="135" name="文本框 134"/>
            <p:cNvSpPr txBox="1"/>
            <p:nvPr/>
          </p:nvSpPr>
          <p:spPr bwMode="auto">
            <a:xfrm>
              <a:off x="2652976" y="5096921"/>
              <a:ext cx="2335184" cy="757130"/>
            </a:xfrm>
            <a:prstGeom prst="rect">
              <a:avLst/>
            </a:prstGeom>
            <a:noFill/>
          </p:spPr>
          <p:txBody>
            <a:bodyPr wrap="square">
              <a:spAutoFit/>
            </a:bodyPr>
            <a:lstStyle/>
            <a:p>
              <a:pPr marL="0" marR="0" lvl="0" indent="0" algn="ctr" defTabSz="914400" rtl="0" eaLnBrk="1" fontAlgn="auto" latinLnBrk="0" hangingPunct="1">
                <a:lnSpc>
                  <a:spcPct val="120000"/>
                </a:lnSpc>
                <a:spcBef>
                  <a:spcPts val="0"/>
                </a:spcBef>
                <a:spcAft>
                  <a:spcPts val="0"/>
                </a:spcAft>
                <a:buClrTx/>
                <a:buSzTx/>
                <a:buFontTx/>
                <a:buNone/>
                <a:defRPr/>
              </a:pPr>
              <a:r>
                <a:rPr kumimoji="0" lang="zh-CN" altLang="en-US" sz="1200" b="0" i="0" u="none" strike="noStrike" kern="1200" cap="none" spc="0" normalizeH="0" baseline="0" noProof="0" dirty="0">
                  <a:ln>
                    <a:noFill/>
                  </a:ln>
                  <a:solidFill>
                    <a:srgbClr val="FFFFFF">
                      <a:lumMod val="50000"/>
                    </a:srgbClr>
                  </a:solidFill>
                  <a:effectLst/>
                  <a:uLnTx/>
                  <a:uFillTx/>
                  <a:latin typeface="方正正纤黑简体" panose="02000000000000000000" pitchFamily="2" charset="-122"/>
                  <a:ea typeface="方正正纤黑简体" panose="02000000000000000000" pitchFamily="2" charset="-122"/>
                  <a:cs typeface="+mn-cs"/>
                </a:rPr>
                <a:t>点击输入替换的内容点击输入替换的内容点击输入替换的内容点击输入替换的内容</a:t>
              </a:r>
            </a:p>
          </p:txBody>
        </p:sp>
        <p:sp>
          <p:nvSpPr>
            <p:cNvPr id="136" name="文本框 135"/>
            <p:cNvSpPr txBox="1"/>
            <p:nvPr/>
          </p:nvSpPr>
          <p:spPr bwMode="auto">
            <a:xfrm>
              <a:off x="2867361" y="4792830"/>
              <a:ext cx="1922797" cy="400863"/>
            </a:xfrm>
            <a:prstGeom prst="rect">
              <a:avLst/>
            </a:prstGeom>
            <a:noFill/>
          </p:spPr>
          <p:txBody>
            <a:bodyPr>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2000" b="0" i="0" u="none" strike="noStrike" kern="1200" cap="none" spc="0" normalizeH="0" baseline="0" noProof="0" dirty="0">
                  <a:ln>
                    <a:noFill/>
                  </a:ln>
                  <a:solidFill>
                    <a:srgbClr val="FFFFFF">
                      <a:lumMod val="50000"/>
                    </a:srgbClr>
                  </a:solidFill>
                  <a:effectLst/>
                  <a:uLnTx/>
                  <a:uFillTx/>
                  <a:latin typeface="方正正黑简体" panose="02000000000000000000" pitchFamily="2" charset="-122"/>
                  <a:ea typeface="方正正黑简体" panose="02000000000000000000" pitchFamily="2" charset="-122"/>
                  <a:cs typeface="+mn-cs"/>
                </a:rPr>
                <a:t>在此添加标题</a:t>
              </a:r>
            </a:p>
          </p:txBody>
        </p:sp>
      </p:grpSp>
      <p:grpSp>
        <p:nvGrpSpPr>
          <p:cNvPr id="137" name="组合 136"/>
          <p:cNvGrpSpPr/>
          <p:nvPr/>
        </p:nvGrpSpPr>
        <p:grpSpPr>
          <a:xfrm>
            <a:off x="6239520" y="4316632"/>
            <a:ext cx="2335184" cy="1061221"/>
            <a:chOff x="2652976" y="4792830"/>
            <a:chExt cx="2335184" cy="1061221"/>
          </a:xfrm>
        </p:grpSpPr>
        <p:sp>
          <p:nvSpPr>
            <p:cNvPr id="138" name="文本框 137"/>
            <p:cNvSpPr txBox="1"/>
            <p:nvPr/>
          </p:nvSpPr>
          <p:spPr bwMode="auto">
            <a:xfrm>
              <a:off x="2652976" y="5096921"/>
              <a:ext cx="2335184" cy="757130"/>
            </a:xfrm>
            <a:prstGeom prst="rect">
              <a:avLst/>
            </a:prstGeom>
            <a:noFill/>
          </p:spPr>
          <p:txBody>
            <a:bodyPr wrap="square">
              <a:spAutoFit/>
            </a:bodyPr>
            <a:lstStyle/>
            <a:p>
              <a:pPr marL="0" marR="0" lvl="0" indent="0" algn="ctr" defTabSz="914400" rtl="0" eaLnBrk="1" fontAlgn="auto" latinLnBrk="0" hangingPunct="1">
                <a:lnSpc>
                  <a:spcPct val="120000"/>
                </a:lnSpc>
                <a:spcBef>
                  <a:spcPts val="0"/>
                </a:spcBef>
                <a:spcAft>
                  <a:spcPts val="0"/>
                </a:spcAft>
                <a:buClrTx/>
                <a:buSzTx/>
                <a:buFontTx/>
                <a:buNone/>
                <a:defRPr/>
              </a:pPr>
              <a:r>
                <a:rPr kumimoji="0" lang="zh-CN" altLang="en-US" sz="1200" b="0" i="0" u="none" strike="noStrike" kern="1200" cap="none" spc="0" normalizeH="0" baseline="0" noProof="0" dirty="0">
                  <a:ln>
                    <a:noFill/>
                  </a:ln>
                  <a:solidFill>
                    <a:srgbClr val="FFFFFF">
                      <a:lumMod val="50000"/>
                    </a:srgbClr>
                  </a:solidFill>
                  <a:effectLst/>
                  <a:uLnTx/>
                  <a:uFillTx/>
                  <a:latin typeface="方正正纤黑简体" panose="02000000000000000000" pitchFamily="2" charset="-122"/>
                  <a:ea typeface="方正正纤黑简体" panose="02000000000000000000" pitchFamily="2" charset="-122"/>
                  <a:cs typeface="+mn-cs"/>
                </a:rPr>
                <a:t>点击输入替换的内容点击输入替换的内容点击输入替换的内容点击输入替换的内容</a:t>
              </a:r>
            </a:p>
          </p:txBody>
        </p:sp>
        <p:sp>
          <p:nvSpPr>
            <p:cNvPr id="139" name="文本框 138"/>
            <p:cNvSpPr txBox="1"/>
            <p:nvPr/>
          </p:nvSpPr>
          <p:spPr bwMode="auto">
            <a:xfrm>
              <a:off x="2867361" y="4792830"/>
              <a:ext cx="1922797" cy="400863"/>
            </a:xfrm>
            <a:prstGeom prst="rect">
              <a:avLst/>
            </a:prstGeom>
            <a:noFill/>
          </p:spPr>
          <p:txBody>
            <a:bodyPr>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2000" b="0" i="0" u="none" strike="noStrike" kern="1200" cap="none" spc="0" normalizeH="0" baseline="0" noProof="0" dirty="0">
                  <a:ln>
                    <a:noFill/>
                  </a:ln>
                  <a:solidFill>
                    <a:srgbClr val="FFFFFF">
                      <a:lumMod val="50000"/>
                    </a:srgbClr>
                  </a:solidFill>
                  <a:effectLst/>
                  <a:uLnTx/>
                  <a:uFillTx/>
                  <a:latin typeface="方正正黑简体" panose="02000000000000000000" pitchFamily="2" charset="-122"/>
                  <a:ea typeface="方正正黑简体" panose="02000000000000000000" pitchFamily="2" charset="-122"/>
                  <a:cs typeface="+mn-cs"/>
                </a:rPr>
                <a:t>在此添加标题</a:t>
              </a:r>
            </a:p>
          </p:txBody>
        </p:sp>
      </p:grpSp>
      <p:grpSp>
        <p:nvGrpSpPr>
          <p:cNvPr id="140" name="组合 139"/>
          <p:cNvGrpSpPr/>
          <p:nvPr/>
        </p:nvGrpSpPr>
        <p:grpSpPr>
          <a:xfrm>
            <a:off x="8835453" y="4316632"/>
            <a:ext cx="2335184" cy="1061221"/>
            <a:chOff x="2652976" y="4792830"/>
            <a:chExt cx="2335184" cy="1061221"/>
          </a:xfrm>
        </p:grpSpPr>
        <p:sp>
          <p:nvSpPr>
            <p:cNvPr id="141" name="文本框 140"/>
            <p:cNvSpPr txBox="1"/>
            <p:nvPr/>
          </p:nvSpPr>
          <p:spPr bwMode="auto">
            <a:xfrm>
              <a:off x="2652976" y="5096921"/>
              <a:ext cx="2335184" cy="757130"/>
            </a:xfrm>
            <a:prstGeom prst="rect">
              <a:avLst/>
            </a:prstGeom>
            <a:noFill/>
          </p:spPr>
          <p:txBody>
            <a:bodyPr wrap="square">
              <a:spAutoFit/>
            </a:bodyPr>
            <a:lstStyle/>
            <a:p>
              <a:pPr marL="0" marR="0" lvl="0" indent="0" algn="ctr" defTabSz="914400" rtl="0" eaLnBrk="1" fontAlgn="auto" latinLnBrk="0" hangingPunct="1">
                <a:lnSpc>
                  <a:spcPct val="120000"/>
                </a:lnSpc>
                <a:spcBef>
                  <a:spcPts val="0"/>
                </a:spcBef>
                <a:spcAft>
                  <a:spcPts val="0"/>
                </a:spcAft>
                <a:buClrTx/>
                <a:buSzTx/>
                <a:buFontTx/>
                <a:buNone/>
                <a:defRPr/>
              </a:pPr>
              <a:r>
                <a:rPr kumimoji="0" lang="zh-CN" altLang="en-US" sz="1200" b="0" i="0" u="none" strike="noStrike" kern="1200" cap="none" spc="0" normalizeH="0" baseline="0" noProof="0" dirty="0">
                  <a:ln>
                    <a:noFill/>
                  </a:ln>
                  <a:solidFill>
                    <a:srgbClr val="FFFFFF">
                      <a:lumMod val="50000"/>
                    </a:srgbClr>
                  </a:solidFill>
                  <a:effectLst/>
                  <a:uLnTx/>
                  <a:uFillTx/>
                  <a:latin typeface="方正正纤黑简体" panose="02000000000000000000" pitchFamily="2" charset="-122"/>
                  <a:ea typeface="方正正纤黑简体" panose="02000000000000000000" pitchFamily="2" charset="-122"/>
                  <a:cs typeface="+mn-cs"/>
                </a:rPr>
                <a:t>点击输入替换的内容点击输入替换的内容点击输入替换的内容点击输入替换的内容</a:t>
              </a:r>
            </a:p>
          </p:txBody>
        </p:sp>
        <p:sp>
          <p:nvSpPr>
            <p:cNvPr id="142" name="文本框 141"/>
            <p:cNvSpPr txBox="1"/>
            <p:nvPr/>
          </p:nvSpPr>
          <p:spPr bwMode="auto">
            <a:xfrm>
              <a:off x="2867361" y="4792830"/>
              <a:ext cx="1922797" cy="400863"/>
            </a:xfrm>
            <a:prstGeom prst="rect">
              <a:avLst/>
            </a:prstGeom>
            <a:noFill/>
          </p:spPr>
          <p:txBody>
            <a:bodyPr>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2000" b="0" i="0" u="none" strike="noStrike" kern="1200" cap="none" spc="0" normalizeH="0" baseline="0" noProof="0" dirty="0">
                  <a:ln>
                    <a:noFill/>
                  </a:ln>
                  <a:solidFill>
                    <a:srgbClr val="FFFFFF">
                      <a:lumMod val="50000"/>
                    </a:srgbClr>
                  </a:solidFill>
                  <a:effectLst/>
                  <a:uLnTx/>
                  <a:uFillTx/>
                  <a:latin typeface="方正正黑简体" panose="02000000000000000000" pitchFamily="2" charset="-122"/>
                  <a:ea typeface="方正正黑简体" panose="02000000000000000000" pitchFamily="2" charset="-122"/>
                  <a:cs typeface="+mn-cs"/>
                </a:rPr>
                <a:t>在此添加标题</a:t>
              </a:r>
            </a:p>
          </p:txBody>
        </p:sp>
      </p:grpSp>
      <p:sp>
        <p:nvSpPr>
          <p:cNvPr id="143" name="椭圆 142"/>
          <p:cNvSpPr/>
          <p:nvPr/>
        </p:nvSpPr>
        <p:spPr>
          <a:xfrm>
            <a:off x="709696" y="497792"/>
            <a:ext cx="4015519" cy="466634"/>
          </a:xfrm>
          <a:prstGeom prst="ellipse">
            <a:avLst/>
          </a:prstGeom>
          <a:gradFill flip="none" rotWithShape="1">
            <a:gsLst>
              <a:gs pos="100000">
                <a:srgbClr val="C9C9C9">
                  <a:alpha val="0"/>
                </a:srgbClr>
              </a:gs>
              <a:gs pos="20000">
                <a:schemeClr val="bg1">
                  <a:lumMod val="50000"/>
                </a:schemeClr>
              </a:gs>
            </a:gsLst>
            <a:path path="shap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144" name="组合 143"/>
          <p:cNvGrpSpPr/>
          <p:nvPr/>
        </p:nvGrpSpPr>
        <p:grpSpPr>
          <a:xfrm>
            <a:off x="640284" y="184024"/>
            <a:ext cx="4021131" cy="613991"/>
            <a:chOff x="3418293" y="305852"/>
            <a:chExt cx="4844075" cy="872774"/>
          </a:xfrm>
        </p:grpSpPr>
        <p:sp>
          <p:nvSpPr>
            <p:cNvPr id="145" name="椭圆 144"/>
            <p:cNvSpPr/>
            <p:nvPr/>
          </p:nvSpPr>
          <p:spPr>
            <a:xfrm>
              <a:off x="3418293" y="305852"/>
              <a:ext cx="4844075" cy="466634"/>
            </a:xfrm>
            <a:prstGeom prst="ellipse">
              <a:avLst/>
            </a:prstGeom>
            <a:gradFill flip="none" rotWithShape="1">
              <a:gsLst>
                <a:gs pos="100000">
                  <a:srgbClr val="C9C9C9">
                    <a:alpha val="0"/>
                  </a:srgbClr>
                </a:gs>
                <a:gs pos="20000">
                  <a:schemeClr val="bg1">
                    <a:lumMod val="50000"/>
                  </a:schemeClr>
                </a:gs>
              </a:gsLst>
              <a:path path="shap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6" name="矩形 145"/>
            <p:cNvSpPr/>
            <p:nvPr/>
          </p:nvSpPr>
          <p:spPr>
            <a:xfrm>
              <a:off x="3502027" y="470122"/>
              <a:ext cx="4499303" cy="708504"/>
            </a:xfrm>
            <a:prstGeom prst="rect">
              <a:avLst/>
            </a:prstGeom>
            <a:gradFill>
              <a:gsLst>
                <a:gs pos="0">
                  <a:schemeClr val="bg1"/>
                </a:gs>
                <a:gs pos="100000">
                  <a:schemeClr val="bg1">
                    <a:lumMod val="95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147" name="组合 146"/>
          <p:cNvGrpSpPr/>
          <p:nvPr/>
        </p:nvGrpSpPr>
        <p:grpSpPr>
          <a:xfrm>
            <a:off x="574288" y="185585"/>
            <a:ext cx="970204" cy="1019136"/>
            <a:chOff x="1003288" y="1798087"/>
            <a:chExt cx="3398850" cy="3383513"/>
          </a:xfrm>
        </p:grpSpPr>
        <p:sp>
          <p:nvSpPr>
            <p:cNvPr id="148" name="AutoShape 3"/>
            <p:cNvSpPr>
              <a:spLocks noChangeAspect="1" noChangeArrowheads="1" noTextEdit="1"/>
            </p:cNvSpPr>
            <p:nvPr/>
          </p:nvSpPr>
          <p:spPr bwMode="auto">
            <a:xfrm>
              <a:off x="1566863" y="1863725"/>
              <a:ext cx="2835275" cy="3317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149" name="AutoShape 11"/>
            <p:cNvSpPr>
              <a:spLocks noChangeAspect="1" noChangeArrowheads="1" noTextEdit="1"/>
            </p:cNvSpPr>
            <p:nvPr/>
          </p:nvSpPr>
          <p:spPr bwMode="auto">
            <a:xfrm>
              <a:off x="1028024" y="1798087"/>
              <a:ext cx="2896276" cy="19966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grpSp>
          <p:nvGrpSpPr>
            <p:cNvPr id="150" name="组合 149"/>
            <p:cNvGrpSpPr/>
            <p:nvPr/>
          </p:nvGrpSpPr>
          <p:grpSpPr>
            <a:xfrm>
              <a:off x="1003288" y="1856944"/>
              <a:ext cx="3119221" cy="1919931"/>
              <a:chOff x="1028026" y="1617975"/>
              <a:chExt cx="3119221" cy="1919931"/>
            </a:xfrm>
          </p:grpSpPr>
          <p:sp>
            <p:nvSpPr>
              <p:cNvPr id="151" name="Freeform 13"/>
              <p:cNvSpPr/>
              <p:nvPr/>
            </p:nvSpPr>
            <p:spPr bwMode="auto">
              <a:xfrm>
                <a:off x="1028026" y="1617975"/>
                <a:ext cx="3119221" cy="1832376"/>
              </a:xfrm>
              <a:custGeom>
                <a:avLst/>
                <a:gdLst>
                  <a:gd name="T0" fmla="*/ 264 w 306"/>
                  <a:gd name="T1" fmla="*/ 91 h 210"/>
                  <a:gd name="T2" fmla="*/ 266 w 306"/>
                  <a:gd name="T3" fmla="*/ 73 h 210"/>
                  <a:gd name="T4" fmla="*/ 194 w 306"/>
                  <a:gd name="T5" fmla="*/ 0 h 210"/>
                  <a:gd name="T6" fmla="*/ 127 w 306"/>
                  <a:gd name="T7" fmla="*/ 43 h 210"/>
                  <a:gd name="T8" fmla="*/ 90 w 306"/>
                  <a:gd name="T9" fmla="*/ 27 h 210"/>
                  <a:gd name="T10" fmla="*/ 37 w 306"/>
                  <a:gd name="T11" fmla="*/ 80 h 210"/>
                  <a:gd name="T12" fmla="*/ 39 w 306"/>
                  <a:gd name="T13" fmla="*/ 92 h 210"/>
                  <a:gd name="T14" fmla="*/ 0 w 306"/>
                  <a:gd name="T15" fmla="*/ 149 h 210"/>
                  <a:gd name="T16" fmla="*/ 61 w 306"/>
                  <a:gd name="T17" fmla="*/ 210 h 210"/>
                  <a:gd name="T18" fmla="*/ 245 w 306"/>
                  <a:gd name="T19" fmla="*/ 210 h 210"/>
                  <a:gd name="T20" fmla="*/ 306 w 306"/>
                  <a:gd name="T21" fmla="*/ 149 h 210"/>
                  <a:gd name="T22" fmla="*/ 264 w 306"/>
                  <a:gd name="T23" fmla="*/ 91 h 2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06" h="210">
                    <a:moveTo>
                      <a:pt x="264" y="91"/>
                    </a:moveTo>
                    <a:cubicBezTo>
                      <a:pt x="265" y="85"/>
                      <a:pt x="266" y="79"/>
                      <a:pt x="266" y="73"/>
                    </a:cubicBezTo>
                    <a:cubicBezTo>
                      <a:pt x="266" y="33"/>
                      <a:pt x="234" y="0"/>
                      <a:pt x="194" y="0"/>
                    </a:cubicBezTo>
                    <a:cubicBezTo>
                      <a:pt x="164" y="0"/>
                      <a:pt x="139" y="18"/>
                      <a:pt x="127" y="43"/>
                    </a:cubicBezTo>
                    <a:cubicBezTo>
                      <a:pt x="118" y="33"/>
                      <a:pt x="104" y="27"/>
                      <a:pt x="90" y="27"/>
                    </a:cubicBezTo>
                    <a:cubicBezTo>
                      <a:pt x="61" y="27"/>
                      <a:pt x="37" y="50"/>
                      <a:pt x="37" y="80"/>
                    </a:cubicBezTo>
                    <a:cubicBezTo>
                      <a:pt x="37" y="84"/>
                      <a:pt x="38" y="88"/>
                      <a:pt x="39" y="92"/>
                    </a:cubicBezTo>
                    <a:cubicBezTo>
                      <a:pt x="16" y="101"/>
                      <a:pt x="0" y="123"/>
                      <a:pt x="0" y="149"/>
                    </a:cubicBezTo>
                    <a:cubicBezTo>
                      <a:pt x="0" y="183"/>
                      <a:pt x="28" y="210"/>
                      <a:pt x="61" y="210"/>
                    </a:cubicBezTo>
                    <a:cubicBezTo>
                      <a:pt x="245" y="210"/>
                      <a:pt x="245" y="210"/>
                      <a:pt x="245" y="210"/>
                    </a:cubicBezTo>
                    <a:cubicBezTo>
                      <a:pt x="278" y="210"/>
                      <a:pt x="306" y="183"/>
                      <a:pt x="306" y="149"/>
                    </a:cubicBezTo>
                    <a:cubicBezTo>
                      <a:pt x="306" y="122"/>
                      <a:pt x="288" y="99"/>
                      <a:pt x="264" y="91"/>
                    </a:cubicBezTo>
                    <a:close/>
                  </a:path>
                </a:pathLst>
              </a:custGeom>
              <a:gradFill flip="none" rotWithShape="1">
                <a:gsLst>
                  <a:gs pos="0">
                    <a:srgbClr val="9CCCC9"/>
                  </a:gs>
                  <a:gs pos="87000">
                    <a:srgbClr val="68B0AB"/>
                  </a:gs>
                </a:gsLst>
                <a:lin ang="0" scaled="0"/>
                <a:tileRect/>
              </a:gradFill>
              <a:ln w="101600">
                <a:gradFill>
                  <a:gsLst>
                    <a:gs pos="0">
                      <a:srgbClr val="81BDB9"/>
                    </a:gs>
                    <a:gs pos="100000">
                      <a:srgbClr val="9CCCC9"/>
                    </a:gs>
                  </a:gsLst>
                  <a:lin ang="0" scaled="0"/>
                </a:gradFill>
              </a:ln>
              <a:effectLst>
                <a:outerShdw blurRad="127000" dist="63500" dir="8100000" algn="tr" rotWithShape="0">
                  <a:prstClr val="black">
                    <a:alpha val="30000"/>
                  </a:prstClr>
                </a:outerShdw>
              </a:effectLst>
            </p:spPr>
            <p:txBody>
              <a:bodyPr vert="horz" wrap="square" lIns="91440" tIns="45720" rIns="91440" bIns="45720" numCol="1" anchor="t" anchorCtr="0" compatLnSpc="1"/>
              <a:lstStyle/>
              <a:p>
                <a:endParaRPr lang="zh-CN" altLang="en-US"/>
              </a:p>
            </p:txBody>
          </p:sp>
          <p:sp>
            <p:nvSpPr>
              <p:cNvPr id="152" name="Freeform 13"/>
              <p:cNvSpPr/>
              <p:nvPr/>
            </p:nvSpPr>
            <p:spPr bwMode="auto">
              <a:xfrm>
                <a:off x="1441600" y="1876870"/>
                <a:ext cx="2507439" cy="1661036"/>
              </a:xfrm>
              <a:custGeom>
                <a:avLst/>
                <a:gdLst>
                  <a:gd name="T0" fmla="*/ 264 w 306"/>
                  <a:gd name="T1" fmla="*/ 91 h 210"/>
                  <a:gd name="T2" fmla="*/ 266 w 306"/>
                  <a:gd name="T3" fmla="*/ 73 h 210"/>
                  <a:gd name="T4" fmla="*/ 194 w 306"/>
                  <a:gd name="T5" fmla="*/ 0 h 210"/>
                  <a:gd name="T6" fmla="*/ 127 w 306"/>
                  <a:gd name="T7" fmla="*/ 43 h 210"/>
                  <a:gd name="T8" fmla="*/ 90 w 306"/>
                  <a:gd name="T9" fmla="*/ 27 h 210"/>
                  <a:gd name="T10" fmla="*/ 37 w 306"/>
                  <a:gd name="T11" fmla="*/ 80 h 210"/>
                  <a:gd name="T12" fmla="*/ 39 w 306"/>
                  <a:gd name="T13" fmla="*/ 92 h 210"/>
                  <a:gd name="T14" fmla="*/ 0 w 306"/>
                  <a:gd name="T15" fmla="*/ 149 h 210"/>
                  <a:gd name="T16" fmla="*/ 61 w 306"/>
                  <a:gd name="T17" fmla="*/ 210 h 210"/>
                  <a:gd name="T18" fmla="*/ 245 w 306"/>
                  <a:gd name="T19" fmla="*/ 210 h 210"/>
                  <a:gd name="T20" fmla="*/ 306 w 306"/>
                  <a:gd name="T21" fmla="*/ 149 h 210"/>
                  <a:gd name="T22" fmla="*/ 264 w 306"/>
                  <a:gd name="T23" fmla="*/ 91 h 2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06" h="210">
                    <a:moveTo>
                      <a:pt x="264" y="91"/>
                    </a:moveTo>
                    <a:cubicBezTo>
                      <a:pt x="265" y="85"/>
                      <a:pt x="266" y="79"/>
                      <a:pt x="266" y="73"/>
                    </a:cubicBezTo>
                    <a:cubicBezTo>
                      <a:pt x="266" y="33"/>
                      <a:pt x="234" y="0"/>
                      <a:pt x="194" y="0"/>
                    </a:cubicBezTo>
                    <a:cubicBezTo>
                      <a:pt x="164" y="0"/>
                      <a:pt x="139" y="18"/>
                      <a:pt x="127" y="43"/>
                    </a:cubicBezTo>
                    <a:cubicBezTo>
                      <a:pt x="118" y="33"/>
                      <a:pt x="104" y="27"/>
                      <a:pt x="90" y="27"/>
                    </a:cubicBezTo>
                    <a:cubicBezTo>
                      <a:pt x="61" y="27"/>
                      <a:pt x="37" y="50"/>
                      <a:pt x="37" y="80"/>
                    </a:cubicBezTo>
                    <a:cubicBezTo>
                      <a:pt x="37" y="84"/>
                      <a:pt x="38" y="88"/>
                      <a:pt x="39" y="92"/>
                    </a:cubicBezTo>
                    <a:cubicBezTo>
                      <a:pt x="16" y="101"/>
                      <a:pt x="0" y="123"/>
                      <a:pt x="0" y="149"/>
                    </a:cubicBezTo>
                    <a:cubicBezTo>
                      <a:pt x="0" y="183"/>
                      <a:pt x="28" y="210"/>
                      <a:pt x="61" y="210"/>
                    </a:cubicBezTo>
                    <a:cubicBezTo>
                      <a:pt x="245" y="210"/>
                      <a:pt x="245" y="210"/>
                      <a:pt x="245" y="210"/>
                    </a:cubicBezTo>
                    <a:cubicBezTo>
                      <a:pt x="278" y="210"/>
                      <a:pt x="306" y="183"/>
                      <a:pt x="306" y="149"/>
                    </a:cubicBezTo>
                    <a:cubicBezTo>
                      <a:pt x="306" y="122"/>
                      <a:pt x="288" y="99"/>
                      <a:pt x="264" y="91"/>
                    </a:cubicBezTo>
                    <a:close/>
                  </a:path>
                </a:pathLst>
              </a:custGeom>
              <a:gradFill flip="none" rotWithShape="1">
                <a:gsLst>
                  <a:gs pos="0">
                    <a:schemeClr val="bg1"/>
                  </a:gs>
                  <a:gs pos="87000">
                    <a:schemeClr val="bg1">
                      <a:lumMod val="85000"/>
                    </a:schemeClr>
                  </a:gs>
                </a:gsLst>
                <a:lin ang="0" scaled="0"/>
                <a:tileRect/>
              </a:gradFill>
              <a:ln w="63500">
                <a:gradFill>
                  <a:gsLst>
                    <a:gs pos="0">
                      <a:schemeClr val="bg1">
                        <a:lumMod val="85000"/>
                      </a:schemeClr>
                    </a:gs>
                    <a:gs pos="100000">
                      <a:schemeClr val="bg1"/>
                    </a:gs>
                  </a:gsLst>
                  <a:lin ang="5400000" scaled="1"/>
                </a:gradFill>
              </a:ln>
              <a:effectLst>
                <a:outerShdw blurRad="127000" dist="63500" dir="8100000" algn="tr" rotWithShape="0">
                  <a:prstClr val="black">
                    <a:alpha val="30000"/>
                  </a:prstClr>
                </a:outerShdw>
              </a:effectLst>
            </p:spPr>
            <p:txBody>
              <a:bodyPr vert="horz" wrap="square" lIns="91440" tIns="45720" rIns="91440" bIns="45720" numCol="1" anchor="t" anchorCtr="0" compatLnSpc="1"/>
              <a:lstStyle/>
              <a:p>
                <a:endParaRPr lang="zh-CN" altLang="en-US"/>
              </a:p>
            </p:txBody>
          </p:sp>
        </p:grpSp>
      </p:grpSp>
      <p:sp>
        <p:nvSpPr>
          <p:cNvPr id="153" name="文本框 152"/>
          <p:cNvSpPr txBox="1"/>
          <p:nvPr/>
        </p:nvSpPr>
        <p:spPr>
          <a:xfrm>
            <a:off x="1723411" y="299043"/>
            <a:ext cx="2645285" cy="461665"/>
          </a:xfrm>
          <a:prstGeom prst="rect">
            <a:avLst/>
          </a:prstGeom>
          <a:noFill/>
        </p:spPr>
        <p:txBody>
          <a:bodyPr wrap="square" rtlCol="0">
            <a:spAutoFit/>
          </a:bodyPr>
          <a:lstStyle/>
          <a:p>
            <a:r>
              <a:rPr lang="zh-CN" altLang="en-US" sz="2400" b="1" dirty="0">
                <a:solidFill>
                  <a:srgbClr val="3A6461"/>
                </a:solidFill>
                <a:latin typeface="微软雅黑" panose="020B0503020204020204" pitchFamily="34" charset="-122"/>
                <a:ea typeface="微软雅黑" panose="020B0503020204020204" pitchFamily="34" charset="-122"/>
              </a:rPr>
              <a:t>并列关系图表</a:t>
            </a:r>
          </a:p>
        </p:txBody>
      </p:sp>
    </p:spTree>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1">
  <a:themeElements>
    <a:clrScheme name="自定义 2">
      <a:dk1>
        <a:srgbClr val="000000"/>
      </a:dk1>
      <a:lt1>
        <a:srgbClr val="FFFFFF"/>
      </a:lt1>
      <a:dk2>
        <a:srgbClr val="44546A"/>
      </a:dk2>
      <a:lt2>
        <a:srgbClr val="E7E6E6"/>
      </a:lt2>
      <a:accent1>
        <a:srgbClr val="FFBF53"/>
      </a:accent1>
      <a:accent2>
        <a:srgbClr val="F17475"/>
      </a:accent2>
      <a:accent3>
        <a:srgbClr val="01B3C5"/>
      </a:accent3>
      <a:accent4>
        <a:srgbClr val="6A3C7C"/>
      </a:accent4>
      <a:accent5>
        <a:srgbClr val="C65885"/>
      </a:accent5>
      <a:accent6>
        <a:srgbClr val="FCC79F"/>
      </a:accent6>
      <a:hlink>
        <a:srgbClr val="00AF92"/>
      </a:hlink>
      <a:folHlink>
        <a:srgbClr val="869FB7"/>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2">
  <a:themeElements>
    <a:clrScheme name="自定义 2">
      <a:dk1>
        <a:srgbClr val="000000"/>
      </a:dk1>
      <a:lt1>
        <a:srgbClr val="FFFFFF"/>
      </a:lt1>
      <a:dk2>
        <a:srgbClr val="44546A"/>
      </a:dk2>
      <a:lt2>
        <a:srgbClr val="E7E6E6"/>
      </a:lt2>
      <a:accent1>
        <a:srgbClr val="FFBF53"/>
      </a:accent1>
      <a:accent2>
        <a:srgbClr val="F17475"/>
      </a:accent2>
      <a:accent3>
        <a:srgbClr val="01B3C5"/>
      </a:accent3>
      <a:accent4>
        <a:srgbClr val="6A3C7C"/>
      </a:accent4>
      <a:accent5>
        <a:srgbClr val="C65885"/>
      </a:accent5>
      <a:accent6>
        <a:srgbClr val="FCC79F"/>
      </a:accent6>
      <a:hlink>
        <a:srgbClr val="00AF92"/>
      </a:hlink>
      <a:folHlink>
        <a:srgbClr val="869FB7"/>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w="19050" cap="flat" cmpd="sng" algn="ctr">
          <a:solidFill>
            <a:sysClr val="window" lastClr="FFFFFF">
              <a:lumMod val="65000"/>
            </a:sysClr>
          </a:solidFill>
          <a:prstDash val="sysDot"/>
          <a:miter lim="800000"/>
        </a:ln>
      </a:spPr>
      <a:bodyPr rtlCol="0" anchor="ctr"/>
      <a:lstStyle>
        <a:defPPr marL="0" marR="0" indent="0" algn="ctr" defTabSz="914400" eaLnBrk="1" fontAlgn="auto" latinLnBrk="0" hangingPunct="1">
          <a:lnSpc>
            <a:spcPct val="100000"/>
          </a:lnSpc>
          <a:spcBef>
            <a:spcPts val="0"/>
          </a:spcBef>
          <a:spcAft>
            <a:spcPts val="0"/>
          </a:spcAft>
          <a:buClrTx/>
          <a:buSzTx/>
          <a:buFontTx/>
          <a:buNone/>
          <a:defRPr kumimoji="0" sz="1800" b="0" i="0" u="none" strike="noStrike" kern="0" cap="none" spc="0" normalizeH="0" baseline="0" noProof="0">
            <a:ln>
              <a:noFill/>
            </a:ln>
            <a:solidFill>
              <a:prstClr val="white"/>
            </a:solidFill>
            <a:effectLst/>
            <a:uLnTx/>
            <a:uFillTx/>
            <a:latin typeface="Calibri" panose="020F0502020204030204"/>
            <a:ea typeface="宋体" panose="02010600030101010101" pitchFamily="2" charset="-122"/>
          </a:defRPr>
        </a:defPPr>
      </a:lstStyle>
    </a:spDef>
    <a:lnDef>
      <a:spPr>
        <a:ln w="19050">
          <a:solidFill>
            <a:srgbClr val="A6A6A6"/>
          </a:solidFill>
          <a:prstDash val="sysDot"/>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1951</Words>
  <Application>Microsoft Office PowerPoint</Application>
  <PresentationFormat>宽屏</PresentationFormat>
  <Paragraphs>302</Paragraphs>
  <Slides>26</Slides>
  <Notes>2</Notes>
  <HiddenSlides>0</HiddenSlides>
  <MMClips>0</MMClips>
  <ScaleCrop>false</ScaleCrop>
  <HeadingPairs>
    <vt:vector size="6" baseType="variant">
      <vt:variant>
        <vt:lpstr>已用的字体</vt:lpstr>
      </vt:variant>
      <vt:variant>
        <vt:i4>17</vt:i4>
      </vt:variant>
      <vt:variant>
        <vt:lpstr>主题</vt:lpstr>
      </vt:variant>
      <vt:variant>
        <vt:i4>3</vt:i4>
      </vt:variant>
      <vt:variant>
        <vt:lpstr>幻灯片标题</vt:lpstr>
      </vt:variant>
      <vt:variant>
        <vt:i4>26</vt:i4>
      </vt:variant>
    </vt:vector>
  </HeadingPairs>
  <TitlesOfParts>
    <vt:vector size="46" baseType="lpstr">
      <vt:lpstr>ITC Avant Garde Std Bk</vt:lpstr>
      <vt:lpstr>ITC Avant Garde Std Md</vt:lpstr>
      <vt:lpstr>LiHei Pro</vt:lpstr>
      <vt:lpstr>MRazor HKS Xbold</vt:lpstr>
      <vt:lpstr>Signika</vt:lpstr>
      <vt:lpstr>方正正黑简体</vt:lpstr>
      <vt:lpstr>方正正纤黑简体</vt:lpstr>
      <vt:lpstr>迷你简汉真广标</vt:lpstr>
      <vt:lpstr>时尚中黑简体</vt:lpstr>
      <vt:lpstr>微软雅黑</vt:lpstr>
      <vt:lpstr>造字工房悦黑体验版细体</vt:lpstr>
      <vt:lpstr>Arial</vt:lpstr>
      <vt:lpstr>Calibri</vt:lpstr>
      <vt:lpstr>Calibri Light</vt:lpstr>
      <vt:lpstr>Impact</vt:lpstr>
      <vt:lpstr>Leelawadee</vt:lpstr>
      <vt:lpstr>Wingdings</vt:lpstr>
      <vt:lpstr>office 主题</vt:lpstr>
      <vt:lpstr>office 主题1</vt:lpstr>
      <vt:lpstr>office 主题2</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
  <cp:lastModifiedBy>天 下</cp:lastModifiedBy>
  <cp:revision>546</cp:revision>
  <dcterms:created xsi:type="dcterms:W3CDTF">2015-03-26T09:40:00Z</dcterms:created>
  <dcterms:modified xsi:type="dcterms:W3CDTF">2021-01-06T01:17:42Z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2052-11.1.0.9513</vt:lpwstr>
  </property>
</Properties>
</file>