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9" r:id="rId3"/>
    <p:sldId id="260" r:id="rId4"/>
    <p:sldId id="264" r:id="rId5"/>
    <p:sldId id="265" r:id="rId6"/>
    <p:sldId id="266" r:id="rId7"/>
    <p:sldId id="267" r:id="rId8"/>
    <p:sldId id="261" r:id="rId9"/>
    <p:sldId id="268" r:id="rId10"/>
    <p:sldId id="273" r:id="rId11"/>
    <p:sldId id="274" r:id="rId12"/>
    <p:sldId id="275" r:id="rId13"/>
    <p:sldId id="262" r:id="rId14"/>
    <p:sldId id="272" r:id="rId15"/>
    <p:sldId id="276" r:id="rId16"/>
    <p:sldId id="277" r:id="rId17"/>
    <p:sldId id="278" r:id="rId18"/>
    <p:sldId id="263" r:id="rId19"/>
    <p:sldId id="279" r:id="rId20"/>
    <p:sldId id="280" r:id="rId21"/>
    <p:sldId id="281" r:id="rId22"/>
    <p:sldId id="282" r:id="rId23"/>
    <p:sldId id="28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8BF"/>
    <a:srgbClr val="E58F9E"/>
    <a:srgbClr val="F8BD0F"/>
    <a:srgbClr val="42B6A0"/>
    <a:srgbClr val="C5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9" d="100"/>
          <a:sy n="59" d="100"/>
        </p:scale>
        <p:origin x="90"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image" Target="../media/image5.jpeg"/><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A5B-48A7-905F-55E2212AEC2D}"/>
            </c:ext>
          </c:extLst>
        </c:ser>
        <c:ser>
          <c:idx val="1"/>
          <c:order val="1"/>
          <c:tx>
            <c:strRef>
              <c:f>Sheet1!$C$1</c:f>
              <c:strCache>
                <c:ptCount val="1"/>
                <c:pt idx="0">
                  <c:v>系列 2</c:v>
                </c:pt>
              </c:strCache>
            </c:strRef>
          </c:tx>
          <c:spPr>
            <a:blipFill>
              <a:blip xmlns:r="http://schemas.openxmlformats.org/officeDocument/2006/relationships"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A5B-48A7-905F-55E2212AEC2D}"/>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2-EA5B-48A7-905F-55E2212AEC2D}"/>
              </c:ext>
            </c:extLst>
          </c:dPt>
          <c:dPt>
            <c:idx val="1"/>
            <c:invertIfNegative val="0"/>
            <c:bubble3D val="0"/>
            <c:extLst>
              <c:ext xmlns:c16="http://schemas.microsoft.com/office/drawing/2014/chart" uri="{C3380CC4-5D6E-409C-BE32-E72D297353CC}">
                <c16:uniqueId val="{00000003-EA5B-48A7-905F-55E2212AEC2D}"/>
              </c:ext>
            </c:extLst>
          </c:dPt>
          <c:dPt>
            <c:idx val="2"/>
            <c:invertIfNegative val="0"/>
            <c:bubble3D val="0"/>
            <c:extLst>
              <c:ext xmlns:c16="http://schemas.microsoft.com/office/drawing/2014/chart" uri="{C3380CC4-5D6E-409C-BE32-E72D297353CC}">
                <c16:uniqueId val="{00000004-EA5B-48A7-905F-55E2212AEC2D}"/>
              </c:ext>
            </c:extLst>
          </c:dPt>
          <c:dPt>
            <c:idx val="3"/>
            <c:invertIfNegative val="0"/>
            <c:bubble3D val="0"/>
            <c:extLst>
              <c:ext xmlns:c16="http://schemas.microsoft.com/office/drawing/2014/chart" uri="{C3380CC4-5D6E-409C-BE32-E72D297353CC}">
                <c16:uniqueId val="{00000005-EA5B-48A7-905F-55E2212AEC2D}"/>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EA5B-48A7-905F-55E2212AEC2D}"/>
            </c:ext>
          </c:extLst>
        </c:ser>
        <c:dLbls>
          <c:showLegendKey val="0"/>
          <c:showVal val="0"/>
          <c:showCatName val="0"/>
          <c:showSerName val="0"/>
          <c:showPercent val="0"/>
          <c:showBubbleSize val="0"/>
        </c:dLbls>
        <c:gapWidth val="219"/>
        <c:overlap val="-27"/>
        <c:axId val="447231488"/>
        <c:axId val="447233024"/>
      </c:barChart>
      <c:catAx>
        <c:axId val="44723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47233024"/>
        <c:crosses val="autoZero"/>
        <c:auto val="1"/>
        <c:lblAlgn val="ctr"/>
        <c:lblOffset val="100"/>
        <c:noMultiLvlLbl val="0"/>
      </c:catAx>
      <c:valAx>
        <c:axId val="4472330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4723148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2CE16-F6FA-4043-9648-D3D03539C4A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1C04E-B5F8-4BE3-BC9B-F52F4EC5F7E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4.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30882" y="1240969"/>
            <a:ext cx="4431376" cy="4403850"/>
            <a:chOff x="1104759" y="1606732"/>
            <a:chExt cx="4431376" cy="4403850"/>
          </a:xfrm>
        </p:grpSpPr>
        <p:sp>
          <p:nvSpPr>
            <p:cNvPr id="5" name="Freeform 5"/>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7"/>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8"/>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9"/>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0"/>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1"/>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2"/>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3"/>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Freeform 14"/>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Freeform 15"/>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7" name="文本框 16"/>
          <p:cNvSpPr txBox="1"/>
          <p:nvPr/>
        </p:nvSpPr>
        <p:spPr>
          <a:xfrm>
            <a:off x="5534734" y="2181669"/>
            <a:ext cx="5650906" cy="1938992"/>
          </a:xfrm>
          <a:prstGeom prst="rect">
            <a:avLst/>
          </a:prstGeom>
          <a:noFill/>
        </p:spPr>
        <p:txBody>
          <a:bodyPr wrap="none" rtlCol="0">
            <a:spAutoFit/>
          </a:bodyPr>
          <a:lstStyle/>
          <a:p>
            <a:r>
              <a:rPr lang="en-US" altLang="zh-CN" sz="6000" b="1" dirty="0">
                <a:blipFill>
                  <a:blip r:embed="rId7"/>
                  <a:stretch>
                    <a:fillRect/>
                  </a:stretch>
                </a:blipFill>
                <a:cs typeface="+mn-ea"/>
                <a:sym typeface="+mn-lt"/>
              </a:rPr>
              <a:t>BIGGER YOUR</a:t>
            </a:r>
          </a:p>
          <a:p>
            <a:r>
              <a:rPr lang="en-US" altLang="zh-CN" sz="6000" b="1" dirty="0">
                <a:blipFill>
                  <a:blip r:embed="rId7"/>
                  <a:stretch>
                    <a:fillRect/>
                  </a:stretch>
                </a:blipFill>
                <a:cs typeface="+mn-ea"/>
                <a:sym typeface="+mn-lt"/>
              </a:rPr>
              <a:t>POWERPOINT</a:t>
            </a:r>
            <a:endParaRPr lang="zh-CN" altLang="en-US" sz="6000" b="1" dirty="0">
              <a:blipFill>
                <a:blip r:embed="rId7"/>
                <a:stretch>
                  <a:fillRect/>
                </a:stretch>
              </a:blipFill>
              <a:cs typeface="+mn-ea"/>
              <a:sym typeface="+mn-lt"/>
            </a:endParaRPr>
          </a:p>
        </p:txBody>
      </p:sp>
      <p:sp>
        <p:nvSpPr>
          <p:cNvPr id="18" name="任意多边形 17"/>
          <p:cNvSpPr/>
          <p:nvPr/>
        </p:nvSpPr>
        <p:spPr>
          <a:xfrm rot="16200000">
            <a:off x="8337327" y="1378793"/>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7"/>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9" name="文本框 18"/>
          <p:cNvSpPr txBox="1"/>
          <p:nvPr/>
        </p:nvSpPr>
        <p:spPr>
          <a:xfrm>
            <a:off x="5593957" y="4233204"/>
            <a:ext cx="1210588" cy="400110"/>
          </a:xfrm>
          <a:prstGeom prst="rect">
            <a:avLst/>
          </a:prstGeom>
          <a:noFill/>
        </p:spPr>
        <p:txBody>
          <a:bodyPr wrap="none" rtlCol="0">
            <a:spAutoFit/>
          </a:bodyPr>
          <a:lstStyle/>
          <a:p>
            <a:r>
              <a:rPr lang="zh-CN" altLang="en-US" sz="2000" dirty="0">
                <a:cs typeface="+mn-ea"/>
                <a:sym typeface="+mn-lt"/>
              </a:rPr>
              <a:t>工作总结</a:t>
            </a:r>
          </a:p>
        </p:txBody>
      </p:sp>
      <p:sp>
        <p:nvSpPr>
          <p:cNvPr id="21" name="文本框 20"/>
          <p:cNvSpPr txBox="1"/>
          <p:nvPr/>
        </p:nvSpPr>
        <p:spPr>
          <a:xfrm>
            <a:off x="7015101" y="4233204"/>
            <a:ext cx="1210588" cy="400110"/>
          </a:xfrm>
          <a:prstGeom prst="rect">
            <a:avLst/>
          </a:prstGeom>
          <a:noFill/>
        </p:spPr>
        <p:txBody>
          <a:bodyPr wrap="none" rtlCol="0">
            <a:spAutoFit/>
          </a:bodyPr>
          <a:lstStyle/>
          <a:p>
            <a:r>
              <a:rPr lang="zh-CN" altLang="en-US" sz="2000" dirty="0">
                <a:cs typeface="+mn-ea"/>
                <a:sym typeface="+mn-lt"/>
              </a:rPr>
              <a:t>商务报告</a:t>
            </a:r>
          </a:p>
        </p:txBody>
      </p:sp>
      <p:sp>
        <p:nvSpPr>
          <p:cNvPr id="22" name="任意多边形 21"/>
          <p:cNvSpPr/>
          <p:nvPr/>
        </p:nvSpPr>
        <p:spPr>
          <a:xfrm flipH="1" flipV="1">
            <a:off x="6862898" y="4410614"/>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3" name="文本框 22"/>
          <p:cNvSpPr txBox="1"/>
          <p:nvPr/>
        </p:nvSpPr>
        <p:spPr>
          <a:xfrm>
            <a:off x="8436245" y="4233204"/>
            <a:ext cx="1210588" cy="400110"/>
          </a:xfrm>
          <a:prstGeom prst="rect">
            <a:avLst/>
          </a:prstGeom>
          <a:noFill/>
        </p:spPr>
        <p:txBody>
          <a:bodyPr wrap="none" rtlCol="0">
            <a:spAutoFit/>
          </a:bodyPr>
          <a:lstStyle/>
          <a:p>
            <a:r>
              <a:rPr lang="zh-CN" altLang="en-US" sz="2000" dirty="0">
                <a:cs typeface="+mn-ea"/>
                <a:sym typeface="+mn-lt"/>
              </a:rPr>
              <a:t>商务展示</a:t>
            </a:r>
          </a:p>
        </p:txBody>
      </p:sp>
      <p:sp>
        <p:nvSpPr>
          <p:cNvPr id="25" name="文本框 24"/>
          <p:cNvSpPr txBox="1"/>
          <p:nvPr/>
        </p:nvSpPr>
        <p:spPr>
          <a:xfrm>
            <a:off x="9857388" y="4233204"/>
            <a:ext cx="1210588" cy="400110"/>
          </a:xfrm>
          <a:prstGeom prst="rect">
            <a:avLst/>
          </a:prstGeom>
          <a:noFill/>
        </p:spPr>
        <p:txBody>
          <a:bodyPr wrap="none" rtlCol="0">
            <a:spAutoFit/>
          </a:bodyPr>
          <a:lstStyle/>
          <a:p>
            <a:r>
              <a:rPr lang="zh-CN" altLang="en-US" sz="2000" dirty="0">
                <a:cs typeface="+mn-ea"/>
                <a:sym typeface="+mn-lt"/>
              </a:rPr>
              <a:t>工作计划</a:t>
            </a:r>
          </a:p>
        </p:txBody>
      </p:sp>
      <p:sp>
        <p:nvSpPr>
          <p:cNvPr id="26" name="矩形 25"/>
          <p:cNvSpPr/>
          <p:nvPr/>
        </p:nvSpPr>
        <p:spPr>
          <a:xfrm>
            <a:off x="4724481" y="4646371"/>
            <a:ext cx="7329678" cy="290657"/>
          </a:xfrm>
          <a:prstGeom prst="rect">
            <a:avLst/>
          </a:prstGeom>
        </p:spPr>
        <p:txBody>
          <a:bodyPr wrap="square">
            <a:spAutoFit/>
          </a:bodyPr>
          <a:lstStyle/>
          <a:p>
            <a:pPr algn="ctr" defTabSz="1218565">
              <a:lnSpc>
                <a:spcPct val="130000"/>
              </a:lnSpc>
              <a:defRPr/>
            </a:pPr>
            <a:r>
              <a:rPr lang="zh-CN" altLang="en-US" sz="1100" kern="0">
                <a:solidFill>
                  <a:srgbClr val="42B6A0"/>
                </a:solidFill>
                <a:cs typeface="+mn-ea"/>
                <a:sym typeface="+mn-lt"/>
              </a:rPr>
              <a:t>汇报时间：</a:t>
            </a:r>
            <a:r>
              <a:rPr lang="en-US" altLang="zh-CN" sz="1100" kern="0">
                <a:solidFill>
                  <a:srgbClr val="42B6A0"/>
                </a:solidFill>
                <a:cs typeface="+mn-ea"/>
                <a:sym typeface="+mn-lt"/>
              </a:rPr>
              <a:t>XXXX  </a:t>
            </a:r>
            <a:r>
              <a:rPr lang="zh-CN" altLang="en-US" sz="1100" kern="0">
                <a:solidFill>
                  <a:srgbClr val="42B6A0"/>
                </a:solidFill>
                <a:cs typeface="+mn-ea"/>
                <a:sym typeface="+mn-lt"/>
              </a:rPr>
              <a:t>汇报人：</a:t>
            </a:r>
            <a:r>
              <a:rPr lang="en-US" altLang="zh-CN" sz="1100" kern="0">
                <a:solidFill>
                  <a:srgbClr val="42B6A0"/>
                </a:solidFill>
                <a:cs typeface="+mn-ea"/>
                <a:sym typeface="+mn-lt"/>
              </a:rPr>
              <a:t>xiazaii</a:t>
            </a:r>
            <a:endParaRPr lang="zh-CN" altLang="en-US" sz="1100" kern="0" dirty="0">
              <a:solidFill>
                <a:srgbClr val="42B6A0"/>
              </a:solidFill>
              <a:cs typeface="+mn-ea"/>
              <a:sym typeface="+mn-lt"/>
            </a:endParaRPr>
          </a:p>
        </p:txBody>
      </p:sp>
      <p:sp>
        <p:nvSpPr>
          <p:cNvPr id="28" name="任意多边形 27"/>
          <p:cNvSpPr/>
          <p:nvPr/>
        </p:nvSpPr>
        <p:spPr>
          <a:xfrm flipH="1" flipV="1">
            <a:off x="8342396" y="4408107"/>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9" name="任意多边形 28"/>
          <p:cNvSpPr/>
          <p:nvPr/>
        </p:nvSpPr>
        <p:spPr>
          <a:xfrm flipH="1" flipV="1">
            <a:off x="9705796" y="4409933"/>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2" name="逃跑计划-夜空中最亮的星">
            <a:hlinkClick r:id="" action="ppaction://media"/>
          </p:cNvPr>
          <p:cNvPicPr>
            <a:picLocks noChangeAspect="1"/>
          </p:cNvPicPr>
          <p:nvPr>
            <a:audioFile r:link="rId2"/>
            <p:extLst>
              <p:ext uri="{DAA4B4D4-6D71-4841-9C94-3DE7FCFB9230}">
                <p14:media xmlns:p14="http://schemas.microsoft.com/office/powerpoint/2010/main" r:embed="rId1">
                  <p14:fade out="250"/>
                </p14:media>
              </p:ext>
            </p:extLst>
          </p:nvPr>
        </p:nvPicPr>
        <p:blipFill>
          <a:blip r:embed="rId10"/>
          <a:stretch>
            <a:fillRect/>
          </a:stretch>
        </p:blipFill>
        <p:spPr>
          <a:xfrm>
            <a:off x="-609600" y="6248400"/>
            <a:ext cx="609600" cy="6096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0.19948 0.27292 L -1.66667E-6 7.37257E-18 " pathEditMode="relative" rAng="0" ptsTypes="AA">
                                      <p:cBhvr>
                                        <p:cTn id="12" dur="2000" fill="hold"/>
                                        <p:tgtEl>
                                          <p:spTgt spid="16"/>
                                        </p:tgtEl>
                                        <p:attrNameLst>
                                          <p:attrName>ppt_x</p:attrName>
                                          <p:attrName>ppt_y</p:attrName>
                                        </p:attrNameLst>
                                      </p:cBhvr>
                                      <p:rCtr x="9740" y="-13750"/>
                                    </p:animMotion>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 calcmode="lin" valueType="num">
                                      <p:cBhvr>
                                        <p:cTn id="1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gtEl>
                                      </p:cBhvr>
                                    </p:animEffect>
                                  </p:childTnLst>
                                </p:cTn>
                              </p:par>
                            </p:childTnLst>
                          </p:cTn>
                        </p:par>
                        <p:par>
                          <p:cTn id="21" fill="hold">
                            <p:stCondLst>
                              <p:cond delay="3501"/>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4001"/>
                            </p:stCondLst>
                            <p:childTnLst>
                              <p:par>
                                <p:cTn id="26" presetID="16" presetClass="entr" presetSubtype="2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par>
                          <p:cTn id="29" fill="hold">
                            <p:stCondLst>
                              <p:cond delay="4501"/>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5001"/>
                            </p:stCondLst>
                            <p:childTnLst>
                              <p:par>
                                <p:cTn id="34" presetID="16" presetClass="entr" presetSubtype="2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par>
                          <p:cTn id="37" fill="hold">
                            <p:stCondLst>
                              <p:cond delay="5501"/>
                            </p:stCondLst>
                            <p:childTnLst>
                              <p:par>
                                <p:cTn id="38" presetID="16" presetClass="entr" presetSubtype="2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par>
                          <p:cTn id="41" fill="hold">
                            <p:stCondLst>
                              <p:cond delay="6001"/>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6501"/>
                            </p:stCondLst>
                            <p:childTnLst>
                              <p:par>
                                <p:cTn id="46" presetID="16" presetClass="entr" presetSubtype="2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par>
                          <p:cTn id="49" fill="hold">
                            <p:stCondLst>
                              <p:cond delay="7001"/>
                            </p:stCondLst>
                            <p:childTnLst>
                              <p:par>
                                <p:cTn id="50" presetID="16" presetClass="entr" presetSubtype="21"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6"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18" grpId="0" animBg="1"/>
      <p:bldP spid="19" grpId="0"/>
      <p:bldP spid="21" grpId="0"/>
      <p:bldP spid="22" grpId="0" animBg="1"/>
      <p:bldP spid="23" grpId="0"/>
      <p:bldP spid="25" grpId="0"/>
      <p:bldP spid="26" grpId="0"/>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2-2</a:t>
            </a:r>
            <a:endParaRPr lang="zh-CN" altLang="en-US" sz="2800" dirty="0">
              <a:solidFill>
                <a:schemeClr val="bg1"/>
              </a:solidFill>
              <a:cs typeface="+mn-ea"/>
              <a:sym typeface="+mn-lt"/>
            </a:endParaRPr>
          </a:p>
        </p:txBody>
      </p:sp>
      <p:grpSp>
        <p:nvGrpSpPr>
          <p:cNvPr id="6" name="组合 5"/>
          <p:cNvGrpSpPr/>
          <p:nvPr/>
        </p:nvGrpSpPr>
        <p:grpSpPr>
          <a:xfrm>
            <a:off x="6096000" y="4017710"/>
            <a:ext cx="1334644" cy="1790299"/>
            <a:chOff x="4562696" y="2704699"/>
            <a:chExt cx="1334644" cy="1790299"/>
          </a:xfrm>
        </p:grpSpPr>
        <p:sp>
          <p:nvSpPr>
            <p:cNvPr id="7" name="Freeform 13"/>
            <p:cNvSpPr/>
            <p:nvPr/>
          </p:nvSpPr>
          <p:spPr bwMode="auto">
            <a:xfrm>
              <a:off x="4562696" y="2704699"/>
              <a:ext cx="1334644" cy="1790299"/>
            </a:xfrm>
            <a:custGeom>
              <a:avLst/>
              <a:gdLst>
                <a:gd name="T0" fmla="*/ 45 w 723"/>
                <a:gd name="T1" fmla="*/ 753 h 970"/>
                <a:gd name="T2" fmla="*/ 506 w 723"/>
                <a:gd name="T3" fmla="*/ 877 h 970"/>
                <a:gd name="T4" fmla="*/ 630 w 723"/>
                <a:gd name="T5" fmla="*/ 416 h 970"/>
                <a:gd name="T6" fmla="*/ 504 w 723"/>
                <a:gd name="T7" fmla="*/ 291 h 970"/>
                <a:gd name="T8" fmla="*/ 504 w 723"/>
                <a:gd name="T9" fmla="*/ 291 h 970"/>
                <a:gd name="T10" fmla="*/ 0 w 723"/>
                <a:gd name="T11" fmla="*/ 0 h 970"/>
                <a:gd name="T12" fmla="*/ 0 w 723"/>
                <a:gd name="T13" fmla="*/ 582 h 970"/>
                <a:gd name="T14" fmla="*/ 0 w 723"/>
                <a:gd name="T15" fmla="*/ 582 h 970"/>
                <a:gd name="T16" fmla="*/ 45 w 723"/>
                <a:gd name="T17" fmla="*/ 75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45" y="753"/>
                  </a:moveTo>
                  <a:cubicBezTo>
                    <a:pt x="138" y="915"/>
                    <a:pt x="345" y="970"/>
                    <a:pt x="506" y="877"/>
                  </a:cubicBezTo>
                  <a:cubicBezTo>
                    <a:pt x="668" y="784"/>
                    <a:pt x="723" y="577"/>
                    <a:pt x="630" y="416"/>
                  </a:cubicBezTo>
                  <a:cubicBezTo>
                    <a:pt x="599" y="362"/>
                    <a:pt x="555" y="320"/>
                    <a:pt x="504" y="291"/>
                  </a:cubicBezTo>
                  <a:cubicBezTo>
                    <a:pt x="504" y="291"/>
                    <a:pt x="504" y="291"/>
                    <a:pt x="504" y="291"/>
                  </a:cubicBezTo>
                  <a:cubicBezTo>
                    <a:pt x="0" y="0"/>
                    <a:pt x="0" y="0"/>
                    <a:pt x="0" y="0"/>
                  </a:cubicBezTo>
                  <a:cubicBezTo>
                    <a:pt x="0" y="582"/>
                    <a:pt x="0" y="582"/>
                    <a:pt x="0" y="582"/>
                  </a:cubicBezTo>
                  <a:cubicBezTo>
                    <a:pt x="0" y="582"/>
                    <a:pt x="0" y="582"/>
                    <a:pt x="0" y="582"/>
                  </a:cubicBezTo>
                  <a:cubicBezTo>
                    <a:pt x="0" y="640"/>
                    <a:pt x="14" y="699"/>
                    <a:pt x="45" y="753"/>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8" name="文本框 47"/>
            <p:cNvSpPr txBox="1"/>
            <p:nvPr/>
          </p:nvSpPr>
          <p:spPr>
            <a:xfrm>
              <a:off x="4619870" y="2931790"/>
              <a:ext cx="423834"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latin typeface="+mn-lt"/>
                  <a:ea typeface="+mn-ea"/>
                  <a:cs typeface="+mn-ea"/>
                  <a:sym typeface="+mn-lt"/>
                </a:rPr>
                <a:t>04</a:t>
              </a:r>
              <a:endParaRPr lang="zh-CN" altLang="en-US" dirty="0">
                <a:solidFill>
                  <a:schemeClr val="tx1">
                    <a:alpha val="44000"/>
                  </a:schemeClr>
                </a:solidFill>
                <a:latin typeface="+mn-lt"/>
                <a:ea typeface="+mn-ea"/>
                <a:cs typeface="+mn-ea"/>
                <a:sym typeface="+mn-lt"/>
              </a:endParaRPr>
            </a:p>
          </p:txBody>
        </p:sp>
      </p:grpSp>
      <p:grpSp>
        <p:nvGrpSpPr>
          <p:cNvPr id="9" name="组合 8"/>
          <p:cNvGrpSpPr/>
          <p:nvPr/>
        </p:nvGrpSpPr>
        <p:grpSpPr>
          <a:xfrm>
            <a:off x="6096000" y="2227411"/>
            <a:ext cx="1334644" cy="1790299"/>
            <a:chOff x="4562696" y="914400"/>
            <a:chExt cx="1334644" cy="1790299"/>
          </a:xfrm>
        </p:grpSpPr>
        <p:sp>
          <p:nvSpPr>
            <p:cNvPr id="10" name="Freeform 11"/>
            <p:cNvSpPr/>
            <p:nvPr/>
          </p:nvSpPr>
          <p:spPr bwMode="auto">
            <a:xfrm>
              <a:off x="4562696" y="914400"/>
              <a:ext cx="1334644" cy="1790299"/>
            </a:xfrm>
            <a:custGeom>
              <a:avLst/>
              <a:gdLst>
                <a:gd name="T0" fmla="*/ 630 w 723"/>
                <a:gd name="T1" fmla="*/ 554 h 970"/>
                <a:gd name="T2" fmla="*/ 506 w 723"/>
                <a:gd name="T3" fmla="*/ 93 h 970"/>
                <a:gd name="T4" fmla="*/ 45 w 723"/>
                <a:gd name="T5" fmla="*/ 216 h 970"/>
                <a:gd name="T6" fmla="*/ 0 w 723"/>
                <a:gd name="T7" fmla="*/ 388 h 970"/>
                <a:gd name="T8" fmla="*/ 0 w 723"/>
                <a:gd name="T9" fmla="*/ 388 h 970"/>
                <a:gd name="T10" fmla="*/ 0 w 723"/>
                <a:gd name="T11" fmla="*/ 970 h 970"/>
                <a:gd name="T12" fmla="*/ 504 w 723"/>
                <a:gd name="T13" fmla="*/ 679 h 970"/>
                <a:gd name="T14" fmla="*/ 504 w 723"/>
                <a:gd name="T15" fmla="*/ 679 h 970"/>
                <a:gd name="T16" fmla="*/ 630 w 723"/>
                <a:gd name="T17" fmla="*/ 55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30" y="554"/>
                  </a:moveTo>
                  <a:cubicBezTo>
                    <a:pt x="723" y="393"/>
                    <a:pt x="668" y="186"/>
                    <a:pt x="506" y="93"/>
                  </a:cubicBezTo>
                  <a:cubicBezTo>
                    <a:pt x="345" y="0"/>
                    <a:pt x="138" y="55"/>
                    <a:pt x="45" y="216"/>
                  </a:cubicBezTo>
                  <a:cubicBezTo>
                    <a:pt x="14" y="270"/>
                    <a:pt x="0" y="329"/>
                    <a:pt x="0" y="388"/>
                  </a:cubicBezTo>
                  <a:cubicBezTo>
                    <a:pt x="0" y="388"/>
                    <a:pt x="0" y="388"/>
                    <a:pt x="0" y="388"/>
                  </a:cubicBezTo>
                  <a:cubicBezTo>
                    <a:pt x="0" y="970"/>
                    <a:pt x="0" y="970"/>
                    <a:pt x="0" y="970"/>
                  </a:cubicBezTo>
                  <a:cubicBezTo>
                    <a:pt x="504" y="679"/>
                    <a:pt x="504" y="679"/>
                    <a:pt x="504" y="679"/>
                  </a:cubicBezTo>
                  <a:cubicBezTo>
                    <a:pt x="504" y="679"/>
                    <a:pt x="504" y="679"/>
                    <a:pt x="504" y="679"/>
                  </a:cubicBezTo>
                  <a:cubicBezTo>
                    <a:pt x="555" y="650"/>
                    <a:pt x="599" y="608"/>
                    <a:pt x="630" y="554"/>
                  </a:cubicBez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11" name="文本框 48"/>
            <p:cNvSpPr txBox="1"/>
            <p:nvPr/>
          </p:nvSpPr>
          <p:spPr>
            <a:xfrm>
              <a:off x="4619870" y="2035404"/>
              <a:ext cx="423834"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latin typeface="+mn-lt"/>
                  <a:ea typeface="+mn-ea"/>
                  <a:cs typeface="+mn-ea"/>
                  <a:sym typeface="+mn-lt"/>
                </a:rPr>
                <a:t>02</a:t>
              </a:r>
              <a:endParaRPr lang="zh-CN" altLang="en-US" dirty="0">
                <a:solidFill>
                  <a:schemeClr val="tx1">
                    <a:alpha val="44000"/>
                  </a:schemeClr>
                </a:solidFill>
                <a:latin typeface="+mn-lt"/>
                <a:ea typeface="+mn-ea"/>
                <a:cs typeface="+mn-ea"/>
                <a:sym typeface="+mn-lt"/>
              </a:endParaRPr>
            </a:p>
          </p:txBody>
        </p:sp>
      </p:grpSp>
      <p:grpSp>
        <p:nvGrpSpPr>
          <p:cNvPr id="12" name="组合 11"/>
          <p:cNvGrpSpPr/>
          <p:nvPr/>
        </p:nvGrpSpPr>
        <p:grpSpPr>
          <a:xfrm>
            <a:off x="4761357" y="4017710"/>
            <a:ext cx="1334644" cy="1790299"/>
            <a:chOff x="3228053" y="2704699"/>
            <a:chExt cx="1334644" cy="1790299"/>
          </a:xfrm>
        </p:grpSpPr>
        <p:sp>
          <p:nvSpPr>
            <p:cNvPr id="13" name="Freeform 10"/>
            <p:cNvSpPr/>
            <p:nvPr/>
          </p:nvSpPr>
          <p:spPr bwMode="auto">
            <a:xfrm>
              <a:off x="3228053" y="2704699"/>
              <a:ext cx="1334644" cy="1790299"/>
            </a:xfrm>
            <a:custGeom>
              <a:avLst/>
              <a:gdLst>
                <a:gd name="T0" fmla="*/ 93 w 723"/>
                <a:gd name="T1" fmla="*/ 416 h 970"/>
                <a:gd name="T2" fmla="*/ 217 w 723"/>
                <a:gd name="T3" fmla="*/ 877 h 970"/>
                <a:gd name="T4" fmla="*/ 678 w 723"/>
                <a:gd name="T5" fmla="*/ 753 h 970"/>
                <a:gd name="T6" fmla="*/ 723 w 723"/>
                <a:gd name="T7" fmla="*/ 582 h 970"/>
                <a:gd name="T8" fmla="*/ 723 w 723"/>
                <a:gd name="T9" fmla="*/ 582 h 970"/>
                <a:gd name="T10" fmla="*/ 723 w 723"/>
                <a:gd name="T11" fmla="*/ 0 h 970"/>
                <a:gd name="T12" fmla="*/ 219 w 723"/>
                <a:gd name="T13" fmla="*/ 291 h 970"/>
                <a:gd name="T14" fmla="*/ 219 w 723"/>
                <a:gd name="T15" fmla="*/ 291 h 970"/>
                <a:gd name="T16" fmla="*/ 93 w 723"/>
                <a:gd name="T17" fmla="*/ 4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93" y="416"/>
                  </a:moveTo>
                  <a:cubicBezTo>
                    <a:pt x="0" y="577"/>
                    <a:pt x="55" y="784"/>
                    <a:pt x="217" y="877"/>
                  </a:cubicBezTo>
                  <a:cubicBezTo>
                    <a:pt x="378" y="970"/>
                    <a:pt x="585" y="915"/>
                    <a:pt x="678" y="753"/>
                  </a:cubicBezTo>
                  <a:cubicBezTo>
                    <a:pt x="709" y="699"/>
                    <a:pt x="723" y="640"/>
                    <a:pt x="723" y="582"/>
                  </a:cubicBezTo>
                  <a:cubicBezTo>
                    <a:pt x="723" y="582"/>
                    <a:pt x="723" y="582"/>
                    <a:pt x="723" y="582"/>
                  </a:cubicBezTo>
                  <a:cubicBezTo>
                    <a:pt x="723" y="0"/>
                    <a:pt x="723" y="0"/>
                    <a:pt x="723" y="0"/>
                  </a:cubicBezTo>
                  <a:cubicBezTo>
                    <a:pt x="219" y="291"/>
                    <a:pt x="219" y="291"/>
                    <a:pt x="219" y="291"/>
                  </a:cubicBezTo>
                  <a:cubicBezTo>
                    <a:pt x="219" y="291"/>
                    <a:pt x="219" y="291"/>
                    <a:pt x="219" y="291"/>
                  </a:cubicBezTo>
                  <a:cubicBezTo>
                    <a:pt x="168" y="320"/>
                    <a:pt x="124" y="362"/>
                    <a:pt x="93" y="416"/>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49"/>
            <p:cNvSpPr txBox="1"/>
            <p:nvPr/>
          </p:nvSpPr>
          <p:spPr>
            <a:xfrm>
              <a:off x="4078119" y="2931790"/>
              <a:ext cx="423834"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latin typeface="+mn-lt"/>
                  <a:ea typeface="+mn-ea"/>
                  <a:cs typeface="+mn-ea"/>
                  <a:sym typeface="+mn-lt"/>
                </a:rPr>
                <a:t>05</a:t>
              </a:r>
              <a:endParaRPr lang="zh-CN" altLang="en-US" dirty="0">
                <a:solidFill>
                  <a:schemeClr val="tx1">
                    <a:alpha val="44000"/>
                  </a:schemeClr>
                </a:solidFill>
                <a:latin typeface="+mn-lt"/>
                <a:ea typeface="+mn-ea"/>
                <a:cs typeface="+mn-ea"/>
                <a:sym typeface="+mn-lt"/>
              </a:endParaRPr>
            </a:p>
          </p:txBody>
        </p:sp>
      </p:grpSp>
      <p:grpSp>
        <p:nvGrpSpPr>
          <p:cNvPr id="15" name="组合 14"/>
          <p:cNvGrpSpPr/>
          <p:nvPr/>
        </p:nvGrpSpPr>
        <p:grpSpPr>
          <a:xfrm>
            <a:off x="4761357" y="2227411"/>
            <a:ext cx="1334644" cy="1790299"/>
            <a:chOff x="3228053" y="914400"/>
            <a:chExt cx="1334644" cy="1790299"/>
          </a:xfrm>
        </p:grpSpPr>
        <p:sp>
          <p:nvSpPr>
            <p:cNvPr id="16" name="Freeform 15"/>
            <p:cNvSpPr/>
            <p:nvPr/>
          </p:nvSpPr>
          <p:spPr bwMode="auto">
            <a:xfrm>
              <a:off x="3228053" y="914400"/>
              <a:ext cx="1334644" cy="1790299"/>
            </a:xfrm>
            <a:custGeom>
              <a:avLst/>
              <a:gdLst>
                <a:gd name="T0" fmla="*/ 678 w 723"/>
                <a:gd name="T1" fmla="*/ 216 h 970"/>
                <a:gd name="T2" fmla="*/ 217 w 723"/>
                <a:gd name="T3" fmla="*/ 93 h 970"/>
                <a:gd name="T4" fmla="*/ 93 w 723"/>
                <a:gd name="T5" fmla="*/ 554 h 970"/>
                <a:gd name="T6" fmla="*/ 219 w 723"/>
                <a:gd name="T7" fmla="*/ 679 h 970"/>
                <a:gd name="T8" fmla="*/ 219 w 723"/>
                <a:gd name="T9" fmla="*/ 679 h 970"/>
                <a:gd name="T10" fmla="*/ 723 w 723"/>
                <a:gd name="T11" fmla="*/ 970 h 970"/>
                <a:gd name="T12" fmla="*/ 723 w 723"/>
                <a:gd name="T13" fmla="*/ 388 h 970"/>
                <a:gd name="T14" fmla="*/ 723 w 723"/>
                <a:gd name="T15" fmla="*/ 388 h 970"/>
                <a:gd name="T16" fmla="*/ 678 w 723"/>
                <a:gd name="T17" fmla="*/ 2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78" y="216"/>
                  </a:moveTo>
                  <a:cubicBezTo>
                    <a:pt x="585" y="55"/>
                    <a:pt x="378" y="0"/>
                    <a:pt x="217" y="93"/>
                  </a:cubicBezTo>
                  <a:cubicBezTo>
                    <a:pt x="55" y="186"/>
                    <a:pt x="0" y="393"/>
                    <a:pt x="93" y="554"/>
                  </a:cubicBezTo>
                  <a:cubicBezTo>
                    <a:pt x="124" y="608"/>
                    <a:pt x="168" y="650"/>
                    <a:pt x="219" y="679"/>
                  </a:cubicBezTo>
                  <a:cubicBezTo>
                    <a:pt x="219" y="679"/>
                    <a:pt x="219" y="679"/>
                    <a:pt x="219" y="679"/>
                  </a:cubicBezTo>
                  <a:cubicBezTo>
                    <a:pt x="723" y="970"/>
                    <a:pt x="723" y="970"/>
                    <a:pt x="723" y="970"/>
                  </a:cubicBezTo>
                  <a:cubicBezTo>
                    <a:pt x="723" y="388"/>
                    <a:pt x="723" y="388"/>
                    <a:pt x="723" y="388"/>
                  </a:cubicBezTo>
                  <a:cubicBezTo>
                    <a:pt x="723" y="388"/>
                    <a:pt x="723" y="388"/>
                    <a:pt x="723" y="388"/>
                  </a:cubicBezTo>
                  <a:cubicBezTo>
                    <a:pt x="723" y="329"/>
                    <a:pt x="709" y="270"/>
                    <a:pt x="678" y="21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59"/>
            <p:cNvSpPr txBox="1"/>
            <p:nvPr/>
          </p:nvSpPr>
          <p:spPr>
            <a:xfrm>
              <a:off x="4078119" y="2035404"/>
              <a:ext cx="423834" cy="377026"/>
            </a:xfrm>
            <a:prstGeom prst="rect">
              <a:avLst/>
            </a:prstGeom>
            <a:noFill/>
          </p:spPr>
          <p:txBody>
            <a:bodyPr wrap="none" lIns="68580" tIns="34290" rIns="68580" bIns="34290" rtlCol="0">
              <a:spAutoFit/>
            </a:bodyPr>
            <a:lstStyle>
              <a:defPPr>
                <a:defRPr lang="zh-CN"/>
              </a:defPPr>
              <a:lvl1pPr>
                <a:defRPr sz="24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sz="2000" dirty="0">
                  <a:solidFill>
                    <a:schemeClr val="tx1">
                      <a:alpha val="44000"/>
                    </a:schemeClr>
                  </a:solidFill>
                  <a:latin typeface="+mn-lt"/>
                  <a:ea typeface="+mn-ea"/>
                  <a:cs typeface="+mn-ea"/>
                  <a:sym typeface="+mn-lt"/>
                </a:rPr>
                <a:t>01</a:t>
              </a:r>
              <a:endParaRPr lang="zh-CN" altLang="en-US" sz="2000" dirty="0">
                <a:solidFill>
                  <a:schemeClr val="tx1">
                    <a:alpha val="44000"/>
                  </a:schemeClr>
                </a:solidFill>
                <a:latin typeface="+mn-lt"/>
                <a:ea typeface="+mn-ea"/>
                <a:cs typeface="+mn-ea"/>
                <a:sym typeface="+mn-lt"/>
              </a:endParaRPr>
            </a:p>
          </p:txBody>
        </p:sp>
      </p:grpSp>
      <p:grpSp>
        <p:nvGrpSpPr>
          <p:cNvPr id="18" name="组合 17"/>
          <p:cNvGrpSpPr/>
          <p:nvPr/>
        </p:nvGrpSpPr>
        <p:grpSpPr>
          <a:xfrm>
            <a:off x="4226080" y="3393352"/>
            <a:ext cx="1869920" cy="1246351"/>
            <a:chOff x="2692776" y="2080341"/>
            <a:chExt cx="1869920" cy="1246351"/>
          </a:xfrm>
        </p:grpSpPr>
        <p:sp>
          <p:nvSpPr>
            <p:cNvPr id="19" name="Freeform 14"/>
            <p:cNvSpPr/>
            <p:nvPr/>
          </p:nvSpPr>
          <p:spPr bwMode="auto">
            <a:xfrm>
              <a:off x="2692776" y="2080341"/>
              <a:ext cx="1869920" cy="1246351"/>
            </a:xfrm>
            <a:custGeom>
              <a:avLst/>
              <a:gdLst>
                <a:gd name="T0" fmla="*/ 338 w 1013"/>
                <a:gd name="T1" fmla="*/ 0 h 675"/>
                <a:gd name="T2" fmla="*/ 0 w 1013"/>
                <a:gd name="T3" fmla="*/ 338 h 675"/>
                <a:gd name="T4" fmla="*/ 338 w 1013"/>
                <a:gd name="T5" fmla="*/ 675 h 675"/>
                <a:gd name="T6" fmla="*/ 509 w 1013"/>
                <a:gd name="T7" fmla="*/ 629 h 675"/>
                <a:gd name="T8" fmla="*/ 509 w 1013"/>
                <a:gd name="T9" fmla="*/ 629 h 675"/>
                <a:gd name="T10" fmla="*/ 1013 w 1013"/>
                <a:gd name="T11" fmla="*/ 338 h 675"/>
                <a:gd name="T12" fmla="*/ 509 w 1013"/>
                <a:gd name="T13" fmla="*/ 47 h 675"/>
                <a:gd name="T14" fmla="*/ 509 w 1013"/>
                <a:gd name="T15" fmla="*/ 47 h 675"/>
                <a:gd name="T16" fmla="*/ 338 w 1013"/>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338" y="0"/>
                  </a:moveTo>
                  <a:cubicBezTo>
                    <a:pt x="152" y="0"/>
                    <a:pt x="0" y="151"/>
                    <a:pt x="0" y="338"/>
                  </a:cubicBezTo>
                  <a:cubicBezTo>
                    <a:pt x="0" y="524"/>
                    <a:pt x="152" y="675"/>
                    <a:pt x="338" y="675"/>
                  </a:cubicBezTo>
                  <a:cubicBezTo>
                    <a:pt x="400" y="675"/>
                    <a:pt x="459" y="658"/>
                    <a:pt x="509" y="629"/>
                  </a:cubicBezTo>
                  <a:cubicBezTo>
                    <a:pt x="509" y="629"/>
                    <a:pt x="509" y="629"/>
                    <a:pt x="509" y="629"/>
                  </a:cubicBezTo>
                  <a:cubicBezTo>
                    <a:pt x="1013" y="338"/>
                    <a:pt x="1013" y="338"/>
                    <a:pt x="1013" y="338"/>
                  </a:cubicBezTo>
                  <a:cubicBezTo>
                    <a:pt x="509" y="47"/>
                    <a:pt x="509" y="47"/>
                    <a:pt x="509" y="47"/>
                  </a:cubicBezTo>
                  <a:cubicBezTo>
                    <a:pt x="509" y="47"/>
                    <a:pt x="509" y="47"/>
                    <a:pt x="509" y="47"/>
                  </a:cubicBezTo>
                  <a:cubicBezTo>
                    <a:pt x="459" y="17"/>
                    <a:pt x="400" y="0"/>
                    <a:pt x="338" y="0"/>
                  </a:cubicBez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20" name="文本框 61"/>
            <p:cNvSpPr txBox="1"/>
            <p:nvPr/>
          </p:nvSpPr>
          <p:spPr>
            <a:xfrm>
              <a:off x="3798355" y="2499742"/>
              <a:ext cx="423834"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latin typeface="+mn-lt"/>
                  <a:ea typeface="+mn-ea"/>
                  <a:cs typeface="+mn-ea"/>
                  <a:sym typeface="+mn-lt"/>
                </a:rPr>
                <a:t>06</a:t>
              </a:r>
              <a:endParaRPr lang="zh-CN" altLang="en-US" dirty="0">
                <a:solidFill>
                  <a:schemeClr val="tx1">
                    <a:alpha val="44000"/>
                  </a:schemeClr>
                </a:solidFill>
                <a:latin typeface="+mn-lt"/>
                <a:ea typeface="+mn-ea"/>
                <a:cs typeface="+mn-ea"/>
                <a:sym typeface="+mn-lt"/>
              </a:endParaRPr>
            </a:p>
          </p:txBody>
        </p:sp>
      </p:grpSp>
      <p:grpSp>
        <p:nvGrpSpPr>
          <p:cNvPr id="21" name="组合 20"/>
          <p:cNvGrpSpPr/>
          <p:nvPr/>
        </p:nvGrpSpPr>
        <p:grpSpPr>
          <a:xfrm>
            <a:off x="6096000" y="3393352"/>
            <a:ext cx="1869920" cy="1246351"/>
            <a:chOff x="4562696" y="2080341"/>
            <a:chExt cx="1869920" cy="1246351"/>
          </a:xfrm>
        </p:grpSpPr>
        <p:sp>
          <p:nvSpPr>
            <p:cNvPr id="22" name="Freeform 12"/>
            <p:cNvSpPr/>
            <p:nvPr/>
          </p:nvSpPr>
          <p:spPr bwMode="auto">
            <a:xfrm>
              <a:off x="4562696" y="2080341"/>
              <a:ext cx="1869920" cy="1246351"/>
            </a:xfrm>
            <a:custGeom>
              <a:avLst/>
              <a:gdLst>
                <a:gd name="T0" fmla="*/ 675 w 1013"/>
                <a:gd name="T1" fmla="*/ 675 h 675"/>
                <a:gd name="T2" fmla="*/ 1013 w 1013"/>
                <a:gd name="T3" fmla="*/ 338 h 675"/>
                <a:gd name="T4" fmla="*/ 675 w 1013"/>
                <a:gd name="T5" fmla="*/ 0 h 675"/>
                <a:gd name="T6" fmla="*/ 504 w 1013"/>
                <a:gd name="T7" fmla="*/ 47 h 675"/>
                <a:gd name="T8" fmla="*/ 504 w 1013"/>
                <a:gd name="T9" fmla="*/ 47 h 675"/>
                <a:gd name="T10" fmla="*/ 0 w 1013"/>
                <a:gd name="T11" fmla="*/ 338 h 675"/>
                <a:gd name="T12" fmla="*/ 504 w 1013"/>
                <a:gd name="T13" fmla="*/ 629 h 675"/>
                <a:gd name="T14" fmla="*/ 504 w 1013"/>
                <a:gd name="T15" fmla="*/ 629 h 675"/>
                <a:gd name="T16" fmla="*/ 675 w 1013"/>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675" y="675"/>
                  </a:moveTo>
                  <a:cubicBezTo>
                    <a:pt x="861" y="675"/>
                    <a:pt x="1013" y="524"/>
                    <a:pt x="1013" y="338"/>
                  </a:cubicBezTo>
                  <a:cubicBezTo>
                    <a:pt x="1013" y="151"/>
                    <a:pt x="861" y="0"/>
                    <a:pt x="675" y="0"/>
                  </a:cubicBezTo>
                  <a:cubicBezTo>
                    <a:pt x="613" y="0"/>
                    <a:pt x="554" y="17"/>
                    <a:pt x="504" y="47"/>
                  </a:cubicBezTo>
                  <a:cubicBezTo>
                    <a:pt x="504" y="47"/>
                    <a:pt x="504" y="47"/>
                    <a:pt x="504" y="47"/>
                  </a:cubicBezTo>
                  <a:cubicBezTo>
                    <a:pt x="0" y="338"/>
                    <a:pt x="0" y="338"/>
                    <a:pt x="0" y="338"/>
                  </a:cubicBezTo>
                  <a:cubicBezTo>
                    <a:pt x="504" y="629"/>
                    <a:pt x="504" y="629"/>
                    <a:pt x="504" y="629"/>
                  </a:cubicBezTo>
                  <a:cubicBezTo>
                    <a:pt x="504" y="629"/>
                    <a:pt x="504" y="629"/>
                    <a:pt x="504" y="629"/>
                  </a:cubicBezTo>
                  <a:cubicBezTo>
                    <a:pt x="554" y="658"/>
                    <a:pt x="613" y="675"/>
                    <a:pt x="675" y="675"/>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62"/>
            <p:cNvSpPr txBox="1"/>
            <p:nvPr/>
          </p:nvSpPr>
          <p:spPr>
            <a:xfrm>
              <a:off x="4857764" y="2499742"/>
              <a:ext cx="423834"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latin typeface="+mn-lt"/>
                  <a:ea typeface="+mn-ea"/>
                  <a:cs typeface="+mn-ea"/>
                  <a:sym typeface="+mn-lt"/>
                </a:rPr>
                <a:t>03</a:t>
              </a:r>
              <a:endParaRPr lang="zh-CN" altLang="en-US" dirty="0">
                <a:solidFill>
                  <a:schemeClr val="tx1">
                    <a:alpha val="44000"/>
                  </a:schemeClr>
                </a:solidFill>
                <a:latin typeface="+mn-lt"/>
                <a:ea typeface="+mn-ea"/>
                <a:cs typeface="+mn-ea"/>
                <a:sym typeface="+mn-lt"/>
              </a:endParaRPr>
            </a:p>
          </p:txBody>
        </p:sp>
      </p:grpSp>
      <p:sp>
        <p:nvSpPr>
          <p:cNvPr id="24" name="Freeform 910"/>
          <p:cNvSpPr/>
          <p:nvPr/>
        </p:nvSpPr>
        <p:spPr bwMode="auto">
          <a:xfrm>
            <a:off x="5344146" y="2483431"/>
            <a:ext cx="247910" cy="250150"/>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25" name="Freeform 307"/>
          <p:cNvSpPr>
            <a:spLocks noChangeAspect="1" noEditPoints="1"/>
          </p:cNvSpPr>
          <p:nvPr/>
        </p:nvSpPr>
        <p:spPr bwMode="auto">
          <a:xfrm>
            <a:off x="4411032" y="3889596"/>
            <a:ext cx="188960" cy="276052"/>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26" name="Freeform 266"/>
          <p:cNvSpPr>
            <a:spLocks noChangeAspect="1" noEditPoints="1"/>
          </p:cNvSpPr>
          <p:nvPr/>
        </p:nvSpPr>
        <p:spPr bwMode="auto">
          <a:xfrm>
            <a:off x="5343128" y="5271045"/>
            <a:ext cx="236614" cy="259242"/>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grpSp>
        <p:nvGrpSpPr>
          <p:cNvPr id="27" name="组合 26"/>
          <p:cNvGrpSpPr>
            <a:grpSpLocks noChangeAspect="1"/>
          </p:cNvGrpSpPr>
          <p:nvPr/>
        </p:nvGrpSpPr>
        <p:grpSpPr>
          <a:xfrm>
            <a:off x="6590594" y="5290932"/>
            <a:ext cx="256336" cy="219468"/>
            <a:chOff x="2162176" y="-104775"/>
            <a:chExt cx="1655763" cy="1417638"/>
          </a:xfrm>
          <a:solidFill>
            <a:schemeClr val="bg1"/>
          </a:solidFill>
        </p:grpSpPr>
        <p:sp>
          <p:nvSpPr>
            <p:cNvPr id="28"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30" name="组合 29"/>
          <p:cNvGrpSpPr>
            <a:grpSpLocks noChangeAspect="1"/>
          </p:cNvGrpSpPr>
          <p:nvPr/>
        </p:nvGrpSpPr>
        <p:grpSpPr>
          <a:xfrm>
            <a:off x="7557194" y="3894286"/>
            <a:ext cx="276052" cy="209788"/>
            <a:chOff x="10004425" y="1971676"/>
            <a:chExt cx="1593850" cy="1211262"/>
          </a:xfrm>
          <a:solidFill>
            <a:schemeClr val="bg1"/>
          </a:solidFill>
        </p:grpSpPr>
        <p:sp>
          <p:nvSpPr>
            <p:cNvPr id="31"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7" name="Freeform 63"/>
          <p:cNvSpPr>
            <a:spLocks noChangeAspect="1" noEditPoints="1"/>
          </p:cNvSpPr>
          <p:nvPr/>
        </p:nvSpPr>
        <p:spPr bwMode="auto">
          <a:xfrm>
            <a:off x="6674282" y="2424709"/>
            <a:ext cx="236616" cy="268752"/>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38" name="文本框 83"/>
          <p:cNvSpPr txBox="1"/>
          <p:nvPr/>
        </p:nvSpPr>
        <p:spPr>
          <a:xfrm>
            <a:off x="4654051" y="384575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39" name="文本框 38"/>
          <p:cNvSpPr txBox="1"/>
          <p:nvPr/>
        </p:nvSpPr>
        <p:spPr>
          <a:xfrm>
            <a:off x="5182532"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40" name="文本框 83"/>
          <p:cNvSpPr txBox="1"/>
          <p:nvPr/>
        </p:nvSpPr>
        <p:spPr>
          <a:xfrm>
            <a:off x="6412685"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41" name="文本框 83"/>
          <p:cNvSpPr txBox="1"/>
          <p:nvPr/>
        </p:nvSpPr>
        <p:spPr>
          <a:xfrm>
            <a:off x="5182532"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42" name="文本框 83"/>
          <p:cNvSpPr txBox="1"/>
          <p:nvPr/>
        </p:nvSpPr>
        <p:spPr>
          <a:xfrm>
            <a:off x="6412685"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43" name="文本框 83"/>
          <p:cNvSpPr txBox="1"/>
          <p:nvPr/>
        </p:nvSpPr>
        <p:spPr>
          <a:xfrm>
            <a:off x="6870024" y="3854497"/>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cs typeface="+mn-ea"/>
                <a:sym typeface="+mn-lt"/>
              </a:rPr>
              <a:t>标题</a:t>
            </a:r>
            <a:endParaRPr lang="zh-CN" altLang="en-US" dirty="0">
              <a:solidFill>
                <a:schemeClr val="bg1"/>
              </a:solidFill>
              <a:effectLst>
                <a:outerShdw blurRad="38100" dist="38100" dir="2700000" algn="tl">
                  <a:srgbClr val="000000">
                    <a:alpha val="43137"/>
                  </a:srgbClr>
                </a:outerShdw>
              </a:effectLst>
              <a:cs typeface="+mn-ea"/>
              <a:sym typeface="+mn-lt"/>
            </a:endParaRPr>
          </a:p>
        </p:txBody>
      </p:sp>
      <p:sp>
        <p:nvSpPr>
          <p:cNvPr id="44" name="文本框 58"/>
          <p:cNvSpPr txBox="1"/>
          <p:nvPr/>
        </p:nvSpPr>
        <p:spPr>
          <a:xfrm>
            <a:off x="2654080" y="3798496"/>
            <a:ext cx="1442016"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a:cs typeface="+mn-ea"/>
                <a:sym typeface="+mn-lt"/>
              </a:rPr>
              <a:t>输入您的文字</a:t>
            </a:r>
            <a:endParaRPr lang="en-US" altLang="zh-CN" sz="1600">
              <a:cs typeface="+mn-ea"/>
              <a:sym typeface="+mn-lt"/>
            </a:endParaRPr>
          </a:p>
        </p:txBody>
      </p:sp>
      <p:sp>
        <p:nvSpPr>
          <p:cNvPr id="45" name="文本框 58"/>
          <p:cNvSpPr txBox="1"/>
          <p:nvPr/>
        </p:nvSpPr>
        <p:spPr>
          <a:xfrm>
            <a:off x="3567993" y="2089273"/>
            <a:ext cx="1442016"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a:cs typeface="+mn-ea"/>
                <a:sym typeface="+mn-lt"/>
              </a:rPr>
              <a:t>输入您的文字</a:t>
            </a:r>
            <a:endParaRPr lang="en-US" altLang="zh-CN" sz="1600">
              <a:cs typeface="+mn-ea"/>
              <a:sym typeface="+mn-lt"/>
            </a:endParaRPr>
          </a:p>
        </p:txBody>
      </p:sp>
      <p:sp>
        <p:nvSpPr>
          <p:cNvPr id="46" name="文本框 58"/>
          <p:cNvSpPr txBox="1"/>
          <p:nvPr/>
        </p:nvSpPr>
        <p:spPr>
          <a:xfrm>
            <a:off x="3511160" y="5510400"/>
            <a:ext cx="1442016"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a:cs typeface="+mn-ea"/>
                <a:sym typeface="+mn-lt"/>
              </a:rPr>
              <a:t>输入您的文字</a:t>
            </a:r>
            <a:endParaRPr lang="en-US" altLang="zh-CN" sz="1600">
              <a:cs typeface="+mn-ea"/>
              <a:sym typeface="+mn-lt"/>
            </a:endParaRPr>
          </a:p>
        </p:txBody>
      </p:sp>
      <p:sp>
        <p:nvSpPr>
          <p:cNvPr id="47" name="文本框 58"/>
          <p:cNvSpPr txBox="1"/>
          <p:nvPr/>
        </p:nvSpPr>
        <p:spPr>
          <a:xfrm>
            <a:off x="8141863" y="3798496"/>
            <a:ext cx="1442016"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a:cs typeface="+mn-ea"/>
                <a:sym typeface="+mn-lt"/>
              </a:rPr>
              <a:t>输入您的文字</a:t>
            </a:r>
            <a:endParaRPr lang="en-US" altLang="zh-CN" sz="1600">
              <a:cs typeface="+mn-ea"/>
              <a:sym typeface="+mn-lt"/>
            </a:endParaRPr>
          </a:p>
        </p:txBody>
      </p:sp>
      <p:sp>
        <p:nvSpPr>
          <p:cNvPr id="48" name="文本框 58"/>
          <p:cNvSpPr txBox="1"/>
          <p:nvPr/>
        </p:nvSpPr>
        <p:spPr>
          <a:xfrm>
            <a:off x="7183568" y="2089273"/>
            <a:ext cx="1442016"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a:cs typeface="+mn-ea"/>
                <a:sym typeface="+mn-lt"/>
              </a:rPr>
              <a:t>输入您的文字</a:t>
            </a:r>
            <a:endParaRPr lang="en-US" altLang="zh-CN" sz="1600">
              <a:cs typeface="+mn-ea"/>
              <a:sym typeface="+mn-lt"/>
            </a:endParaRPr>
          </a:p>
        </p:txBody>
      </p:sp>
      <p:sp>
        <p:nvSpPr>
          <p:cNvPr id="49" name="文本框 58"/>
          <p:cNvSpPr txBox="1"/>
          <p:nvPr/>
        </p:nvSpPr>
        <p:spPr>
          <a:xfrm>
            <a:off x="7255576" y="5510400"/>
            <a:ext cx="1442016"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a:cs typeface="+mn-ea"/>
                <a:sym typeface="+mn-lt"/>
              </a:rPr>
              <a:t>输入您的文字</a:t>
            </a:r>
            <a:endParaRPr lang="en-US" altLang="zh-CN" sz="16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
                                        <p:tgtEl>
                                          <p:spTgt spid="24"/>
                                        </p:tgtEl>
                                      </p:cBhvr>
                                    </p:animEffect>
                                  </p:childTnLst>
                                </p:cTn>
                              </p:par>
                            </p:childTnLst>
                          </p:cTn>
                        </p:par>
                        <p:par>
                          <p:cTn id="45" fill="hold">
                            <p:stCondLst>
                              <p:cond delay="1000"/>
                            </p:stCondLst>
                            <p:childTnLst>
                              <p:par>
                                <p:cTn id="46" presetID="26" presetClass="emph" presetSubtype="0" repeatCount="2000" fill="hold" grpId="1" nodeType="afterEffect">
                                  <p:stCondLst>
                                    <p:cond delay="0"/>
                                  </p:stCondLst>
                                  <p:childTnLst>
                                    <p:animEffect transition="out" filter="fade">
                                      <p:cBhvr>
                                        <p:cTn id="47" dur="250" tmFilter="0, 0; .2, .5; .8, .5; 1, 0"/>
                                        <p:tgtEl>
                                          <p:spTgt spid="24"/>
                                        </p:tgtEl>
                                      </p:cBhvr>
                                    </p:animEffect>
                                    <p:animScale>
                                      <p:cBhvr>
                                        <p:cTn id="48" dur="125" autoRev="1" fill="hold"/>
                                        <p:tgtEl>
                                          <p:spTgt spid="24"/>
                                        </p:tgtEl>
                                      </p:cBhvr>
                                      <p:by x="105000" y="105000"/>
                                    </p:animScale>
                                  </p:childTnLst>
                                </p:cTn>
                              </p:par>
                              <p:par>
                                <p:cTn id="49" presetID="10" presetClass="entr" presetSubtype="0"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150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anim calcmode="lin" valueType="num">
                                      <p:cBhvr>
                                        <p:cTn id="56" dur="500" fill="hold"/>
                                        <p:tgtEl>
                                          <p:spTgt spid="45"/>
                                        </p:tgtEl>
                                        <p:attrNameLst>
                                          <p:attrName>ppt_x</p:attrName>
                                        </p:attrNameLst>
                                      </p:cBhvr>
                                      <p:tavLst>
                                        <p:tav tm="0">
                                          <p:val>
                                            <p:strVal val="#ppt_x"/>
                                          </p:val>
                                        </p:tav>
                                        <p:tav tm="100000">
                                          <p:val>
                                            <p:strVal val="#ppt_x"/>
                                          </p:val>
                                        </p:tav>
                                      </p:tavLst>
                                    </p:anim>
                                    <p:anim calcmode="lin" valueType="num">
                                      <p:cBhvr>
                                        <p:cTn id="57" dur="500" fill="hold"/>
                                        <p:tgtEl>
                                          <p:spTgt spid="45"/>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
                                        <p:tgtEl>
                                          <p:spTgt spid="37"/>
                                        </p:tgtEl>
                                      </p:cBhvr>
                                    </p:animEffect>
                                  </p:childTnLst>
                                </p:cTn>
                              </p:par>
                            </p:childTnLst>
                          </p:cTn>
                        </p:par>
                        <p:par>
                          <p:cTn id="62" fill="hold">
                            <p:stCondLst>
                              <p:cond delay="2500"/>
                            </p:stCondLst>
                            <p:childTnLst>
                              <p:par>
                                <p:cTn id="63" presetID="26" presetClass="emph" presetSubtype="0" repeatCount="2000" fill="hold" grpId="1" nodeType="afterEffect">
                                  <p:stCondLst>
                                    <p:cond delay="0"/>
                                  </p:stCondLst>
                                  <p:childTnLst>
                                    <p:animEffect transition="out" filter="fade">
                                      <p:cBhvr>
                                        <p:cTn id="64" dur="250" tmFilter="0, 0; .2, .5; .8, .5; 1, 0"/>
                                        <p:tgtEl>
                                          <p:spTgt spid="37"/>
                                        </p:tgtEl>
                                      </p:cBhvr>
                                    </p:animEffect>
                                    <p:animScale>
                                      <p:cBhvr>
                                        <p:cTn id="65" dur="125" autoRev="1" fill="hold"/>
                                        <p:tgtEl>
                                          <p:spTgt spid="37"/>
                                        </p:tgtEl>
                                      </p:cBhvr>
                                      <p:by x="105000" y="105000"/>
                                    </p:animScale>
                                  </p:childTnLst>
                                </p:cTn>
                              </p:par>
                              <p:par>
                                <p:cTn id="66" presetID="10" presetClass="entr" presetSubtype="0" fill="hold" grpId="0" nodeType="withEffect">
                                  <p:stCondLst>
                                    <p:cond delay="25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par>
                          <p:cTn id="69" fill="hold">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anim calcmode="lin" valueType="num">
                                      <p:cBhvr>
                                        <p:cTn id="73" dur="500" fill="hold"/>
                                        <p:tgtEl>
                                          <p:spTgt spid="48"/>
                                        </p:tgtEl>
                                        <p:attrNameLst>
                                          <p:attrName>ppt_x</p:attrName>
                                        </p:attrNameLst>
                                      </p:cBhvr>
                                      <p:tavLst>
                                        <p:tav tm="0">
                                          <p:val>
                                            <p:strVal val="#ppt_x"/>
                                          </p:val>
                                        </p:tav>
                                        <p:tav tm="100000">
                                          <p:val>
                                            <p:strVal val="#ppt_x"/>
                                          </p:val>
                                        </p:tav>
                                      </p:tavLst>
                                    </p:anim>
                                    <p:anim calcmode="lin" valueType="num">
                                      <p:cBhvr>
                                        <p:cTn id="74" dur="5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10"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
                                        <p:tgtEl>
                                          <p:spTgt spid="30"/>
                                        </p:tgtEl>
                                      </p:cBhvr>
                                    </p:animEffect>
                                  </p:childTnLst>
                                </p:cTn>
                              </p:par>
                            </p:childTnLst>
                          </p:cTn>
                        </p:par>
                        <p:par>
                          <p:cTn id="79" fill="hold">
                            <p:stCondLst>
                              <p:cond delay="4000"/>
                            </p:stCondLst>
                            <p:childTnLst>
                              <p:par>
                                <p:cTn id="80" presetID="26" presetClass="emph" presetSubtype="0" repeatCount="2000" fill="hold" nodeType="afterEffect">
                                  <p:stCondLst>
                                    <p:cond delay="0"/>
                                  </p:stCondLst>
                                  <p:childTnLst>
                                    <p:animEffect transition="out" filter="fade">
                                      <p:cBhvr>
                                        <p:cTn id="81" dur="250" tmFilter="0, 0; .2, .5; .8, .5; 1, 0"/>
                                        <p:tgtEl>
                                          <p:spTgt spid="30"/>
                                        </p:tgtEl>
                                      </p:cBhvr>
                                    </p:animEffect>
                                    <p:animScale>
                                      <p:cBhvr>
                                        <p:cTn id="82" dur="125" autoRev="1" fill="hold"/>
                                        <p:tgtEl>
                                          <p:spTgt spid="30"/>
                                        </p:tgtEl>
                                      </p:cBhvr>
                                      <p:by x="105000" y="105000"/>
                                    </p:animScale>
                                  </p:childTnLst>
                                </p:cTn>
                              </p:par>
                              <p:par>
                                <p:cTn id="83" presetID="10" presetClass="entr" presetSubtype="0" fill="hold" grpId="0" nodeType="withEffect">
                                  <p:stCondLst>
                                    <p:cond delay="25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anim calcmode="lin" valueType="num">
                                      <p:cBhvr>
                                        <p:cTn id="90" dur="500" fill="hold"/>
                                        <p:tgtEl>
                                          <p:spTgt spid="47"/>
                                        </p:tgtEl>
                                        <p:attrNameLst>
                                          <p:attrName>ppt_x</p:attrName>
                                        </p:attrNameLst>
                                      </p:cBhvr>
                                      <p:tavLst>
                                        <p:tav tm="0">
                                          <p:val>
                                            <p:strVal val="#ppt_x"/>
                                          </p:val>
                                        </p:tav>
                                        <p:tav tm="100000">
                                          <p:val>
                                            <p:strVal val="#ppt_x"/>
                                          </p:val>
                                        </p:tav>
                                      </p:tavLst>
                                    </p:anim>
                                    <p:anim calcmode="lin" valueType="num">
                                      <p:cBhvr>
                                        <p:cTn id="91" dur="5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
                                        <p:tgtEl>
                                          <p:spTgt spid="27"/>
                                        </p:tgtEl>
                                      </p:cBhvr>
                                    </p:animEffect>
                                  </p:childTnLst>
                                </p:cTn>
                              </p:par>
                            </p:childTnLst>
                          </p:cTn>
                        </p:par>
                        <p:par>
                          <p:cTn id="96" fill="hold">
                            <p:stCondLst>
                              <p:cond delay="5500"/>
                            </p:stCondLst>
                            <p:childTnLst>
                              <p:par>
                                <p:cTn id="97" presetID="26" presetClass="emph" presetSubtype="0" repeatCount="2000" fill="hold" nodeType="afterEffect">
                                  <p:stCondLst>
                                    <p:cond delay="0"/>
                                  </p:stCondLst>
                                  <p:childTnLst>
                                    <p:animEffect transition="out" filter="fade">
                                      <p:cBhvr>
                                        <p:cTn id="98" dur="250" tmFilter="0, 0; .2, .5; .8, .5; 1, 0"/>
                                        <p:tgtEl>
                                          <p:spTgt spid="27"/>
                                        </p:tgtEl>
                                      </p:cBhvr>
                                    </p:animEffect>
                                    <p:animScale>
                                      <p:cBhvr>
                                        <p:cTn id="99" dur="125" autoRev="1" fill="hold"/>
                                        <p:tgtEl>
                                          <p:spTgt spid="27"/>
                                        </p:tgtEl>
                                      </p:cBhvr>
                                      <p:by x="105000" y="105000"/>
                                    </p:animScale>
                                  </p:childTnLst>
                                </p:cTn>
                              </p:par>
                              <p:par>
                                <p:cTn id="100" presetID="10" presetClass="entr" presetSubtype="0" fill="hold" grpId="0" nodeType="withEffect">
                                  <p:stCondLst>
                                    <p:cond delay="25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par>
                          <p:cTn id="103" fill="hold">
                            <p:stCondLst>
                              <p:cond delay="6000"/>
                            </p:stCondLst>
                            <p:childTnLst>
                              <p:par>
                                <p:cTn id="104" presetID="42" presetClass="entr" presetSubtype="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anim calcmode="lin" valueType="num">
                                      <p:cBhvr>
                                        <p:cTn id="107" dur="500" fill="hold"/>
                                        <p:tgtEl>
                                          <p:spTgt spid="49"/>
                                        </p:tgtEl>
                                        <p:attrNameLst>
                                          <p:attrName>ppt_x</p:attrName>
                                        </p:attrNameLst>
                                      </p:cBhvr>
                                      <p:tavLst>
                                        <p:tav tm="0">
                                          <p:val>
                                            <p:strVal val="#ppt_x"/>
                                          </p:val>
                                        </p:tav>
                                        <p:tav tm="100000">
                                          <p:val>
                                            <p:strVal val="#ppt_x"/>
                                          </p:val>
                                        </p:tav>
                                      </p:tavLst>
                                    </p:anim>
                                    <p:anim calcmode="lin" valueType="num">
                                      <p:cBhvr>
                                        <p:cTn id="108" dur="500" fill="hold"/>
                                        <p:tgtEl>
                                          <p:spTgt spid="49"/>
                                        </p:tgtEl>
                                        <p:attrNameLst>
                                          <p:attrName>ppt_y</p:attrName>
                                        </p:attrNameLst>
                                      </p:cBhvr>
                                      <p:tavLst>
                                        <p:tav tm="0">
                                          <p:val>
                                            <p:strVal val="#ppt_y+.1"/>
                                          </p:val>
                                        </p:tav>
                                        <p:tav tm="100000">
                                          <p:val>
                                            <p:strVal val="#ppt_y"/>
                                          </p:val>
                                        </p:tav>
                                      </p:tavLst>
                                    </p:anim>
                                  </p:childTnLst>
                                </p:cTn>
                              </p:par>
                            </p:childTnLst>
                          </p:cTn>
                        </p:par>
                        <p:par>
                          <p:cTn id="109" fill="hold">
                            <p:stCondLst>
                              <p:cond delay="6500"/>
                            </p:stCondLst>
                            <p:childTnLst>
                              <p:par>
                                <p:cTn id="110" presetID="10" presetClass="entr" presetSubtype="0"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
                                        <p:tgtEl>
                                          <p:spTgt spid="26"/>
                                        </p:tgtEl>
                                      </p:cBhvr>
                                    </p:animEffect>
                                  </p:childTnLst>
                                </p:cTn>
                              </p:par>
                            </p:childTnLst>
                          </p:cTn>
                        </p:par>
                        <p:par>
                          <p:cTn id="113" fill="hold">
                            <p:stCondLst>
                              <p:cond delay="7000"/>
                            </p:stCondLst>
                            <p:childTnLst>
                              <p:par>
                                <p:cTn id="114" presetID="26" presetClass="emph" presetSubtype="0" repeatCount="2000" fill="hold" grpId="1" nodeType="afterEffect">
                                  <p:stCondLst>
                                    <p:cond delay="0"/>
                                  </p:stCondLst>
                                  <p:childTnLst>
                                    <p:animEffect transition="out" filter="fade">
                                      <p:cBhvr>
                                        <p:cTn id="115" dur="250" tmFilter="0, 0; .2, .5; .8, .5; 1, 0"/>
                                        <p:tgtEl>
                                          <p:spTgt spid="26"/>
                                        </p:tgtEl>
                                      </p:cBhvr>
                                    </p:animEffect>
                                    <p:animScale>
                                      <p:cBhvr>
                                        <p:cTn id="116" dur="125" autoRev="1" fill="hold"/>
                                        <p:tgtEl>
                                          <p:spTgt spid="26"/>
                                        </p:tgtEl>
                                      </p:cBhvr>
                                      <p:by x="105000" y="105000"/>
                                    </p:animScale>
                                  </p:childTnLst>
                                </p:cTn>
                              </p:par>
                              <p:par>
                                <p:cTn id="117" presetID="10" presetClass="entr" presetSubtype="0" fill="hold" grpId="0" nodeType="withEffect">
                                  <p:stCondLst>
                                    <p:cond delay="2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childTnLst>
                          </p:cTn>
                        </p:par>
                        <p:par>
                          <p:cTn id="120" fill="hold">
                            <p:stCondLst>
                              <p:cond delay="7500"/>
                            </p:stCondLst>
                            <p:childTnLst>
                              <p:par>
                                <p:cTn id="121" presetID="42" presetClass="entr" presetSubtype="0" fill="hold" grpId="0" nodeType="after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500"/>
                                        <p:tgtEl>
                                          <p:spTgt spid="46"/>
                                        </p:tgtEl>
                                      </p:cBhvr>
                                    </p:animEffect>
                                    <p:anim calcmode="lin" valueType="num">
                                      <p:cBhvr>
                                        <p:cTn id="124" dur="500" fill="hold"/>
                                        <p:tgtEl>
                                          <p:spTgt spid="46"/>
                                        </p:tgtEl>
                                        <p:attrNameLst>
                                          <p:attrName>ppt_x</p:attrName>
                                        </p:attrNameLst>
                                      </p:cBhvr>
                                      <p:tavLst>
                                        <p:tav tm="0">
                                          <p:val>
                                            <p:strVal val="#ppt_x"/>
                                          </p:val>
                                        </p:tav>
                                        <p:tav tm="100000">
                                          <p:val>
                                            <p:strVal val="#ppt_x"/>
                                          </p:val>
                                        </p:tav>
                                      </p:tavLst>
                                    </p:anim>
                                    <p:anim calcmode="lin" valueType="num">
                                      <p:cBhvr>
                                        <p:cTn id="125" dur="500" fill="hold"/>
                                        <p:tgtEl>
                                          <p:spTgt spid="46"/>
                                        </p:tgtEl>
                                        <p:attrNameLst>
                                          <p:attrName>ppt_y</p:attrName>
                                        </p:attrNameLst>
                                      </p:cBhvr>
                                      <p:tavLst>
                                        <p:tav tm="0">
                                          <p:val>
                                            <p:strVal val="#ppt_y+.1"/>
                                          </p:val>
                                        </p:tav>
                                        <p:tav tm="100000">
                                          <p:val>
                                            <p:strVal val="#ppt_y"/>
                                          </p:val>
                                        </p:tav>
                                      </p:tavLst>
                                    </p:anim>
                                  </p:childTnLst>
                                </p:cTn>
                              </p:par>
                            </p:childTnLst>
                          </p:cTn>
                        </p:par>
                        <p:par>
                          <p:cTn id="126" fill="hold">
                            <p:stCondLst>
                              <p:cond delay="8000"/>
                            </p:stCondLst>
                            <p:childTnLst>
                              <p:par>
                                <p:cTn id="127" presetID="10" presetClass="entr" presetSubtype="0"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
                                        <p:tgtEl>
                                          <p:spTgt spid="25"/>
                                        </p:tgtEl>
                                      </p:cBhvr>
                                    </p:animEffect>
                                  </p:childTnLst>
                                </p:cTn>
                              </p:par>
                            </p:childTnLst>
                          </p:cTn>
                        </p:par>
                        <p:par>
                          <p:cTn id="130" fill="hold">
                            <p:stCondLst>
                              <p:cond delay="8500"/>
                            </p:stCondLst>
                            <p:childTnLst>
                              <p:par>
                                <p:cTn id="131" presetID="26" presetClass="emph" presetSubtype="0" repeatCount="2000" fill="hold" grpId="1" nodeType="afterEffect">
                                  <p:stCondLst>
                                    <p:cond delay="0"/>
                                  </p:stCondLst>
                                  <p:childTnLst>
                                    <p:animEffect transition="out" filter="fade">
                                      <p:cBhvr>
                                        <p:cTn id="132" dur="250" tmFilter="0, 0; .2, .5; .8, .5; 1, 0"/>
                                        <p:tgtEl>
                                          <p:spTgt spid="25"/>
                                        </p:tgtEl>
                                      </p:cBhvr>
                                    </p:animEffect>
                                    <p:animScale>
                                      <p:cBhvr>
                                        <p:cTn id="133" dur="125" autoRev="1" fill="hold"/>
                                        <p:tgtEl>
                                          <p:spTgt spid="25"/>
                                        </p:tgtEl>
                                      </p:cBhvr>
                                      <p:by x="105000" y="105000"/>
                                    </p:animScale>
                                  </p:childTnLst>
                                </p:cTn>
                              </p:par>
                              <p:par>
                                <p:cTn id="134" presetID="10" presetClass="entr" presetSubtype="0" fill="hold" grpId="0" nodeType="withEffect">
                                  <p:stCondLst>
                                    <p:cond delay="25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childTnLst>
                          </p:cTn>
                        </p:par>
                        <p:par>
                          <p:cTn id="137" fill="hold">
                            <p:stCondLst>
                              <p:cond delay="9000"/>
                            </p:stCondLst>
                            <p:childTnLst>
                              <p:par>
                                <p:cTn id="138" presetID="42" presetClass="entr" presetSubtype="0"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anim calcmode="lin" valueType="num">
                                      <p:cBhvr>
                                        <p:cTn id="141" dur="500" fill="hold"/>
                                        <p:tgtEl>
                                          <p:spTgt spid="44"/>
                                        </p:tgtEl>
                                        <p:attrNameLst>
                                          <p:attrName>ppt_x</p:attrName>
                                        </p:attrNameLst>
                                      </p:cBhvr>
                                      <p:tavLst>
                                        <p:tav tm="0">
                                          <p:val>
                                            <p:strVal val="#ppt_x"/>
                                          </p:val>
                                        </p:tav>
                                        <p:tav tm="100000">
                                          <p:val>
                                            <p:strVal val="#ppt_x"/>
                                          </p:val>
                                        </p:tav>
                                      </p:tavLst>
                                    </p:anim>
                                    <p:anim calcmode="lin" valueType="num">
                                      <p:cBhvr>
                                        <p:cTn id="14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37" grpId="0" animBg="1"/>
      <p:bldP spid="37" grpId="1" animBg="1"/>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2-3</a:t>
            </a:r>
            <a:endParaRPr lang="zh-CN" altLang="en-US" sz="2800" dirty="0">
              <a:solidFill>
                <a:schemeClr val="bg1"/>
              </a:solidFill>
              <a:cs typeface="+mn-ea"/>
              <a:sym typeface="+mn-lt"/>
            </a:endParaRPr>
          </a:p>
        </p:txBody>
      </p:sp>
      <p:grpSp>
        <p:nvGrpSpPr>
          <p:cNvPr id="6" name="组合 5"/>
          <p:cNvGrpSpPr/>
          <p:nvPr/>
        </p:nvGrpSpPr>
        <p:grpSpPr>
          <a:xfrm>
            <a:off x="2346763" y="1740839"/>
            <a:ext cx="5629733" cy="4248743"/>
            <a:chOff x="3046417" y="1085852"/>
            <a:chExt cx="5999170" cy="4527560"/>
          </a:xfrm>
          <a:effectLst>
            <a:outerShdw blurRad="50800" dist="38100" dir="2700000" algn="tl" rotWithShape="0">
              <a:prstClr val="black">
                <a:alpha val="40000"/>
              </a:prstClr>
            </a:outerShdw>
          </a:effectLst>
        </p:grpSpPr>
        <p:sp>
          <p:nvSpPr>
            <p:cNvPr id="7" name="Freeform 87"/>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88"/>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89"/>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90"/>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1"/>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92"/>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93"/>
            <p:cNvSpPr>
              <a:spLocks noChangeArrowheads="1"/>
            </p:cNvSpPr>
            <p:nvPr/>
          </p:nvSpPr>
          <p:spPr bwMode="auto">
            <a:xfrm>
              <a:off x="8248661" y="2547943"/>
              <a:ext cx="573089" cy="573089"/>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Oval 94"/>
            <p:cNvSpPr>
              <a:spLocks noChangeArrowheads="1"/>
            </p:cNvSpPr>
            <p:nvPr/>
          </p:nvSpPr>
          <p:spPr bwMode="auto">
            <a:xfrm>
              <a:off x="8027999" y="1085852"/>
              <a:ext cx="760414" cy="758826"/>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95"/>
            <p:cNvSpPr>
              <a:spLocks noChangeArrowheads="1"/>
            </p:cNvSpPr>
            <p:nvPr/>
          </p:nvSpPr>
          <p:spPr bwMode="auto">
            <a:xfrm>
              <a:off x="8077211" y="3519495"/>
              <a:ext cx="669926" cy="668340"/>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Oval 96"/>
            <p:cNvSpPr>
              <a:spLocks noChangeArrowheads="1"/>
            </p:cNvSpPr>
            <p:nvPr/>
          </p:nvSpPr>
          <p:spPr bwMode="auto">
            <a:xfrm>
              <a:off x="8353436" y="4333884"/>
              <a:ext cx="638176" cy="6381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97"/>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Oval 98"/>
            <p:cNvSpPr>
              <a:spLocks noChangeArrowheads="1"/>
            </p:cNvSpPr>
            <p:nvPr/>
          </p:nvSpPr>
          <p:spPr bwMode="auto">
            <a:xfrm>
              <a:off x="7993074" y="4872047"/>
              <a:ext cx="741364" cy="741365"/>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Oval 99"/>
            <p:cNvSpPr>
              <a:spLocks noChangeArrowheads="1"/>
            </p:cNvSpPr>
            <p:nvPr/>
          </p:nvSpPr>
          <p:spPr bwMode="auto">
            <a:xfrm>
              <a:off x="8391536" y="1763716"/>
              <a:ext cx="654051" cy="6508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Oval 100"/>
            <p:cNvSpPr>
              <a:spLocks noChangeArrowheads="1"/>
            </p:cNvSpPr>
            <p:nvPr/>
          </p:nvSpPr>
          <p:spPr bwMode="auto">
            <a:xfrm>
              <a:off x="8361374" y="3113094"/>
              <a:ext cx="433389" cy="434976"/>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1" name="组合 20"/>
            <p:cNvGrpSpPr/>
            <p:nvPr/>
          </p:nvGrpSpPr>
          <p:grpSpPr>
            <a:xfrm>
              <a:off x="3046417" y="2984506"/>
              <a:ext cx="2379666" cy="893765"/>
              <a:chOff x="3046413" y="2984500"/>
              <a:chExt cx="2379663" cy="893763"/>
            </a:xfrm>
          </p:grpSpPr>
          <p:sp>
            <p:nvSpPr>
              <p:cNvPr id="47" name="Freeform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02"/>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00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03"/>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03A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104"/>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05"/>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06"/>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03A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2" name="组合 21"/>
            <p:cNvGrpSpPr/>
            <p:nvPr/>
          </p:nvGrpSpPr>
          <p:grpSpPr>
            <a:xfrm>
              <a:off x="8185161" y="3633795"/>
              <a:ext cx="469901" cy="422276"/>
              <a:chOff x="8185150" y="3633788"/>
              <a:chExt cx="469900" cy="422275"/>
            </a:xfrm>
          </p:grpSpPr>
          <p:sp>
            <p:nvSpPr>
              <p:cNvPr id="35"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08"/>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09"/>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10"/>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11"/>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13"/>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4"/>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16"/>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17"/>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3" name="Freeform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4" name="组合 23"/>
            <p:cNvGrpSpPr/>
            <p:nvPr/>
          </p:nvGrpSpPr>
          <p:grpSpPr>
            <a:xfrm>
              <a:off x="8128006" y="5056198"/>
              <a:ext cx="476250" cy="373063"/>
              <a:chOff x="8128000" y="5056188"/>
              <a:chExt cx="476250" cy="373062"/>
            </a:xfrm>
          </p:grpSpPr>
          <p:sp>
            <p:nvSpPr>
              <p:cNvPr id="31" name="Freeform 120"/>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组合 24"/>
            <p:cNvGrpSpPr/>
            <p:nvPr/>
          </p:nvGrpSpPr>
          <p:grpSpPr>
            <a:xfrm>
              <a:off x="8372482" y="2714631"/>
              <a:ext cx="333376" cy="241301"/>
              <a:chOff x="8372475" y="2714625"/>
              <a:chExt cx="333375" cy="241300"/>
            </a:xfrm>
          </p:grpSpPr>
          <p:sp>
            <p:nvSpPr>
              <p:cNvPr id="29"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6" name="Freeform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28"/>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3" name="文本框 52"/>
          <p:cNvSpPr txBox="1"/>
          <p:nvPr/>
        </p:nvSpPr>
        <p:spPr>
          <a:xfrm>
            <a:off x="7925845" y="1846425"/>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4" name="文本框 53"/>
          <p:cNvSpPr txBox="1"/>
          <p:nvPr/>
        </p:nvSpPr>
        <p:spPr>
          <a:xfrm>
            <a:off x="8086067" y="3148552"/>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5" name="文本框 54"/>
          <p:cNvSpPr txBox="1"/>
          <p:nvPr/>
        </p:nvSpPr>
        <p:spPr>
          <a:xfrm>
            <a:off x="8056957" y="3721197"/>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6" name="文本框 55"/>
          <p:cNvSpPr txBox="1"/>
          <p:nvPr/>
        </p:nvSpPr>
        <p:spPr>
          <a:xfrm>
            <a:off x="7933308" y="4248524"/>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7" name="文本框 56"/>
          <p:cNvSpPr txBox="1"/>
          <p:nvPr/>
        </p:nvSpPr>
        <p:spPr>
          <a:xfrm>
            <a:off x="8040620" y="4907086"/>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8" name="文本框 57"/>
          <p:cNvSpPr txBox="1"/>
          <p:nvPr/>
        </p:nvSpPr>
        <p:spPr>
          <a:xfrm>
            <a:off x="7837952" y="5676864"/>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
        <p:nvSpPr>
          <p:cNvPr id="59" name="文本框 58"/>
          <p:cNvSpPr txBox="1"/>
          <p:nvPr/>
        </p:nvSpPr>
        <p:spPr>
          <a:xfrm>
            <a:off x="8125469" y="2452935"/>
            <a:ext cx="2195059" cy="346249"/>
          </a:xfrm>
          <a:prstGeom prst="rect">
            <a:avLst/>
          </a:prstGeom>
          <a:noFill/>
        </p:spPr>
        <p:txBody>
          <a:bodyPr wrap="square" lIns="68580" tIns="34290" rIns="68580" bIns="34290" rtlCol="0">
            <a:spAutoFit/>
          </a:bodyPr>
          <a:lstStyle/>
          <a:p>
            <a:r>
              <a:rPr lang="zh-CN" altLang="en-US" dirty="0">
                <a:cs typeface="+mn-ea"/>
                <a:sym typeface="+mn-lt"/>
              </a:rPr>
              <a:t>请在此添加文本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42" presetClass="path" presetSubtype="0" accel="50000" decel="50000" fill="hold" nodeType="withEffect">
                                  <p:stCondLst>
                                    <p:cond delay="0"/>
                                  </p:stCondLst>
                                  <p:childTnLst>
                                    <p:animMotion origin="layout" path="M 0.25781 -0.00139 L -0.03907 -0.00417 " pathEditMode="relative" rAng="0" ptsTypes="AA">
                                      <p:cBhvr>
                                        <p:cTn id="9" dur="2000" fill="hold"/>
                                        <p:tgtEl>
                                          <p:spTgt spid="6"/>
                                        </p:tgtEl>
                                        <p:attrNameLst>
                                          <p:attrName>ppt_x</p:attrName>
                                          <p:attrName>ppt_y</p:attrName>
                                        </p:attrNameLst>
                                      </p:cBhvr>
                                      <p:rCtr x="-14844" y="-139"/>
                                    </p:animMotion>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1+#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1+#ppt_w/2"/>
                                          </p:val>
                                        </p:tav>
                                        <p:tav tm="100000">
                                          <p:val>
                                            <p:strVal val="#ppt_x"/>
                                          </p:val>
                                        </p:tav>
                                      </p:tavLst>
                                    </p:anim>
                                    <p:anim calcmode="lin" valueType="num">
                                      <p:cBhvr additive="base">
                                        <p:cTn id="19" dur="500" fill="hold"/>
                                        <p:tgtEl>
                                          <p:spTgt spid="5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1+#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1+#ppt_w/2"/>
                                          </p:val>
                                        </p:tav>
                                        <p:tav tm="100000">
                                          <p:val>
                                            <p:strVal val="#ppt_x"/>
                                          </p:val>
                                        </p:tav>
                                      </p:tavLst>
                                    </p:anim>
                                    <p:anim calcmode="lin" valueType="num">
                                      <p:cBhvr additive="base">
                                        <p:cTn id="34" dur="500" fill="hold"/>
                                        <p:tgtEl>
                                          <p:spTgt spid="5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2-4</a:t>
            </a:r>
            <a:endParaRPr lang="zh-CN" altLang="en-US" sz="2800" dirty="0">
              <a:solidFill>
                <a:schemeClr val="bg1"/>
              </a:solidFill>
              <a:cs typeface="+mn-ea"/>
              <a:sym typeface="+mn-lt"/>
            </a:endParaRPr>
          </a:p>
        </p:txBody>
      </p:sp>
      <p:grpSp>
        <p:nvGrpSpPr>
          <p:cNvPr id="6" name="组合 5"/>
          <p:cNvGrpSpPr/>
          <p:nvPr/>
        </p:nvGrpSpPr>
        <p:grpSpPr>
          <a:xfrm>
            <a:off x="3573964" y="2316607"/>
            <a:ext cx="971536" cy="979427"/>
            <a:chOff x="2226147" y="992752"/>
            <a:chExt cx="971536" cy="979427"/>
          </a:xfrm>
          <a:blipFill>
            <a:blip r:embed="rId2"/>
            <a:stretch>
              <a:fillRect/>
            </a:stretch>
          </a:blipFill>
        </p:grpSpPr>
        <p:sp>
          <p:nvSpPr>
            <p:cNvPr id="7" name="Freeform 132"/>
            <p:cNvSpPr/>
            <p:nvPr/>
          </p:nvSpPr>
          <p:spPr bwMode="auto">
            <a:xfrm>
              <a:off x="2668255" y="992752"/>
              <a:ext cx="529428" cy="979427"/>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133"/>
            <p:cNvSpPr/>
            <p:nvPr/>
          </p:nvSpPr>
          <p:spPr bwMode="auto">
            <a:xfrm>
              <a:off x="2226147" y="992752"/>
              <a:ext cx="442108" cy="979427"/>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grpFill/>
            <a:ln>
              <a:noFill/>
            </a:ln>
          </p:spPr>
          <p:txBody>
            <a:bodyPr vert="horz" wrap="square" lIns="68580" tIns="34290" rIns="68580" bIns="34290" numCol="1" anchor="t" anchorCtr="0" compatLnSpc="1"/>
            <a:lstStyle/>
            <a:p>
              <a:endParaRPr lang="zh-CN" altLang="en-US">
                <a:cs typeface="+mn-ea"/>
                <a:sym typeface="+mn-lt"/>
              </a:endParaRPr>
            </a:p>
          </p:txBody>
        </p:sp>
      </p:grpSp>
      <p:grpSp>
        <p:nvGrpSpPr>
          <p:cNvPr id="9" name="组合 8"/>
          <p:cNvGrpSpPr/>
          <p:nvPr/>
        </p:nvGrpSpPr>
        <p:grpSpPr>
          <a:xfrm>
            <a:off x="2764484" y="3889480"/>
            <a:ext cx="2747830" cy="1322610"/>
            <a:chOff x="1416667" y="2418145"/>
            <a:chExt cx="2747830" cy="1322610"/>
          </a:xfrm>
          <a:blipFill>
            <a:blip r:embed="rId3"/>
            <a:stretch>
              <a:fillRect/>
            </a:stretch>
          </a:blipFill>
        </p:grpSpPr>
        <p:sp>
          <p:nvSpPr>
            <p:cNvPr id="10" name="Freeform 134"/>
            <p:cNvSpPr/>
            <p:nvPr/>
          </p:nvSpPr>
          <p:spPr bwMode="auto">
            <a:xfrm>
              <a:off x="1416667" y="2448726"/>
              <a:ext cx="1242148" cy="1292029"/>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grpFill/>
            <a:ln>
              <a:noFill/>
            </a:ln>
          </p:spPr>
          <p:txBody>
            <a:bodyPr vert="horz" wrap="square" lIns="68580" tIns="34290" rIns="68580" bIns="34290" numCol="1" anchor="t" anchorCtr="0" compatLnSpc="1"/>
            <a:lstStyle/>
            <a:p>
              <a:endParaRPr lang="zh-CN" altLang="en-US">
                <a:cs typeface="+mn-ea"/>
                <a:sym typeface="+mn-lt"/>
              </a:endParaRPr>
            </a:p>
          </p:txBody>
        </p:sp>
        <p:sp>
          <p:nvSpPr>
            <p:cNvPr id="11" name="Freeform 135"/>
            <p:cNvSpPr/>
            <p:nvPr/>
          </p:nvSpPr>
          <p:spPr bwMode="auto">
            <a:xfrm>
              <a:off x="2658815" y="2418145"/>
              <a:ext cx="1505682" cy="132260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2" name="组合 11"/>
          <p:cNvGrpSpPr/>
          <p:nvPr/>
        </p:nvGrpSpPr>
        <p:grpSpPr>
          <a:xfrm>
            <a:off x="3094885" y="3437549"/>
            <a:ext cx="2022522" cy="977729"/>
            <a:chOff x="1747068" y="2035038"/>
            <a:chExt cx="2022522" cy="977729"/>
          </a:xfrm>
          <a:blipFill>
            <a:blip r:embed="rId4"/>
            <a:stretch>
              <a:fillRect/>
            </a:stretch>
          </a:blipFill>
        </p:grpSpPr>
        <p:sp>
          <p:nvSpPr>
            <p:cNvPr id="13" name="Freeform 136"/>
            <p:cNvSpPr/>
            <p:nvPr/>
          </p:nvSpPr>
          <p:spPr bwMode="auto">
            <a:xfrm>
              <a:off x="1747068" y="2058823"/>
              <a:ext cx="919932" cy="953944"/>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grpFill/>
            <a:ln>
              <a:noFill/>
            </a:ln>
          </p:spPr>
          <p:txBody>
            <a:bodyPr vert="horz" wrap="square" lIns="68580" tIns="34290" rIns="68580" bIns="34290" numCol="1" anchor="t" anchorCtr="0" compatLnSpc="1"/>
            <a:lstStyle/>
            <a:p>
              <a:endParaRPr lang="zh-CN" altLang="en-US">
                <a:cs typeface="+mn-ea"/>
                <a:sym typeface="+mn-lt"/>
              </a:endParaRPr>
            </a:p>
          </p:txBody>
        </p:sp>
        <p:sp>
          <p:nvSpPr>
            <p:cNvPr id="14" name="Freeform 137"/>
            <p:cNvSpPr/>
            <p:nvPr/>
          </p:nvSpPr>
          <p:spPr bwMode="auto">
            <a:xfrm>
              <a:off x="2665108" y="2035038"/>
              <a:ext cx="1104482" cy="974331"/>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3362351" y="3094114"/>
            <a:ext cx="1434883" cy="692310"/>
            <a:chOff x="2014534" y="1730931"/>
            <a:chExt cx="1434883" cy="692310"/>
          </a:xfrm>
          <a:blipFill>
            <a:blip r:embed="rId5"/>
            <a:stretch>
              <a:fillRect/>
            </a:stretch>
          </a:blipFill>
        </p:grpSpPr>
        <p:sp>
          <p:nvSpPr>
            <p:cNvPr id="16" name="Freeform 138"/>
            <p:cNvSpPr/>
            <p:nvPr/>
          </p:nvSpPr>
          <p:spPr bwMode="auto">
            <a:xfrm>
              <a:off x="2014534" y="1744522"/>
              <a:ext cx="652148" cy="67871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grpFill/>
            <a:ln>
              <a:noFill/>
            </a:ln>
          </p:spPr>
          <p:txBody>
            <a:bodyPr vert="horz" wrap="square" lIns="68580" tIns="34290" rIns="68580" bIns="34290" numCol="1" anchor="t" anchorCtr="0" compatLnSpc="1"/>
            <a:lstStyle/>
            <a:p>
              <a:endParaRPr lang="zh-CN" altLang="en-US">
                <a:cs typeface="+mn-ea"/>
                <a:sym typeface="+mn-lt"/>
              </a:endParaRPr>
            </a:p>
          </p:txBody>
        </p:sp>
        <p:sp>
          <p:nvSpPr>
            <p:cNvPr id="17" name="Freeform 139"/>
            <p:cNvSpPr/>
            <p:nvPr/>
          </p:nvSpPr>
          <p:spPr bwMode="auto">
            <a:xfrm>
              <a:off x="2666682" y="1730931"/>
              <a:ext cx="782735" cy="69231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8" name="组合 17"/>
          <p:cNvGrpSpPr/>
          <p:nvPr/>
        </p:nvGrpSpPr>
        <p:grpSpPr>
          <a:xfrm>
            <a:off x="2346763" y="4424893"/>
            <a:ext cx="3671378" cy="1744790"/>
            <a:chOff x="998946" y="2914230"/>
            <a:chExt cx="3671378" cy="1744790"/>
          </a:xfrm>
          <a:blipFill>
            <a:blip r:embed="rId2"/>
            <a:stretch>
              <a:fillRect/>
            </a:stretch>
          </a:blipFill>
        </p:grpSpPr>
        <p:sp>
          <p:nvSpPr>
            <p:cNvPr id="19" name="Freeform 140"/>
            <p:cNvSpPr/>
            <p:nvPr/>
          </p:nvSpPr>
          <p:spPr bwMode="auto">
            <a:xfrm>
              <a:off x="998946" y="2951606"/>
              <a:ext cx="1663015" cy="1707414"/>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grpFill/>
            <a:ln>
              <a:noFill/>
            </a:ln>
          </p:spPr>
          <p:txBody>
            <a:bodyPr vert="horz" wrap="square" lIns="68580" tIns="34290" rIns="68580" bIns="34290" numCol="1" anchor="t" anchorCtr="0" compatLnSpc="1"/>
            <a:lstStyle/>
            <a:p>
              <a:endParaRPr lang="zh-CN" altLang="en-US">
                <a:cs typeface="+mn-ea"/>
                <a:sym typeface="+mn-lt"/>
              </a:endParaRPr>
            </a:p>
          </p:txBody>
        </p:sp>
        <p:sp>
          <p:nvSpPr>
            <p:cNvPr id="20" name="Freeform 141"/>
            <p:cNvSpPr/>
            <p:nvPr/>
          </p:nvSpPr>
          <p:spPr bwMode="auto">
            <a:xfrm>
              <a:off x="2661961" y="2914230"/>
              <a:ext cx="2008363" cy="1744790"/>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1" name="组合 20"/>
          <p:cNvGrpSpPr/>
          <p:nvPr/>
        </p:nvGrpSpPr>
        <p:grpSpPr>
          <a:xfrm>
            <a:off x="6001203" y="3881365"/>
            <a:ext cx="473999" cy="400946"/>
            <a:chOff x="9543502" y="2688540"/>
            <a:chExt cx="631998" cy="534594"/>
          </a:xfrm>
          <a:blipFill>
            <a:blip r:embed="rId2"/>
            <a:stretch>
              <a:fillRect/>
            </a:stretch>
          </a:blipFill>
        </p:grpSpPr>
        <p:sp>
          <p:nvSpPr>
            <p:cNvPr id="22"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6" name="Freeform 252"/>
          <p:cNvSpPr/>
          <p:nvPr/>
        </p:nvSpPr>
        <p:spPr bwMode="auto">
          <a:xfrm>
            <a:off x="4802616" y="2236193"/>
            <a:ext cx="358472" cy="337236"/>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blipFill>
            <a:blip r:embed="rId2"/>
            <a:stretch>
              <a:fillRect/>
            </a:stretch>
          </a:blipFill>
          <a:ln>
            <a:noFill/>
          </a:ln>
        </p:spPr>
        <p:txBody>
          <a:bodyPr vert="horz" wrap="square" lIns="68580" tIns="34290" rIns="68580" bIns="34290" numCol="1" anchor="t" anchorCtr="0" compatLnSpc="1"/>
          <a:lstStyle/>
          <a:p>
            <a:endParaRPr lang="zh-CN" altLang="en-US">
              <a:cs typeface="+mn-ea"/>
              <a:sym typeface="+mn-lt"/>
            </a:endParaRPr>
          </a:p>
        </p:txBody>
      </p:sp>
      <p:grpSp>
        <p:nvGrpSpPr>
          <p:cNvPr id="27" name="组合 26"/>
          <p:cNvGrpSpPr/>
          <p:nvPr/>
        </p:nvGrpSpPr>
        <p:grpSpPr>
          <a:xfrm>
            <a:off x="6475202" y="4427999"/>
            <a:ext cx="384806" cy="367817"/>
            <a:chOff x="10175500" y="3476839"/>
            <a:chExt cx="513074" cy="490422"/>
          </a:xfrm>
          <a:blipFill>
            <a:blip r:embed="rId2"/>
            <a:stretch>
              <a:fillRect/>
            </a:stretch>
          </a:blipFill>
        </p:grpSpPr>
        <p:sp>
          <p:nvSpPr>
            <p:cNvPr id="2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3" name="组合 32"/>
          <p:cNvGrpSpPr/>
          <p:nvPr/>
        </p:nvGrpSpPr>
        <p:grpSpPr>
          <a:xfrm>
            <a:off x="5237539" y="2787984"/>
            <a:ext cx="215763" cy="351677"/>
            <a:chOff x="8525283" y="1672586"/>
            <a:chExt cx="287684" cy="468902"/>
          </a:xfrm>
          <a:blipFill>
            <a:blip r:embed="rId2"/>
            <a:stretch>
              <a:fillRect/>
            </a:stretch>
          </a:blipFill>
        </p:grpSpPr>
        <p:sp>
          <p:nvSpPr>
            <p:cNvPr id="34" name="Freeform 258"/>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59"/>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60"/>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61"/>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62"/>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63"/>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64"/>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2" name="组合 41"/>
          <p:cNvGrpSpPr/>
          <p:nvPr/>
        </p:nvGrpSpPr>
        <p:grpSpPr>
          <a:xfrm>
            <a:off x="5531452" y="3387691"/>
            <a:ext cx="401795" cy="275225"/>
            <a:chOff x="8917167" y="2211710"/>
            <a:chExt cx="535726" cy="366967"/>
          </a:xfrm>
          <a:blipFill>
            <a:blip r:embed="rId2"/>
            <a:stretch>
              <a:fillRect/>
            </a:stretch>
          </a:blipFill>
        </p:grpSpPr>
        <p:sp>
          <p:nvSpPr>
            <p:cNvPr id="4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9" name="文本框 79"/>
          <p:cNvSpPr txBox="1"/>
          <p:nvPr/>
        </p:nvSpPr>
        <p:spPr>
          <a:xfrm>
            <a:off x="6907362" y="4478707"/>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
        <p:nvSpPr>
          <p:cNvPr id="50" name="文本框 79"/>
          <p:cNvSpPr txBox="1"/>
          <p:nvPr/>
        </p:nvSpPr>
        <p:spPr>
          <a:xfrm>
            <a:off x="6510454" y="3909036"/>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
        <p:nvSpPr>
          <p:cNvPr id="51" name="文本框 79"/>
          <p:cNvSpPr txBox="1"/>
          <p:nvPr/>
        </p:nvSpPr>
        <p:spPr>
          <a:xfrm>
            <a:off x="6018064" y="3339229"/>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
        <p:nvSpPr>
          <p:cNvPr id="52" name="文本框 79"/>
          <p:cNvSpPr txBox="1"/>
          <p:nvPr/>
        </p:nvSpPr>
        <p:spPr>
          <a:xfrm>
            <a:off x="5587554" y="2757319"/>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
        <p:nvSpPr>
          <p:cNvPr id="53" name="文本框 79"/>
          <p:cNvSpPr txBox="1"/>
          <p:nvPr/>
        </p:nvSpPr>
        <p:spPr>
          <a:xfrm>
            <a:off x="5299229" y="2231861"/>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50" fill="hold"/>
                                        <p:tgtEl>
                                          <p:spTgt spid="27"/>
                                        </p:tgtEl>
                                        <p:attrNameLst>
                                          <p:attrName>ppt_w</p:attrName>
                                        </p:attrNameLst>
                                      </p:cBhvr>
                                      <p:tavLst>
                                        <p:tav tm="0">
                                          <p:val>
                                            <p:fltVal val="0"/>
                                          </p:val>
                                        </p:tav>
                                        <p:tav tm="100000">
                                          <p:val>
                                            <p:strVal val="#ppt_w"/>
                                          </p:val>
                                        </p:tav>
                                      </p:tavLst>
                                    </p:anim>
                                    <p:anim calcmode="lin" valueType="num">
                                      <p:cBhvr>
                                        <p:cTn id="13" dur="350" fill="hold"/>
                                        <p:tgtEl>
                                          <p:spTgt spid="27"/>
                                        </p:tgtEl>
                                        <p:attrNameLst>
                                          <p:attrName>ppt_h</p:attrName>
                                        </p:attrNameLst>
                                      </p:cBhvr>
                                      <p:tavLst>
                                        <p:tav tm="0">
                                          <p:val>
                                            <p:fltVal val="0"/>
                                          </p:val>
                                        </p:tav>
                                        <p:tav tm="100000">
                                          <p:val>
                                            <p:strVal val="#ppt_h"/>
                                          </p:val>
                                        </p:tav>
                                      </p:tavLst>
                                    </p:anim>
                                    <p:animEffect transition="in" filter="fade">
                                      <p:cBhvr>
                                        <p:cTn id="14" dur="350"/>
                                        <p:tgtEl>
                                          <p:spTgt spid="2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50" fill="hold"/>
                                        <p:tgtEl>
                                          <p:spTgt spid="21"/>
                                        </p:tgtEl>
                                        <p:attrNameLst>
                                          <p:attrName>ppt_w</p:attrName>
                                        </p:attrNameLst>
                                      </p:cBhvr>
                                      <p:tavLst>
                                        <p:tav tm="0">
                                          <p:val>
                                            <p:fltVal val="0"/>
                                          </p:val>
                                        </p:tav>
                                        <p:tav tm="100000">
                                          <p:val>
                                            <p:strVal val="#ppt_w"/>
                                          </p:val>
                                        </p:tav>
                                      </p:tavLst>
                                    </p:anim>
                                    <p:anim calcmode="lin" valueType="num">
                                      <p:cBhvr>
                                        <p:cTn id="28" dur="350" fill="hold"/>
                                        <p:tgtEl>
                                          <p:spTgt spid="21"/>
                                        </p:tgtEl>
                                        <p:attrNameLst>
                                          <p:attrName>ppt_h</p:attrName>
                                        </p:attrNameLst>
                                      </p:cBhvr>
                                      <p:tavLst>
                                        <p:tav tm="0">
                                          <p:val>
                                            <p:fltVal val="0"/>
                                          </p:val>
                                        </p:tav>
                                        <p:tav tm="100000">
                                          <p:val>
                                            <p:strVal val="#ppt_h"/>
                                          </p:val>
                                        </p:tav>
                                      </p:tavLst>
                                    </p:anim>
                                    <p:animEffect transition="in" filter="fade">
                                      <p:cBhvr>
                                        <p:cTn id="29" dur="350"/>
                                        <p:tgtEl>
                                          <p:spTgt spid="2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350" fill="hold"/>
                                        <p:tgtEl>
                                          <p:spTgt spid="42"/>
                                        </p:tgtEl>
                                        <p:attrNameLst>
                                          <p:attrName>ppt_w</p:attrName>
                                        </p:attrNameLst>
                                      </p:cBhvr>
                                      <p:tavLst>
                                        <p:tav tm="0">
                                          <p:val>
                                            <p:fltVal val="0"/>
                                          </p:val>
                                        </p:tav>
                                        <p:tav tm="100000">
                                          <p:val>
                                            <p:strVal val="#ppt_w"/>
                                          </p:val>
                                        </p:tav>
                                      </p:tavLst>
                                    </p:anim>
                                    <p:anim calcmode="lin" valueType="num">
                                      <p:cBhvr>
                                        <p:cTn id="43" dur="350" fill="hold"/>
                                        <p:tgtEl>
                                          <p:spTgt spid="42"/>
                                        </p:tgtEl>
                                        <p:attrNameLst>
                                          <p:attrName>ppt_h</p:attrName>
                                        </p:attrNameLst>
                                      </p:cBhvr>
                                      <p:tavLst>
                                        <p:tav tm="0">
                                          <p:val>
                                            <p:fltVal val="0"/>
                                          </p:val>
                                        </p:tav>
                                        <p:tav tm="100000">
                                          <p:val>
                                            <p:strVal val="#ppt_h"/>
                                          </p:val>
                                        </p:tav>
                                      </p:tavLst>
                                    </p:anim>
                                    <p:animEffect transition="in" filter="fade">
                                      <p:cBhvr>
                                        <p:cTn id="44" dur="350"/>
                                        <p:tgtEl>
                                          <p:spTgt spid="42"/>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350" fill="hold"/>
                                        <p:tgtEl>
                                          <p:spTgt spid="33"/>
                                        </p:tgtEl>
                                        <p:attrNameLst>
                                          <p:attrName>ppt_w</p:attrName>
                                        </p:attrNameLst>
                                      </p:cBhvr>
                                      <p:tavLst>
                                        <p:tav tm="0">
                                          <p:val>
                                            <p:fltVal val="0"/>
                                          </p:val>
                                        </p:tav>
                                        <p:tav tm="100000">
                                          <p:val>
                                            <p:strVal val="#ppt_w"/>
                                          </p:val>
                                        </p:tav>
                                      </p:tavLst>
                                    </p:anim>
                                    <p:anim calcmode="lin" valueType="num">
                                      <p:cBhvr>
                                        <p:cTn id="58" dur="350" fill="hold"/>
                                        <p:tgtEl>
                                          <p:spTgt spid="33"/>
                                        </p:tgtEl>
                                        <p:attrNameLst>
                                          <p:attrName>ppt_h</p:attrName>
                                        </p:attrNameLst>
                                      </p:cBhvr>
                                      <p:tavLst>
                                        <p:tav tm="0">
                                          <p:val>
                                            <p:fltVal val="0"/>
                                          </p:val>
                                        </p:tav>
                                        <p:tav tm="100000">
                                          <p:val>
                                            <p:strVal val="#ppt_h"/>
                                          </p:val>
                                        </p:tav>
                                      </p:tavLst>
                                    </p:anim>
                                    <p:animEffect transition="in" filter="fade">
                                      <p:cBhvr>
                                        <p:cTn id="59" dur="350"/>
                                        <p:tgtEl>
                                          <p:spTgt spid="3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350" fill="hold"/>
                                        <p:tgtEl>
                                          <p:spTgt spid="26"/>
                                        </p:tgtEl>
                                        <p:attrNameLst>
                                          <p:attrName>ppt_w</p:attrName>
                                        </p:attrNameLst>
                                      </p:cBhvr>
                                      <p:tavLst>
                                        <p:tav tm="0">
                                          <p:val>
                                            <p:fltVal val="0"/>
                                          </p:val>
                                        </p:tav>
                                        <p:tav tm="100000">
                                          <p:val>
                                            <p:strVal val="#ppt_w"/>
                                          </p:val>
                                        </p:tav>
                                      </p:tavLst>
                                    </p:anim>
                                    <p:anim calcmode="lin" valueType="num">
                                      <p:cBhvr>
                                        <p:cTn id="73" dur="350" fill="hold"/>
                                        <p:tgtEl>
                                          <p:spTgt spid="26"/>
                                        </p:tgtEl>
                                        <p:attrNameLst>
                                          <p:attrName>ppt_h</p:attrName>
                                        </p:attrNameLst>
                                      </p:cBhvr>
                                      <p:tavLst>
                                        <p:tav tm="0">
                                          <p:val>
                                            <p:fltVal val="0"/>
                                          </p:val>
                                        </p:tav>
                                        <p:tav tm="100000">
                                          <p:val>
                                            <p:strVal val="#ppt_h"/>
                                          </p:val>
                                        </p:tav>
                                      </p:tavLst>
                                    </p:anim>
                                    <p:animEffect transition="in" filter="fade">
                                      <p:cBhvr>
                                        <p:cTn id="74" dur="350"/>
                                        <p:tgtEl>
                                          <p:spTgt spid="26"/>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2"/>
                  <a:stretch>
                    <a:fillRect/>
                  </a:stretch>
                </a:blipFill>
                <a:cs typeface="+mn-ea"/>
                <a:sym typeface="+mn-lt"/>
              </a:rPr>
              <a:t>3</a:t>
            </a:r>
            <a:endParaRPr lang="zh-CN" altLang="en-US" sz="28700" b="1" dirty="0">
              <a:blipFill>
                <a:blip r:embed="rId2"/>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cs typeface="+mn-ea"/>
                <a:sym typeface="+mn-lt"/>
              </a:rPr>
              <a:t>项目展示</a:t>
            </a:r>
          </a:p>
        </p:txBody>
      </p:sp>
      <p:sp>
        <p:nvSpPr>
          <p:cNvPr id="16" name="矩形 15"/>
          <p:cNvSpPr/>
          <p:nvPr/>
        </p:nvSpPr>
        <p:spPr>
          <a:xfrm>
            <a:off x="5502999" y="2762066"/>
            <a:ext cx="5529862" cy="625171"/>
          </a:xfrm>
          <a:prstGeom prst="rect">
            <a:avLst/>
          </a:prstGeom>
        </p:spPr>
        <p:txBody>
          <a:bodyPr wrap="square">
            <a:spAutoFit/>
          </a:bodyPr>
          <a:lstStyle/>
          <a:p>
            <a:pPr defTabSz="1218565">
              <a:lnSpc>
                <a:spcPct val="130000"/>
              </a:lnSpc>
              <a:defRPr/>
            </a:pPr>
            <a:r>
              <a:rPr lang="zh-CN" altLang="en-US" sz="1400" kern="0" dirty="0">
                <a:solidFill>
                  <a:srgbClr val="4D78BF"/>
                </a:solidFill>
                <a:cs typeface="+mn-ea"/>
                <a:sym typeface="+mn-lt"/>
              </a:rPr>
              <a:t>您的内容打在这里，或者通过复制您的文本后，在此框中选择粘贴，并选择只保留文字。</a:t>
            </a:r>
            <a:endParaRPr lang="zh-CN" altLang="en-US" sz="1400" dirty="0">
              <a:solidFill>
                <a:srgbClr val="4D78BF"/>
              </a:solidFill>
              <a:cs typeface="+mn-ea"/>
              <a:sym typeface="+mn-lt"/>
            </a:endParaRPr>
          </a:p>
        </p:txBody>
      </p:sp>
      <p:sp>
        <p:nvSpPr>
          <p:cNvPr id="3" name="文本框 2"/>
          <p:cNvSpPr txBox="1"/>
          <p:nvPr/>
        </p:nvSpPr>
        <p:spPr>
          <a:xfrm>
            <a:off x="6469483" y="3387997"/>
            <a:ext cx="4281941" cy="1862048"/>
          </a:xfrm>
          <a:prstGeom prst="rect">
            <a:avLst/>
          </a:prstGeom>
          <a:noFill/>
        </p:spPr>
        <p:txBody>
          <a:bodyPr wrap="none" rtlCol="0">
            <a:spAutoFit/>
          </a:bodyPr>
          <a:lstStyle/>
          <a:p>
            <a:r>
              <a:rPr lang="en-US" altLang="zh-CN" sz="11500" b="1" dirty="0">
                <a:blipFill>
                  <a:blip r:embed="rId3"/>
                  <a:stretch>
                    <a:fillRect/>
                  </a:stretch>
                </a:blipFill>
                <a:cs typeface="+mn-ea"/>
                <a:sym typeface="+mn-lt"/>
              </a:rPr>
              <a:t>HREE</a:t>
            </a:r>
            <a:endParaRPr lang="zh-CN" altLang="en-US" sz="11500" b="1" dirty="0">
              <a:blipFill>
                <a:blip r:embed="rId3"/>
                <a:stretch>
                  <a:fillRect/>
                </a:stretch>
              </a:blipFill>
              <a:cs typeface="+mn-ea"/>
              <a:sym typeface="+mn-lt"/>
            </a:endParaRPr>
          </a:p>
        </p:txBody>
      </p:sp>
      <p:grpSp>
        <p:nvGrpSpPr>
          <p:cNvPr id="18" name="组合 17"/>
          <p:cNvGrpSpPr/>
          <p:nvPr/>
        </p:nvGrpSpPr>
        <p:grpSpPr>
          <a:xfrm rot="8067584">
            <a:off x="5121450" y="3530519"/>
            <a:ext cx="1860123" cy="1909512"/>
            <a:chOff x="2490788" y="125413"/>
            <a:chExt cx="742950" cy="742951"/>
          </a:xfrm>
          <a:blipFill>
            <a:blip r:embed="rId3"/>
            <a:stretch>
              <a:fillRect/>
            </a:stretch>
          </a:blipFill>
        </p:grpSpPr>
        <p:sp>
          <p:nvSpPr>
            <p:cNvPr id="19" name="Freeform 15"/>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Freeform 16"/>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Line 17"/>
            <p:cNvSpPr>
              <a:spLocks noChangeShapeType="1"/>
            </p:cNvSpPr>
            <p:nvPr/>
          </p:nvSpPr>
          <p:spPr bwMode="auto">
            <a:xfrm flipV="1">
              <a:off x="2490788" y="58261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Line 18"/>
            <p:cNvSpPr>
              <a:spLocks noChangeShapeType="1"/>
            </p:cNvSpPr>
            <p:nvPr/>
          </p:nvSpPr>
          <p:spPr bwMode="auto">
            <a:xfrm flipV="1">
              <a:off x="2517775" y="609601"/>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Line 19"/>
            <p:cNvSpPr>
              <a:spLocks noChangeShapeType="1"/>
            </p:cNvSpPr>
            <p:nvPr/>
          </p:nvSpPr>
          <p:spPr bwMode="auto">
            <a:xfrm flipV="1">
              <a:off x="2547938" y="63976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Line 20"/>
            <p:cNvSpPr>
              <a:spLocks noChangeShapeType="1"/>
            </p:cNvSpPr>
            <p:nvPr/>
          </p:nvSpPr>
          <p:spPr bwMode="auto">
            <a:xfrm flipV="1">
              <a:off x="2578100" y="669926"/>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Line 21"/>
            <p:cNvSpPr>
              <a:spLocks noChangeShapeType="1"/>
            </p:cNvSpPr>
            <p:nvPr/>
          </p:nvSpPr>
          <p:spPr bwMode="auto">
            <a:xfrm flipV="1">
              <a:off x="2603500" y="69532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Line 22"/>
            <p:cNvSpPr>
              <a:spLocks noChangeShapeType="1"/>
            </p:cNvSpPr>
            <p:nvPr/>
          </p:nvSpPr>
          <p:spPr bwMode="auto">
            <a:xfrm flipV="1">
              <a:off x="2633663" y="725488"/>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Line 23"/>
            <p:cNvSpPr>
              <a:spLocks noChangeShapeType="1"/>
            </p:cNvSpPr>
            <p:nvPr/>
          </p:nvSpPr>
          <p:spPr bwMode="auto">
            <a:xfrm flipV="1">
              <a:off x="2660650" y="75247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Line 24"/>
            <p:cNvSpPr>
              <a:spLocks noChangeShapeType="1"/>
            </p:cNvSpPr>
            <p:nvPr/>
          </p:nvSpPr>
          <p:spPr bwMode="auto">
            <a:xfrm flipV="1">
              <a:off x="2690813" y="782638"/>
              <a:ext cx="58738"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Line 25"/>
            <p:cNvSpPr>
              <a:spLocks noChangeShapeType="1"/>
            </p:cNvSpPr>
            <p:nvPr/>
          </p:nvSpPr>
          <p:spPr bwMode="auto">
            <a:xfrm flipV="1">
              <a:off x="2720975" y="812801"/>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Freeform 26"/>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grpFill/>
            <a:ln w="9525">
              <a:solidFill>
                <a:srgbClr val="42B6A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599"/>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599"/>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3-1</a:t>
            </a:r>
            <a:endParaRPr lang="zh-CN" altLang="en-US" sz="2800" dirty="0">
              <a:solidFill>
                <a:schemeClr val="bg1"/>
              </a:solidFill>
              <a:cs typeface="+mn-ea"/>
              <a:sym typeface="+mn-lt"/>
            </a:endParaRPr>
          </a:p>
        </p:txBody>
      </p:sp>
      <p:grpSp>
        <p:nvGrpSpPr>
          <p:cNvPr id="6" name="组合 5"/>
          <p:cNvGrpSpPr/>
          <p:nvPr/>
        </p:nvGrpSpPr>
        <p:grpSpPr>
          <a:xfrm>
            <a:off x="1901822" y="2797592"/>
            <a:ext cx="8563066" cy="2500128"/>
            <a:chOff x="1258398" y="1956619"/>
            <a:chExt cx="6927080" cy="2022475"/>
          </a:xfrm>
        </p:grpSpPr>
        <p:sp>
          <p:nvSpPr>
            <p:cNvPr id="7" name="椭圆 3"/>
            <p:cNvSpPr/>
            <p:nvPr/>
          </p:nvSpPr>
          <p:spPr>
            <a:xfrm rot="12765785">
              <a:off x="6506719" y="2561359"/>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8" name="椭圆 3"/>
            <p:cNvSpPr/>
            <p:nvPr/>
          </p:nvSpPr>
          <p:spPr>
            <a:xfrm rot="1540905">
              <a:off x="1258398"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9" name="椭圆 3"/>
            <p:cNvSpPr/>
            <p:nvPr/>
          </p:nvSpPr>
          <p:spPr>
            <a:xfrm rot="19123987">
              <a:off x="2425816"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0" name="椭圆 3"/>
            <p:cNvSpPr/>
            <p:nvPr/>
          </p:nvSpPr>
          <p:spPr>
            <a:xfrm rot="1540905">
              <a:off x="3558927"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1" name="椭圆 3"/>
            <p:cNvSpPr/>
            <p:nvPr/>
          </p:nvSpPr>
          <p:spPr>
            <a:xfrm rot="19123987">
              <a:off x="4693194"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2" name="椭圆 11"/>
            <p:cNvSpPr/>
            <p:nvPr/>
          </p:nvSpPr>
          <p:spPr>
            <a:xfrm>
              <a:off x="5858616" y="1971717"/>
              <a:ext cx="1278491" cy="1278491"/>
            </a:xfrm>
            <a:prstGeom prst="ellipse">
              <a:avLst/>
            </a:pr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3" name="椭圆 12"/>
            <p:cNvSpPr/>
            <p:nvPr/>
          </p:nvSpPr>
          <p:spPr>
            <a:xfrm>
              <a:off x="1401507" y="2116301"/>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4" name="椭圆 13"/>
            <p:cNvSpPr/>
            <p:nvPr/>
          </p:nvSpPr>
          <p:spPr>
            <a:xfrm>
              <a:off x="2603195" y="281745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5" name="椭圆 14"/>
            <p:cNvSpPr/>
            <p:nvPr/>
          </p:nvSpPr>
          <p:spPr>
            <a:xfrm>
              <a:off x="3703152" y="2116301"/>
              <a:ext cx="998316" cy="998317"/>
            </a:xfrm>
            <a:prstGeom prst="ellipse">
              <a:avLst/>
            </a:prstGeom>
            <a:blipFill>
              <a:blip r:embed="rId5"/>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6" name="椭圆 15"/>
            <p:cNvSpPr/>
            <p:nvPr/>
          </p:nvSpPr>
          <p:spPr>
            <a:xfrm>
              <a:off x="4873278" y="2817450"/>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17" name="椭圆 16"/>
            <p:cNvSpPr/>
            <p:nvPr/>
          </p:nvSpPr>
          <p:spPr>
            <a:xfrm>
              <a:off x="5998702" y="2116301"/>
              <a:ext cx="998316" cy="998317"/>
            </a:xfrm>
            <a:prstGeom prst="ellipse">
              <a:avLst/>
            </a:prstGeom>
            <a:blipFill>
              <a:blip r:embed="rId2"/>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8" name="TextBox 14"/>
            <p:cNvSpPr txBox="1">
              <a:spLocks noChangeArrowheads="1"/>
            </p:cNvSpPr>
            <p:nvPr/>
          </p:nvSpPr>
          <p:spPr bwMode="auto">
            <a:xfrm>
              <a:off x="1576112" y="2189982"/>
              <a:ext cx="582613"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1</a:t>
              </a:r>
              <a:r>
                <a:rPr lang="zh-CN" altLang="en-US" b="1">
                  <a:solidFill>
                    <a:schemeClr val="bg1"/>
                  </a:solidFill>
                  <a:cs typeface="+mn-ea"/>
                  <a:sym typeface="+mn-lt"/>
                </a:rPr>
                <a:t>月</a:t>
              </a:r>
            </a:p>
          </p:txBody>
        </p:sp>
        <p:sp>
          <p:nvSpPr>
            <p:cNvPr id="19" name="弧形 18"/>
            <p:cNvSpPr/>
            <p:nvPr/>
          </p:nvSpPr>
          <p:spPr>
            <a:xfrm>
              <a:off x="1509437" y="1956619"/>
              <a:ext cx="1592263"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cs typeface="+mn-ea"/>
                <a:sym typeface="+mn-lt"/>
              </a:endParaRPr>
            </a:p>
          </p:txBody>
        </p:sp>
        <p:sp>
          <p:nvSpPr>
            <p:cNvPr id="20" name="弧形 19"/>
            <p:cNvSpPr/>
            <p:nvPr/>
          </p:nvSpPr>
          <p:spPr>
            <a:xfrm flipV="1">
              <a:off x="2714350" y="2386832"/>
              <a:ext cx="1592262" cy="1592262"/>
            </a:xfrm>
            <a:prstGeom prst="arc">
              <a:avLst>
                <a:gd name="adj1" fmla="val 15989364"/>
                <a:gd name="adj2" fmla="val 21071665"/>
              </a:avLst>
            </a:prstGeom>
            <a:ln w="28575">
              <a:solidFill>
                <a:srgbClr val="E72918"/>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cs typeface="+mn-ea"/>
                <a:sym typeface="+mn-lt"/>
              </a:endParaRPr>
            </a:p>
          </p:txBody>
        </p:sp>
        <p:sp>
          <p:nvSpPr>
            <p:cNvPr id="21" name="弧形 20"/>
            <p:cNvSpPr/>
            <p:nvPr/>
          </p:nvSpPr>
          <p:spPr>
            <a:xfrm>
              <a:off x="3808137" y="1956619"/>
              <a:ext cx="1592263" cy="1590675"/>
            </a:xfrm>
            <a:prstGeom prst="arc">
              <a:avLst>
                <a:gd name="adj1" fmla="val 15989364"/>
                <a:gd name="adj2" fmla="val 21071665"/>
              </a:avLst>
            </a:prstGeom>
            <a:ln w="28575">
              <a:solidFill>
                <a:srgbClr val="F39E0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cs typeface="+mn-ea"/>
                <a:sym typeface="+mn-lt"/>
              </a:endParaRPr>
            </a:p>
          </p:txBody>
        </p:sp>
        <p:sp>
          <p:nvSpPr>
            <p:cNvPr id="22" name="弧形 21"/>
            <p:cNvSpPr/>
            <p:nvPr/>
          </p:nvSpPr>
          <p:spPr>
            <a:xfrm flipV="1">
              <a:off x="5011462" y="2386832"/>
              <a:ext cx="1592263" cy="1592262"/>
            </a:xfrm>
            <a:prstGeom prst="arc">
              <a:avLst>
                <a:gd name="adj1" fmla="val 15989364"/>
                <a:gd name="adj2" fmla="val 21071665"/>
              </a:avLst>
            </a:prstGeom>
            <a:ln w="28575">
              <a:solidFill>
                <a:srgbClr val="009E9F"/>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cs typeface="+mn-ea"/>
                <a:sym typeface="+mn-lt"/>
              </a:endParaRPr>
            </a:p>
          </p:txBody>
        </p:sp>
        <p:sp>
          <p:nvSpPr>
            <p:cNvPr id="23" name="椭圆 22"/>
            <p:cNvSpPr/>
            <p:nvPr/>
          </p:nvSpPr>
          <p:spPr>
            <a:xfrm>
              <a:off x="7021243" y="281584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24" name="弧形 23"/>
            <p:cNvSpPr/>
            <p:nvPr/>
          </p:nvSpPr>
          <p:spPr>
            <a:xfrm>
              <a:off x="6241775" y="1956619"/>
              <a:ext cx="1592262"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cs typeface="+mn-ea"/>
                <a:sym typeface="+mn-lt"/>
              </a:endParaRPr>
            </a:p>
          </p:txBody>
        </p:sp>
        <p:sp>
          <p:nvSpPr>
            <p:cNvPr id="25" name="TextBox 14"/>
            <p:cNvSpPr txBox="1">
              <a:spLocks noChangeArrowheads="1"/>
            </p:cNvSpPr>
            <p:nvPr/>
          </p:nvSpPr>
          <p:spPr bwMode="auto">
            <a:xfrm>
              <a:off x="1315762" y="2472557"/>
              <a:ext cx="1212850" cy="423258"/>
            </a:xfrm>
            <a:prstGeom prst="rect">
              <a:avLst/>
            </a:prstGeom>
            <a:noFill/>
            <a:ln w="9525">
              <a:noFill/>
              <a:miter lim="800000"/>
            </a:ln>
          </p:spPr>
          <p:txBody>
            <a:bodyPr>
              <a:spAutoFit/>
            </a:bodyPr>
            <a:lstStyle/>
            <a:p>
              <a:pPr algn="ctr"/>
              <a:r>
                <a:rPr lang="zh-CN" altLang="en-US" sz="1400" b="1">
                  <a:solidFill>
                    <a:schemeClr val="bg1"/>
                  </a:solidFill>
                  <a:cs typeface="+mn-ea"/>
                  <a:sym typeface="+mn-lt"/>
                </a:rPr>
                <a:t>投放：</a:t>
              </a:r>
              <a:r>
                <a:rPr lang="en-US" altLang="zh-CN" sz="1400" b="1">
                  <a:solidFill>
                    <a:schemeClr val="bg1"/>
                  </a:solidFill>
                  <a:cs typeface="+mn-ea"/>
                  <a:sym typeface="+mn-lt"/>
                </a:rPr>
                <a:t>513</a:t>
              </a:r>
              <a:r>
                <a:rPr lang="zh-CN" altLang="en-US" sz="1400" b="1">
                  <a:solidFill>
                    <a:schemeClr val="bg1"/>
                  </a:solidFill>
                  <a:cs typeface="+mn-ea"/>
                  <a:sym typeface="+mn-lt"/>
                </a:rPr>
                <a:t>万</a:t>
              </a:r>
              <a:endParaRPr lang="en-US" altLang="zh-CN" sz="1400" b="1">
                <a:solidFill>
                  <a:schemeClr val="bg1"/>
                </a:solidFill>
                <a:cs typeface="+mn-ea"/>
                <a:sym typeface="+mn-lt"/>
              </a:endParaRPr>
            </a:p>
            <a:p>
              <a:pPr algn="ctr"/>
              <a:r>
                <a:rPr lang="zh-CN" altLang="en-US" sz="1400" b="1">
                  <a:solidFill>
                    <a:schemeClr val="bg1"/>
                  </a:solidFill>
                  <a:cs typeface="+mn-ea"/>
                  <a:sym typeface="+mn-lt"/>
                </a:rPr>
                <a:t>付款：</a:t>
              </a:r>
              <a:r>
                <a:rPr lang="en-US" altLang="zh-CN" sz="1400" b="1">
                  <a:solidFill>
                    <a:schemeClr val="bg1"/>
                  </a:solidFill>
                  <a:cs typeface="+mn-ea"/>
                  <a:sym typeface="+mn-lt"/>
                </a:rPr>
                <a:t> 513</a:t>
              </a:r>
              <a:r>
                <a:rPr lang="zh-CN" altLang="en-US" sz="1400" b="1">
                  <a:solidFill>
                    <a:schemeClr val="bg1"/>
                  </a:solidFill>
                  <a:cs typeface="+mn-ea"/>
                  <a:sym typeface="+mn-lt"/>
                </a:rPr>
                <a:t>万</a:t>
              </a:r>
            </a:p>
          </p:txBody>
        </p:sp>
        <p:sp>
          <p:nvSpPr>
            <p:cNvPr id="26" name="TextBox 14"/>
            <p:cNvSpPr txBox="1">
              <a:spLocks noChangeArrowheads="1"/>
            </p:cNvSpPr>
            <p:nvPr/>
          </p:nvSpPr>
          <p:spPr bwMode="auto">
            <a:xfrm>
              <a:off x="2773087" y="2899594"/>
              <a:ext cx="582613"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2</a:t>
              </a:r>
              <a:r>
                <a:rPr lang="zh-CN" altLang="en-US" b="1">
                  <a:solidFill>
                    <a:schemeClr val="bg1"/>
                  </a:solidFill>
                  <a:cs typeface="+mn-ea"/>
                  <a:sym typeface="+mn-lt"/>
                </a:rPr>
                <a:t>月</a:t>
              </a:r>
            </a:p>
          </p:txBody>
        </p:sp>
        <p:sp>
          <p:nvSpPr>
            <p:cNvPr id="27" name="TextBox 14"/>
            <p:cNvSpPr txBox="1">
              <a:spLocks noChangeArrowheads="1"/>
            </p:cNvSpPr>
            <p:nvPr/>
          </p:nvSpPr>
          <p:spPr bwMode="auto">
            <a:xfrm>
              <a:off x="2512737" y="3183757"/>
              <a:ext cx="1212850" cy="423258"/>
            </a:xfrm>
            <a:prstGeom prst="rect">
              <a:avLst/>
            </a:prstGeom>
            <a:noFill/>
            <a:ln w="9525">
              <a:noFill/>
              <a:miter lim="800000"/>
            </a:ln>
          </p:spPr>
          <p:txBody>
            <a:bodyPr>
              <a:spAutoFit/>
            </a:bodyPr>
            <a:lstStyle/>
            <a:p>
              <a:pPr algn="ctr"/>
              <a:r>
                <a:rPr lang="zh-CN" altLang="en-US" sz="1400" b="1">
                  <a:solidFill>
                    <a:schemeClr val="bg1"/>
                  </a:solidFill>
                  <a:cs typeface="+mn-ea"/>
                  <a:sym typeface="+mn-lt"/>
                </a:rPr>
                <a:t>投放：</a:t>
              </a:r>
              <a:r>
                <a:rPr lang="en-US" altLang="zh-CN" sz="1400" b="1">
                  <a:solidFill>
                    <a:schemeClr val="bg1"/>
                  </a:solidFill>
                  <a:cs typeface="+mn-ea"/>
                  <a:sym typeface="+mn-lt"/>
                </a:rPr>
                <a:t>97</a:t>
              </a:r>
              <a:r>
                <a:rPr lang="zh-CN" altLang="en-US" sz="1400" b="1">
                  <a:solidFill>
                    <a:schemeClr val="bg1"/>
                  </a:solidFill>
                  <a:cs typeface="+mn-ea"/>
                  <a:sym typeface="+mn-lt"/>
                </a:rPr>
                <a:t>万</a:t>
              </a:r>
              <a:endParaRPr lang="en-US" altLang="zh-CN" sz="1400" b="1">
                <a:solidFill>
                  <a:schemeClr val="bg1"/>
                </a:solidFill>
                <a:cs typeface="+mn-ea"/>
                <a:sym typeface="+mn-lt"/>
              </a:endParaRPr>
            </a:p>
            <a:p>
              <a:pPr algn="ctr"/>
              <a:r>
                <a:rPr lang="zh-CN" altLang="en-US" sz="1400" b="1">
                  <a:solidFill>
                    <a:schemeClr val="bg1"/>
                  </a:solidFill>
                  <a:cs typeface="+mn-ea"/>
                  <a:sym typeface="+mn-lt"/>
                </a:rPr>
                <a:t>付款：</a:t>
              </a:r>
              <a:r>
                <a:rPr lang="en-US" altLang="zh-CN" sz="1400" b="1">
                  <a:solidFill>
                    <a:schemeClr val="bg1"/>
                  </a:solidFill>
                  <a:cs typeface="+mn-ea"/>
                  <a:sym typeface="+mn-lt"/>
                </a:rPr>
                <a:t>97</a:t>
              </a:r>
              <a:r>
                <a:rPr lang="zh-CN" altLang="en-US" sz="1400" b="1">
                  <a:solidFill>
                    <a:schemeClr val="bg1"/>
                  </a:solidFill>
                  <a:cs typeface="+mn-ea"/>
                  <a:sym typeface="+mn-lt"/>
                </a:rPr>
                <a:t>万</a:t>
              </a:r>
            </a:p>
          </p:txBody>
        </p:sp>
        <p:sp>
          <p:nvSpPr>
            <p:cNvPr id="28" name="TextBox 14"/>
            <p:cNvSpPr txBox="1">
              <a:spLocks noChangeArrowheads="1"/>
            </p:cNvSpPr>
            <p:nvPr/>
          </p:nvSpPr>
          <p:spPr bwMode="auto">
            <a:xfrm>
              <a:off x="3873225" y="2172519"/>
              <a:ext cx="582612"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3</a:t>
              </a:r>
              <a:r>
                <a:rPr lang="zh-CN" altLang="en-US" b="1">
                  <a:solidFill>
                    <a:schemeClr val="bg1"/>
                  </a:solidFill>
                  <a:cs typeface="+mn-ea"/>
                  <a:sym typeface="+mn-lt"/>
                </a:rPr>
                <a:t>月</a:t>
              </a:r>
            </a:p>
          </p:txBody>
        </p:sp>
        <p:sp>
          <p:nvSpPr>
            <p:cNvPr id="29" name="TextBox 14"/>
            <p:cNvSpPr txBox="1">
              <a:spLocks noChangeArrowheads="1"/>
            </p:cNvSpPr>
            <p:nvPr/>
          </p:nvSpPr>
          <p:spPr bwMode="auto">
            <a:xfrm>
              <a:off x="3612875" y="2456682"/>
              <a:ext cx="1212850" cy="423258"/>
            </a:xfrm>
            <a:prstGeom prst="rect">
              <a:avLst/>
            </a:prstGeom>
            <a:noFill/>
            <a:ln w="9525">
              <a:noFill/>
              <a:miter lim="800000"/>
            </a:ln>
          </p:spPr>
          <p:txBody>
            <a:bodyPr>
              <a:spAutoFit/>
            </a:bodyPr>
            <a:lstStyle/>
            <a:p>
              <a:pPr algn="ctr"/>
              <a:r>
                <a:rPr lang="zh-CN" altLang="en-US" sz="1400" b="1">
                  <a:solidFill>
                    <a:schemeClr val="bg1"/>
                  </a:solidFill>
                  <a:cs typeface="+mn-ea"/>
                  <a:sym typeface="+mn-lt"/>
                </a:rPr>
                <a:t>投放：</a:t>
              </a:r>
              <a:r>
                <a:rPr lang="en-US" altLang="zh-CN" sz="1400" b="1">
                  <a:solidFill>
                    <a:schemeClr val="bg1"/>
                  </a:solidFill>
                  <a:cs typeface="+mn-ea"/>
                  <a:sym typeface="+mn-lt"/>
                </a:rPr>
                <a:t>819</a:t>
              </a:r>
              <a:r>
                <a:rPr lang="zh-CN" altLang="en-US" sz="1400" b="1">
                  <a:solidFill>
                    <a:schemeClr val="bg1"/>
                  </a:solidFill>
                  <a:cs typeface="+mn-ea"/>
                  <a:sym typeface="+mn-lt"/>
                </a:rPr>
                <a:t>万</a:t>
              </a:r>
              <a:endParaRPr lang="en-US" altLang="zh-CN" sz="1400" b="1">
                <a:solidFill>
                  <a:schemeClr val="bg1"/>
                </a:solidFill>
                <a:cs typeface="+mn-ea"/>
                <a:sym typeface="+mn-lt"/>
              </a:endParaRPr>
            </a:p>
            <a:p>
              <a:pPr algn="ctr"/>
              <a:r>
                <a:rPr lang="zh-CN" altLang="en-US" sz="1400" b="1">
                  <a:solidFill>
                    <a:schemeClr val="bg1"/>
                  </a:solidFill>
                  <a:cs typeface="+mn-ea"/>
                  <a:sym typeface="+mn-lt"/>
                </a:rPr>
                <a:t>付款：</a:t>
              </a:r>
              <a:r>
                <a:rPr lang="en-US" altLang="zh-CN" sz="1400" b="1">
                  <a:solidFill>
                    <a:schemeClr val="bg1"/>
                  </a:solidFill>
                  <a:cs typeface="+mn-ea"/>
                  <a:sym typeface="+mn-lt"/>
                </a:rPr>
                <a:t>808</a:t>
              </a:r>
              <a:r>
                <a:rPr lang="zh-CN" altLang="en-US" sz="1400" b="1">
                  <a:solidFill>
                    <a:schemeClr val="bg1"/>
                  </a:solidFill>
                  <a:cs typeface="+mn-ea"/>
                  <a:sym typeface="+mn-lt"/>
                </a:rPr>
                <a:t>万</a:t>
              </a:r>
            </a:p>
          </p:txBody>
        </p:sp>
        <p:sp>
          <p:nvSpPr>
            <p:cNvPr id="30" name="TextBox 14"/>
            <p:cNvSpPr txBox="1">
              <a:spLocks noChangeArrowheads="1"/>
            </p:cNvSpPr>
            <p:nvPr/>
          </p:nvSpPr>
          <p:spPr bwMode="auto">
            <a:xfrm>
              <a:off x="6181450" y="2172519"/>
              <a:ext cx="582612"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5</a:t>
              </a:r>
              <a:r>
                <a:rPr lang="zh-CN" altLang="en-US" b="1">
                  <a:solidFill>
                    <a:schemeClr val="bg1"/>
                  </a:solidFill>
                  <a:cs typeface="+mn-ea"/>
                  <a:sym typeface="+mn-lt"/>
                </a:rPr>
                <a:t>月</a:t>
              </a:r>
            </a:p>
          </p:txBody>
        </p:sp>
        <p:sp>
          <p:nvSpPr>
            <p:cNvPr id="31" name="TextBox 14"/>
            <p:cNvSpPr txBox="1">
              <a:spLocks noChangeArrowheads="1"/>
            </p:cNvSpPr>
            <p:nvPr/>
          </p:nvSpPr>
          <p:spPr bwMode="auto">
            <a:xfrm>
              <a:off x="5921100" y="2456682"/>
              <a:ext cx="1212850" cy="423258"/>
            </a:xfrm>
            <a:prstGeom prst="rect">
              <a:avLst/>
            </a:prstGeom>
            <a:noFill/>
            <a:ln w="9525">
              <a:noFill/>
              <a:miter lim="800000"/>
            </a:ln>
          </p:spPr>
          <p:txBody>
            <a:bodyPr>
              <a:spAutoFit/>
            </a:bodyPr>
            <a:lstStyle/>
            <a:p>
              <a:pPr algn="ctr"/>
              <a:r>
                <a:rPr lang="zh-CN" altLang="en-US" sz="1400" b="1">
                  <a:solidFill>
                    <a:schemeClr val="bg1"/>
                  </a:solidFill>
                  <a:cs typeface="+mn-ea"/>
                  <a:sym typeface="+mn-lt"/>
                </a:rPr>
                <a:t>投放：</a:t>
              </a:r>
              <a:r>
                <a:rPr lang="en-US" altLang="zh-CN" sz="1400" b="1">
                  <a:solidFill>
                    <a:schemeClr val="bg1"/>
                  </a:solidFill>
                  <a:cs typeface="+mn-ea"/>
                  <a:sym typeface="+mn-lt"/>
                </a:rPr>
                <a:t>130</a:t>
              </a:r>
              <a:r>
                <a:rPr lang="zh-CN" altLang="en-US" sz="1400" b="1">
                  <a:solidFill>
                    <a:schemeClr val="bg1"/>
                  </a:solidFill>
                  <a:cs typeface="+mn-ea"/>
                  <a:sym typeface="+mn-lt"/>
                </a:rPr>
                <a:t>万</a:t>
              </a:r>
              <a:endParaRPr lang="en-US" altLang="zh-CN" sz="1400" b="1">
                <a:solidFill>
                  <a:schemeClr val="bg1"/>
                </a:solidFill>
                <a:cs typeface="+mn-ea"/>
                <a:sym typeface="+mn-lt"/>
              </a:endParaRPr>
            </a:p>
            <a:p>
              <a:pPr algn="ctr"/>
              <a:r>
                <a:rPr lang="zh-CN" altLang="en-US" sz="1400" b="1">
                  <a:solidFill>
                    <a:schemeClr val="bg1"/>
                  </a:solidFill>
                  <a:cs typeface="+mn-ea"/>
                  <a:sym typeface="+mn-lt"/>
                </a:rPr>
                <a:t>付款：</a:t>
              </a:r>
              <a:r>
                <a:rPr lang="en-US" altLang="zh-CN" sz="1400" b="1">
                  <a:solidFill>
                    <a:schemeClr val="bg1"/>
                  </a:solidFill>
                  <a:cs typeface="+mn-ea"/>
                  <a:sym typeface="+mn-lt"/>
                </a:rPr>
                <a:t>116</a:t>
              </a:r>
              <a:r>
                <a:rPr lang="zh-CN" altLang="en-US" sz="1400" b="1">
                  <a:solidFill>
                    <a:schemeClr val="bg1"/>
                  </a:solidFill>
                  <a:cs typeface="+mn-ea"/>
                  <a:sym typeface="+mn-lt"/>
                </a:rPr>
                <a:t>万</a:t>
              </a:r>
            </a:p>
          </p:txBody>
        </p:sp>
        <p:sp>
          <p:nvSpPr>
            <p:cNvPr id="32" name="TextBox 14"/>
            <p:cNvSpPr txBox="1">
              <a:spLocks noChangeArrowheads="1"/>
            </p:cNvSpPr>
            <p:nvPr/>
          </p:nvSpPr>
          <p:spPr bwMode="auto">
            <a:xfrm>
              <a:off x="5038450" y="2899594"/>
              <a:ext cx="582612"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4</a:t>
              </a:r>
              <a:r>
                <a:rPr lang="zh-CN" altLang="en-US" b="1">
                  <a:solidFill>
                    <a:schemeClr val="bg1"/>
                  </a:solidFill>
                  <a:cs typeface="+mn-ea"/>
                  <a:sym typeface="+mn-lt"/>
                </a:rPr>
                <a:t>月</a:t>
              </a:r>
            </a:p>
          </p:txBody>
        </p:sp>
        <p:sp>
          <p:nvSpPr>
            <p:cNvPr id="33" name="TextBox 14"/>
            <p:cNvSpPr txBox="1">
              <a:spLocks noChangeArrowheads="1"/>
            </p:cNvSpPr>
            <p:nvPr/>
          </p:nvSpPr>
          <p:spPr bwMode="auto">
            <a:xfrm>
              <a:off x="4779687" y="3183757"/>
              <a:ext cx="1212850" cy="423258"/>
            </a:xfrm>
            <a:prstGeom prst="rect">
              <a:avLst/>
            </a:prstGeom>
            <a:noFill/>
            <a:ln w="9525">
              <a:noFill/>
              <a:miter lim="800000"/>
            </a:ln>
          </p:spPr>
          <p:txBody>
            <a:bodyPr>
              <a:spAutoFit/>
            </a:bodyPr>
            <a:lstStyle/>
            <a:p>
              <a:pPr algn="ctr"/>
              <a:r>
                <a:rPr lang="zh-CN" altLang="en-US" sz="1400" b="1" dirty="0">
                  <a:solidFill>
                    <a:schemeClr val="bg1"/>
                  </a:solidFill>
                  <a:cs typeface="+mn-ea"/>
                  <a:sym typeface="+mn-lt"/>
                </a:rPr>
                <a:t>投放：</a:t>
              </a:r>
              <a:r>
                <a:rPr lang="en-US" altLang="zh-CN" sz="1400" b="1" dirty="0">
                  <a:solidFill>
                    <a:schemeClr val="bg1"/>
                  </a:solidFill>
                  <a:cs typeface="+mn-ea"/>
                  <a:sym typeface="+mn-lt"/>
                </a:rPr>
                <a:t>450</a:t>
              </a:r>
              <a:r>
                <a:rPr lang="zh-CN" altLang="en-US" sz="1400" b="1" dirty="0">
                  <a:solidFill>
                    <a:schemeClr val="bg1"/>
                  </a:solidFill>
                  <a:cs typeface="+mn-ea"/>
                  <a:sym typeface="+mn-lt"/>
                </a:rPr>
                <a:t>万</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付款：</a:t>
              </a:r>
              <a:r>
                <a:rPr lang="en-US" altLang="zh-CN" sz="1400" b="1" dirty="0">
                  <a:solidFill>
                    <a:schemeClr val="bg1"/>
                  </a:solidFill>
                  <a:cs typeface="+mn-ea"/>
                  <a:sym typeface="+mn-lt"/>
                </a:rPr>
                <a:t> 429</a:t>
              </a:r>
              <a:r>
                <a:rPr lang="zh-CN" altLang="en-US" sz="1400" b="1" dirty="0">
                  <a:solidFill>
                    <a:schemeClr val="bg1"/>
                  </a:solidFill>
                  <a:cs typeface="+mn-ea"/>
                  <a:sym typeface="+mn-lt"/>
                </a:rPr>
                <a:t>万</a:t>
              </a:r>
            </a:p>
          </p:txBody>
        </p:sp>
        <p:sp>
          <p:nvSpPr>
            <p:cNvPr id="34" name="TextBox 14"/>
            <p:cNvSpPr txBox="1">
              <a:spLocks noChangeArrowheads="1"/>
            </p:cNvSpPr>
            <p:nvPr/>
          </p:nvSpPr>
          <p:spPr bwMode="auto">
            <a:xfrm>
              <a:off x="7176812" y="2886894"/>
              <a:ext cx="582613" cy="298771"/>
            </a:xfrm>
            <a:prstGeom prst="rect">
              <a:avLst/>
            </a:prstGeom>
            <a:noFill/>
            <a:ln w="9525">
              <a:noFill/>
              <a:miter lim="800000"/>
            </a:ln>
          </p:spPr>
          <p:txBody>
            <a:bodyPr>
              <a:spAutoFit/>
            </a:bodyPr>
            <a:lstStyle/>
            <a:p>
              <a:pPr algn="ctr"/>
              <a:r>
                <a:rPr lang="en-US" altLang="zh-CN" b="1">
                  <a:solidFill>
                    <a:schemeClr val="bg1"/>
                  </a:solidFill>
                  <a:cs typeface="+mn-ea"/>
                  <a:sym typeface="+mn-lt"/>
                </a:rPr>
                <a:t>6</a:t>
              </a:r>
              <a:r>
                <a:rPr lang="zh-CN" altLang="en-US" b="1">
                  <a:solidFill>
                    <a:schemeClr val="bg1"/>
                  </a:solidFill>
                  <a:cs typeface="+mn-ea"/>
                  <a:sym typeface="+mn-lt"/>
                </a:rPr>
                <a:t>月</a:t>
              </a:r>
            </a:p>
          </p:txBody>
        </p:sp>
        <p:sp>
          <p:nvSpPr>
            <p:cNvPr id="35" name="TextBox 14"/>
            <p:cNvSpPr txBox="1">
              <a:spLocks noChangeArrowheads="1"/>
            </p:cNvSpPr>
            <p:nvPr/>
          </p:nvSpPr>
          <p:spPr bwMode="auto">
            <a:xfrm>
              <a:off x="6918050" y="3169469"/>
              <a:ext cx="1212850" cy="423258"/>
            </a:xfrm>
            <a:prstGeom prst="rect">
              <a:avLst/>
            </a:prstGeom>
            <a:noFill/>
            <a:ln w="9525">
              <a:noFill/>
              <a:miter lim="800000"/>
            </a:ln>
          </p:spPr>
          <p:txBody>
            <a:bodyPr>
              <a:spAutoFit/>
            </a:bodyPr>
            <a:lstStyle/>
            <a:p>
              <a:pPr algn="ctr"/>
              <a:r>
                <a:rPr lang="zh-CN" altLang="en-US" sz="1400" b="1">
                  <a:solidFill>
                    <a:schemeClr val="bg1"/>
                  </a:solidFill>
                  <a:cs typeface="+mn-ea"/>
                  <a:sym typeface="+mn-lt"/>
                </a:rPr>
                <a:t>投放：</a:t>
              </a:r>
              <a:r>
                <a:rPr lang="en-US" altLang="zh-CN" sz="1400" b="1">
                  <a:solidFill>
                    <a:schemeClr val="bg1"/>
                  </a:solidFill>
                  <a:cs typeface="+mn-ea"/>
                  <a:sym typeface="+mn-lt"/>
                </a:rPr>
                <a:t>124</a:t>
              </a:r>
              <a:r>
                <a:rPr lang="zh-CN" altLang="en-US" sz="1400" b="1">
                  <a:solidFill>
                    <a:schemeClr val="bg1"/>
                  </a:solidFill>
                  <a:cs typeface="+mn-ea"/>
                  <a:sym typeface="+mn-lt"/>
                </a:rPr>
                <a:t>万</a:t>
              </a:r>
              <a:endParaRPr lang="en-US" altLang="zh-CN" sz="1400" b="1">
                <a:solidFill>
                  <a:schemeClr val="bg1"/>
                </a:solidFill>
                <a:cs typeface="+mn-ea"/>
                <a:sym typeface="+mn-lt"/>
              </a:endParaRPr>
            </a:p>
            <a:p>
              <a:pPr algn="ctr"/>
              <a:r>
                <a:rPr lang="zh-CN" altLang="en-US" sz="1400" b="1">
                  <a:solidFill>
                    <a:schemeClr val="bg1"/>
                  </a:solidFill>
                  <a:cs typeface="+mn-ea"/>
                  <a:sym typeface="+mn-lt"/>
                </a:rPr>
                <a:t>付款：</a:t>
              </a:r>
              <a:r>
                <a:rPr lang="en-US" altLang="zh-CN" sz="1400" b="1">
                  <a:solidFill>
                    <a:schemeClr val="bg1"/>
                  </a:solidFill>
                  <a:cs typeface="+mn-ea"/>
                  <a:sym typeface="+mn-lt"/>
                </a:rPr>
                <a:t>70</a:t>
              </a:r>
              <a:r>
                <a:rPr lang="zh-CN" altLang="en-US" sz="1400" b="1">
                  <a:solidFill>
                    <a:schemeClr val="bg1"/>
                  </a:solidFill>
                  <a:cs typeface="+mn-ea"/>
                  <a:sym typeface="+mn-lt"/>
                </a:rPr>
                <a:t>万</a:t>
              </a:r>
            </a:p>
          </p:txBody>
        </p:sp>
      </p:grpSp>
      <p:sp>
        <p:nvSpPr>
          <p:cNvPr id="36" name="矩形 35"/>
          <p:cNvSpPr/>
          <p:nvPr/>
        </p:nvSpPr>
        <p:spPr>
          <a:xfrm>
            <a:off x="2410480" y="1385483"/>
            <a:ext cx="7435575" cy="701346"/>
          </a:xfrm>
          <a:prstGeom prst="rect">
            <a:avLst/>
          </a:prstGeom>
        </p:spPr>
        <p:txBody>
          <a:bodyPr wrap="square">
            <a:spAutoFit/>
          </a:bodyPr>
          <a:lstStyle/>
          <a:p>
            <a:pPr algn="ctr">
              <a:lnSpc>
                <a:spcPct val="130000"/>
              </a:lnSpc>
            </a:pPr>
            <a:r>
              <a:rPr lang="zh-CN" altLang="en-US" sz="1600" dirty="0">
                <a:cs typeface="+mn-ea"/>
                <a:sym typeface="+mn-lt"/>
              </a:rPr>
              <a:t>您的内容打在这里，或通过复制您的文本后在此框中选择粘贴并选择只保留文字您的内容打在这里您的内容打在这里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3-2</a:t>
            </a:r>
            <a:endParaRPr lang="zh-CN" altLang="en-US" sz="2800" dirty="0">
              <a:solidFill>
                <a:schemeClr val="bg1"/>
              </a:solidFill>
              <a:cs typeface="+mn-ea"/>
              <a:sym typeface="+mn-lt"/>
            </a:endParaRPr>
          </a:p>
        </p:txBody>
      </p:sp>
      <p:graphicFrame>
        <p:nvGraphicFramePr>
          <p:cNvPr id="6" name="图表 5"/>
          <p:cNvGraphicFramePr/>
          <p:nvPr/>
        </p:nvGraphicFramePr>
        <p:xfrm>
          <a:off x="1901822" y="2201956"/>
          <a:ext cx="8371257" cy="331746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17"/>
          <p:cNvSpPr txBox="1"/>
          <p:nvPr/>
        </p:nvSpPr>
        <p:spPr>
          <a:xfrm>
            <a:off x="4812234" y="1767428"/>
            <a:ext cx="2595490" cy="300083"/>
          </a:xfrm>
          <a:prstGeom prst="rect">
            <a:avLst/>
          </a:prstGeom>
          <a:noFill/>
        </p:spPr>
        <p:txBody>
          <a:bodyPr wrap="square" lIns="68580" tIns="34290" rIns="68580" bIns="34290" rtlCol="0">
            <a:spAutoFit/>
          </a:bodyPr>
          <a:lstStyle/>
          <a:p>
            <a:pPr algn="ctr"/>
            <a:r>
              <a:rPr lang="zh-CN" altLang="en-US" sz="1500" dirty="0">
                <a:solidFill>
                  <a:schemeClr val="bg1">
                    <a:lumMod val="50000"/>
                  </a:schemeClr>
                </a:solidFill>
                <a:cs typeface="+mn-ea"/>
                <a:sym typeface="+mn-lt"/>
              </a:rPr>
              <a:t>创意图表增色您的汇报</a:t>
            </a:r>
          </a:p>
        </p:txBody>
      </p:sp>
      <p:cxnSp>
        <p:nvCxnSpPr>
          <p:cNvPr id="8" name="直接连接符 7"/>
          <p:cNvCxnSpPr/>
          <p:nvPr/>
        </p:nvCxnSpPr>
        <p:spPr>
          <a:xfrm>
            <a:off x="2754339" y="5806587"/>
            <a:ext cx="6741942"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21"/>
          <p:cNvSpPr txBox="1"/>
          <p:nvPr/>
        </p:nvSpPr>
        <p:spPr>
          <a:xfrm>
            <a:off x="2929089" y="5806587"/>
            <a:ext cx="6415811" cy="238270"/>
          </a:xfrm>
          <a:prstGeom prst="rect">
            <a:avLst/>
          </a:prstGeom>
          <a:noFill/>
        </p:spPr>
        <p:txBody>
          <a:bodyPr wrap="square" lIns="68580" tIns="34290" rIns="68580" bIns="34290" rtlCol="0">
            <a:spAutoFit/>
          </a:bodyPr>
          <a:lstStyle/>
          <a:p>
            <a:pPr algn="just">
              <a:lnSpc>
                <a:spcPct val="120000"/>
              </a:lnSpc>
            </a:pPr>
            <a:r>
              <a:rPr lang="zh-CN" altLang="en-US" sz="1000" dirty="0">
                <a:solidFill>
                  <a:schemeClr val="bg1">
                    <a:lumMod val="50000"/>
                  </a:schemeClr>
                </a:solidFill>
                <a:cs typeface="+mn-ea"/>
                <a:sym typeface="+mn-lt"/>
              </a:rPr>
              <a:t>您的内容打在这里，或者通过复制您的文本后，在此框中选择粘贴，并选择只保留文字单击此处添加文字小标题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3-3</a:t>
            </a:r>
            <a:endParaRPr lang="zh-CN" altLang="en-US" sz="2800" dirty="0">
              <a:solidFill>
                <a:schemeClr val="bg1"/>
              </a:solidFill>
              <a:cs typeface="+mn-ea"/>
              <a:sym typeface="+mn-lt"/>
            </a:endParaRPr>
          </a:p>
        </p:txBody>
      </p:sp>
      <p:grpSp>
        <p:nvGrpSpPr>
          <p:cNvPr id="6" name="组合 5"/>
          <p:cNvGrpSpPr/>
          <p:nvPr/>
        </p:nvGrpSpPr>
        <p:grpSpPr>
          <a:xfrm>
            <a:off x="1990503" y="1740839"/>
            <a:ext cx="7776757" cy="4298376"/>
            <a:chOff x="600773" y="523177"/>
            <a:chExt cx="7744996" cy="4280821"/>
          </a:xfrm>
        </p:grpSpPr>
        <p:sp>
          <p:nvSpPr>
            <p:cNvPr id="7" name="矩形 15"/>
            <p:cNvSpPr/>
            <p:nvPr/>
          </p:nvSpPr>
          <p:spPr>
            <a:xfrm>
              <a:off x="5588000" y="523177"/>
              <a:ext cx="1212572" cy="1643400"/>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3"/>
              <a:stretch>
                <a:fillRect/>
              </a:stretch>
            </a:blipFill>
            <a:ln>
              <a:noFill/>
            </a:ln>
            <a:effectLst>
              <a:outerShdw blurRad="50800" dist="38100" dir="8100000" algn="tr" rotWithShape="0">
                <a:prstClr val="black">
                  <a:alpha val="40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15"/>
            <p:cNvSpPr/>
            <p:nvPr/>
          </p:nvSpPr>
          <p:spPr>
            <a:xfrm flipH="1" flipV="1">
              <a:off x="2337889" y="3134657"/>
              <a:ext cx="940240" cy="166934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99868 w 974023"/>
                <a:gd name="connsiteY0-56" fmla="*/ 0 h 1224788"/>
                <a:gd name="connsiteX1-57" fmla="*/ 973423 w 974023"/>
                <a:gd name="connsiteY1-58" fmla="*/ 260202 h 1224788"/>
                <a:gd name="connsiteX2-59" fmla="*/ 974023 w 974023"/>
                <a:gd name="connsiteY2-60" fmla="*/ 260202 h 1224788"/>
                <a:gd name="connsiteX3-61" fmla="*/ 973403 w 974023"/>
                <a:gd name="connsiteY3-62" fmla="*/ 1075049 h 1224788"/>
                <a:gd name="connsiteX4-63" fmla="*/ 836204 w 974023"/>
                <a:gd name="connsiteY4-64" fmla="*/ 1223648 h 1224788"/>
                <a:gd name="connsiteX5-65" fmla="*/ 0 w 974023"/>
                <a:gd name="connsiteY5-66" fmla="*/ 1224788 h 1224788"/>
                <a:gd name="connsiteX6-67" fmla="*/ 0 w 974023"/>
                <a:gd name="connsiteY6-68" fmla="*/ 260202 h 1224788"/>
                <a:gd name="connsiteX7-69" fmla="*/ 499868 w 974023"/>
                <a:gd name="connsiteY7-70" fmla="*/ 0 h 12247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24788">
                  <a:moveTo>
                    <a:pt x="499868" y="0"/>
                  </a:moveTo>
                  <a:lnTo>
                    <a:pt x="973423" y="260202"/>
                  </a:lnTo>
                  <a:lnTo>
                    <a:pt x="974023" y="260202"/>
                  </a:lnTo>
                  <a:cubicBezTo>
                    <a:pt x="973816" y="531818"/>
                    <a:pt x="973610" y="803433"/>
                    <a:pt x="973403" y="1075049"/>
                  </a:cubicBezTo>
                  <a:cubicBezTo>
                    <a:pt x="956461" y="1161082"/>
                    <a:pt x="918838" y="1220855"/>
                    <a:pt x="836204" y="1223648"/>
                  </a:cubicBezTo>
                  <a:lnTo>
                    <a:pt x="0" y="1224788"/>
                  </a:lnTo>
                  <a:lnTo>
                    <a:pt x="0" y="260202"/>
                  </a:lnTo>
                  <a:lnTo>
                    <a:pt x="499868" y="0"/>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9" name="组合 8"/>
            <p:cNvGrpSpPr/>
            <p:nvPr/>
          </p:nvGrpSpPr>
          <p:grpSpPr>
            <a:xfrm>
              <a:off x="2955052" y="3128110"/>
              <a:ext cx="2988548" cy="1190654"/>
              <a:chOff x="3141285" y="3036417"/>
              <a:chExt cx="2379612" cy="1190654"/>
            </a:xfrm>
          </p:grpSpPr>
          <p:sp>
            <p:nvSpPr>
              <p:cNvPr id="41" name="矩形 15"/>
              <p:cNvSpPr/>
              <p:nvPr/>
            </p:nvSpPr>
            <p:spPr>
              <a:xfrm flipH="1" flipV="1">
                <a:off x="3143527" y="3432672"/>
                <a:ext cx="687614" cy="794399"/>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E58F9E"/>
              </a:solidFill>
              <a:ln w="3175">
                <a:noFill/>
              </a:ln>
              <a:effectLst>
                <a:outerShdw blurRad="50800" dist="38100" dir="8100000" algn="tr" rotWithShape="0">
                  <a:prstClr val="black">
                    <a:alpha val="4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平行四边形 1"/>
              <p:cNvSpPr/>
              <p:nvPr/>
            </p:nvSpPr>
            <p:spPr>
              <a:xfrm rot="10800000">
                <a:off x="3141285" y="3036417"/>
                <a:ext cx="2379612" cy="472542"/>
              </a:xfrm>
              <a:custGeom>
                <a:avLst/>
                <a:gdLst>
                  <a:gd name="connsiteX0" fmla="*/ 0 w 2058564"/>
                  <a:gd name="connsiteY0" fmla="*/ 205154 h 206260"/>
                  <a:gd name="connsiteX1" fmla="*/ 182672 w 2058564"/>
                  <a:gd name="connsiteY1" fmla="*/ 90987 h 206260"/>
                  <a:gd name="connsiteX2" fmla="*/ 1976816 w 2058564"/>
                  <a:gd name="connsiteY2" fmla="*/ 88541 h 206260"/>
                  <a:gd name="connsiteX3" fmla="*/ 2058564 w 2058564"/>
                  <a:gd name="connsiteY3" fmla="*/ 0 h 206260"/>
                  <a:gd name="connsiteX4" fmla="*/ 2058262 w 2058564"/>
                  <a:gd name="connsiteY4" fmla="*/ 25016 h 206260"/>
                  <a:gd name="connsiteX5" fmla="*/ 2019209 w 2058564"/>
                  <a:gd name="connsiteY5" fmla="*/ 122264 h 206260"/>
                  <a:gd name="connsiteX6" fmla="*/ 1783862 w 2058564"/>
                  <a:gd name="connsiteY6" fmla="*/ 206260 h 206260"/>
                  <a:gd name="connsiteX7" fmla="*/ 0 w 2058564"/>
                  <a:gd name="connsiteY7" fmla="*/ 205154 h 206260"/>
                  <a:gd name="connsiteX0-1" fmla="*/ 0 w 2061866"/>
                  <a:gd name="connsiteY0-2" fmla="*/ 205154 h 206260"/>
                  <a:gd name="connsiteX1-3" fmla="*/ 182672 w 2061866"/>
                  <a:gd name="connsiteY1-4" fmla="*/ 90987 h 206260"/>
                  <a:gd name="connsiteX2-5" fmla="*/ 1976816 w 2061866"/>
                  <a:gd name="connsiteY2-6" fmla="*/ 88541 h 206260"/>
                  <a:gd name="connsiteX3-7" fmla="*/ 2058564 w 2061866"/>
                  <a:gd name="connsiteY3-8" fmla="*/ 0 h 206260"/>
                  <a:gd name="connsiteX4-9" fmla="*/ 2019209 w 2061866"/>
                  <a:gd name="connsiteY4-10" fmla="*/ 122264 h 206260"/>
                  <a:gd name="connsiteX5-11" fmla="*/ 1783862 w 2061866"/>
                  <a:gd name="connsiteY5-12" fmla="*/ 206260 h 206260"/>
                  <a:gd name="connsiteX6-13" fmla="*/ 0 w 2061866"/>
                  <a:gd name="connsiteY6-14" fmla="*/ 205154 h 206260"/>
                  <a:gd name="connsiteX0-15" fmla="*/ 0 w 2048077"/>
                  <a:gd name="connsiteY0-16" fmla="*/ 144613 h 145719"/>
                  <a:gd name="connsiteX1-17" fmla="*/ 182672 w 2048077"/>
                  <a:gd name="connsiteY1-18" fmla="*/ 30446 h 145719"/>
                  <a:gd name="connsiteX2-19" fmla="*/ 1976816 w 2048077"/>
                  <a:gd name="connsiteY2-20" fmla="*/ 28000 h 145719"/>
                  <a:gd name="connsiteX3-21" fmla="*/ 2037286 w 2048077"/>
                  <a:gd name="connsiteY3-22" fmla="*/ 0 h 145719"/>
                  <a:gd name="connsiteX4-23" fmla="*/ 2019209 w 2048077"/>
                  <a:gd name="connsiteY4-24" fmla="*/ 61723 h 145719"/>
                  <a:gd name="connsiteX5-25" fmla="*/ 1783862 w 2048077"/>
                  <a:gd name="connsiteY5-26" fmla="*/ 145719 h 145719"/>
                  <a:gd name="connsiteX6-27" fmla="*/ 0 w 2048077"/>
                  <a:gd name="connsiteY6-28" fmla="*/ 144613 h 145719"/>
                  <a:gd name="connsiteX0-29" fmla="*/ 0 w 2048077"/>
                  <a:gd name="connsiteY0-30" fmla="*/ 144613 h 145719"/>
                  <a:gd name="connsiteX1-31" fmla="*/ 182672 w 2048077"/>
                  <a:gd name="connsiteY1-32" fmla="*/ 30446 h 145719"/>
                  <a:gd name="connsiteX2-33" fmla="*/ 1976816 w 2048077"/>
                  <a:gd name="connsiteY2-34" fmla="*/ 28000 h 145719"/>
                  <a:gd name="connsiteX3-35" fmla="*/ 2037286 w 2048077"/>
                  <a:gd name="connsiteY3-36" fmla="*/ 0 h 145719"/>
                  <a:gd name="connsiteX4-37" fmla="*/ 2019209 w 2048077"/>
                  <a:gd name="connsiteY4-38" fmla="*/ 61723 h 145719"/>
                  <a:gd name="connsiteX5-39" fmla="*/ 1783862 w 2048077"/>
                  <a:gd name="connsiteY5-40" fmla="*/ 145719 h 145719"/>
                  <a:gd name="connsiteX6-41" fmla="*/ 0 w 2048077"/>
                  <a:gd name="connsiteY6-42" fmla="*/ 144613 h 145719"/>
                  <a:gd name="connsiteX0-43" fmla="*/ 0 w 2048077"/>
                  <a:gd name="connsiteY0-44" fmla="*/ 144613 h 145719"/>
                  <a:gd name="connsiteX1-45" fmla="*/ 182672 w 2048077"/>
                  <a:gd name="connsiteY1-46" fmla="*/ 30446 h 145719"/>
                  <a:gd name="connsiteX2-47" fmla="*/ 1976816 w 2048077"/>
                  <a:gd name="connsiteY2-48" fmla="*/ 28000 h 145719"/>
                  <a:gd name="connsiteX3-49" fmla="*/ 2037286 w 2048077"/>
                  <a:gd name="connsiteY3-50" fmla="*/ 0 h 145719"/>
                  <a:gd name="connsiteX4-51" fmla="*/ 2019209 w 2048077"/>
                  <a:gd name="connsiteY4-52" fmla="*/ 61723 h 145719"/>
                  <a:gd name="connsiteX5-53" fmla="*/ 1783862 w 2048077"/>
                  <a:gd name="connsiteY5-54" fmla="*/ 145719 h 145719"/>
                  <a:gd name="connsiteX6-55" fmla="*/ 0 w 2048077"/>
                  <a:gd name="connsiteY6-56" fmla="*/ 144613 h 145719"/>
                  <a:gd name="connsiteX0-57" fmla="*/ 0 w 2048077"/>
                  <a:gd name="connsiteY0-58" fmla="*/ 144613 h 145719"/>
                  <a:gd name="connsiteX1-59" fmla="*/ 182672 w 2048077"/>
                  <a:gd name="connsiteY1-60" fmla="*/ 30446 h 145719"/>
                  <a:gd name="connsiteX2-61" fmla="*/ 1976816 w 2048077"/>
                  <a:gd name="connsiteY2-62" fmla="*/ 28000 h 145719"/>
                  <a:gd name="connsiteX3-63" fmla="*/ 2037286 w 2048077"/>
                  <a:gd name="connsiteY3-64" fmla="*/ 0 h 145719"/>
                  <a:gd name="connsiteX4-65" fmla="*/ 2019209 w 2048077"/>
                  <a:gd name="connsiteY4-66" fmla="*/ 61723 h 145719"/>
                  <a:gd name="connsiteX5-67" fmla="*/ 1783862 w 2048077"/>
                  <a:gd name="connsiteY5-68" fmla="*/ 145719 h 145719"/>
                  <a:gd name="connsiteX6-69" fmla="*/ 0 w 2048077"/>
                  <a:gd name="connsiteY6-70" fmla="*/ 144613 h 145719"/>
                  <a:gd name="connsiteX0-71" fmla="*/ 0 w 2257519"/>
                  <a:gd name="connsiteY0-72" fmla="*/ 145260 h 146366"/>
                  <a:gd name="connsiteX1-73" fmla="*/ 182672 w 2257519"/>
                  <a:gd name="connsiteY1-74" fmla="*/ 31093 h 146366"/>
                  <a:gd name="connsiteX2-75" fmla="*/ 1976816 w 2257519"/>
                  <a:gd name="connsiteY2-76" fmla="*/ 28647 h 146366"/>
                  <a:gd name="connsiteX3-77" fmla="*/ 2037286 w 2257519"/>
                  <a:gd name="connsiteY3-78" fmla="*/ 647 h 146366"/>
                  <a:gd name="connsiteX4-79" fmla="*/ 2019209 w 2257519"/>
                  <a:gd name="connsiteY4-80" fmla="*/ 62370 h 146366"/>
                  <a:gd name="connsiteX5-81" fmla="*/ 1783862 w 2257519"/>
                  <a:gd name="connsiteY5-82" fmla="*/ 146366 h 146366"/>
                  <a:gd name="connsiteX6-83" fmla="*/ 0 w 2257519"/>
                  <a:gd name="connsiteY6-84" fmla="*/ 145260 h 146366"/>
                  <a:gd name="connsiteX0-85" fmla="*/ 0 w 2048077"/>
                  <a:gd name="connsiteY0-86" fmla="*/ 145195 h 146301"/>
                  <a:gd name="connsiteX1-87" fmla="*/ 182672 w 2048077"/>
                  <a:gd name="connsiteY1-88" fmla="*/ 31028 h 146301"/>
                  <a:gd name="connsiteX2-89" fmla="*/ 1976816 w 2048077"/>
                  <a:gd name="connsiteY2-90" fmla="*/ 28582 h 146301"/>
                  <a:gd name="connsiteX3-91" fmla="*/ 2037286 w 2048077"/>
                  <a:gd name="connsiteY3-92" fmla="*/ 582 h 146301"/>
                  <a:gd name="connsiteX4-93" fmla="*/ 2019209 w 2048077"/>
                  <a:gd name="connsiteY4-94" fmla="*/ 62305 h 146301"/>
                  <a:gd name="connsiteX5-95" fmla="*/ 1783862 w 2048077"/>
                  <a:gd name="connsiteY5-96" fmla="*/ 146301 h 146301"/>
                  <a:gd name="connsiteX6-97" fmla="*/ 0 w 2048077"/>
                  <a:gd name="connsiteY6-98" fmla="*/ 145195 h 146301"/>
                  <a:gd name="connsiteX0-99" fmla="*/ 0 w 2048077"/>
                  <a:gd name="connsiteY0-100" fmla="*/ 145225 h 146331"/>
                  <a:gd name="connsiteX1-101" fmla="*/ 182672 w 2048077"/>
                  <a:gd name="connsiteY1-102" fmla="*/ 31058 h 146331"/>
                  <a:gd name="connsiteX2-103" fmla="*/ 1976816 w 2048077"/>
                  <a:gd name="connsiteY2-104" fmla="*/ 28612 h 146331"/>
                  <a:gd name="connsiteX3-105" fmla="*/ 2037286 w 2048077"/>
                  <a:gd name="connsiteY3-106" fmla="*/ 612 h 146331"/>
                  <a:gd name="connsiteX4-107" fmla="*/ 2019209 w 2048077"/>
                  <a:gd name="connsiteY4-108" fmla="*/ 62335 h 146331"/>
                  <a:gd name="connsiteX5-109" fmla="*/ 1783862 w 2048077"/>
                  <a:gd name="connsiteY5-110" fmla="*/ 146331 h 146331"/>
                  <a:gd name="connsiteX6-111" fmla="*/ 0 w 2048077"/>
                  <a:gd name="connsiteY6-112" fmla="*/ 145225 h 146331"/>
                  <a:gd name="connsiteX0-113" fmla="*/ 0 w 2041883"/>
                  <a:gd name="connsiteY0-114" fmla="*/ 145225 h 146331"/>
                  <a:gd name="connsiteX1-115" fmla="*/ 182672 w 2041883"/>
                  <a:gd name="connsiteY1-116" fmla="*/ 31058 h 146331"/>
                  <a:gd name="connsiteX2-117" fmla="*/ 1976816 w 2041883"/>
                  <a:gd name="connsiteY2-118" fmla="*/ 28612 h 146331"/>
                  <a:gd name="connsiteX3-119" fmla="*/ 2037286 w 2041883"/>
                  <a:gd name="connsiteY3-120" fmla="*/ 612 h 146331"/>
                  <a:gd name="connsiteX4-121" fmla="*/ 2019209 w 2041883"/>
                  <a:gd name="connsiteY4-122" fmla="*/ 62335 h 146331"/>
                  <a:gd name="connsiteX5-123" fmla="*/ 1783862 w 2041883"/>
                  <a:gd name="connsiteY5-124" fmla="*/ 146331 h 146331"/>
                  <a:gd name="connsiteX6-125" fmla="*/ 0 w 2041883"/>
                  <a:gd name="connsiteY6-126" fmla="*/ 145225 h 146331"/>
                  <a:gd name="connsiteX0-127" fmla="*/ 0 w 2139750"/>
                  <a:gd name="connsiteY0-128" fmla="*/ 139791 h 140897"/>
                  <a:gd name="connsiteX1-129" fmla="*/ 182672 w 2139750"/>
                  <a:gd name="connsiteY1-130" fmla="*/ 25624 h 140897"/>
                  <a:gd name="connsiteX2-131" fmla="*/ 1976816 w 2139750"/>
                  <a:gd name="connsiteY2-132" fmla="*/ 23178 h 140897"/>
                  <a:gd name="connsiteX3-133" fmla="*/ 2061224 w 2139750"/>
                  <a:gd name="connsiteY3-134" fmla="*/ 854 h 140897"/>
                  <a:gd name="connsiteX4-135" fmla="*/ 2019209 w 2139750"/>
                  <a:gd name="connsiteY4-136" fmla="*/ 56901 h 140897"/>
                  <a:gd name="connsiteX5-137" fmla="*/ 1783862 w 2139750"/>
                  <a:gd name="connsiteY5-138" fmla="*/ 140897 h 140897"/>
                  <a:gd name="connsiteX6-139" fmla="*/ 0 w 2139750"/>
                  <a:gd name="connsiteY6-140" fmla="*/ 139791 h 140897"/>
                  <a:gd name="connsiteX0-141" fmla="*/ 0 w 2139750"/>
                  <a:gd name="connsiteY0-142" fmla="*/ 139791 h 140897"/>
                  <a:gd name="connsiteX1-143" fmla="*/ 182672 w 2139750"/>
                  <a:gd name="connsiteY1-144" fmla="*/ 25624 h 140897"/>
                  <a:gd name="connsiteX2-145" fmla="*/ 1976816 w 2139750"/>
                  <a:gd name="connsiteY2-146" fmla="*/ 23178 h 140897"/>
                  <a:gd name="connsiteX3-147" fmla="*/ 2061224 w 2139750"/>
                  <a:gd name="connsiteY3-148" fmla="*/ 854 h 140897"/>
                  <a:gd name="connsiteX4-149" fmla="*/ 2019209 w 2139750"/>
                  <a:gd name="connsiteY4-150" fmla="*/ 56901 h 140897"/>
                  <a:gd name="connsiteX5-151" fmla="*/ 1783862 w 2139750"/>
                  <a:gd name="connsiteY5-152" fmla="*/ 140897 h 140897"/>
                  <a:gd name="connsiteX6-153" fmla="*/ 0 w 2139750"/>
                  <a:gd name="connsiteY6-154" fmla="*/ 139791 h 140897"/>
                  <a:gd name="connsiteX0-155" fmla="*/ 0 w 2098418"/>
                  <a:gd name="connsiteY0-156" fmla="*/ 139681 h 140787"/>
                  <a:gd name="connsiteX1-157" fmla="*/ 182672 w 2098418"/>
                  <a:gd name="connsiteY1-158" fmla="*/ 25514 h 140787"/>
                  <a:gd name="connsiteX2-159" fmla="*/ 1976816 w 2098418"/>
                  <a:gd name="connsiteY2-160" fmla="*/ 23068 h 140787"/>
                  <a:gd name="connsiteX3-161" fmla="*/ 2061224 w 2098418"/>
                  <a:gd name="connsiteY3-162" fmla="*/ 744 h 140787"/>
                  <a:gd name="connsiteX4-163" fmla="*/ 2019209 w 2098418"/>
                  <a:gd name="connsiteY4-164" fmla="*/ 56791 h 140787"/>
                  <a:gd name="connsiteX5-165" fmla="*/ 1783862 w 2098418"/>
                  <a:gd name="connsiteY5-166" fmla="*/ 140787 h 140787"/>
                  <a:gd name="connsiteX6-167" fmla="*/ 0 w 2098418"/>
                  <a:gd name="connsiteY6-168" fmla="*/ 139681 h 140787"/>
                  <a:gd name="connsiteX0-169" fmla="*/ 0 w 2073051"/>
                  <a:gd name="connsiteY0-170" fmla="*/ 139681 h 140787"/>
                  <a:gd name="connsiteX1-171" fmla="*/ 182672 w 2073051"/>
                  <a:gd name="connsiteY1-172" fmla="*/ 25514 h 140787"/>
                  <a:gd name="connsiteX2-173" fmla="*/ 1976816 w 2073051"/>
                  <a:gd name="connsiteY2-174" fmla="*/ 23068 h 140787"/>
                  <a:gd name="connsiteX3-175" fmla="*/ 2061224 w 2073051"/>
                  <a:gd name="connsiteY3-176" fmla="*/ 744 h 140787"/>
                  <a:gd name="connsiteX4-177" fmla="*/ 2019209 w 2073051"/>
                  <a:gd name="connsiteY4-178" fmla="*/ 56791 h 140787"/>
                  <a:gd name="connsiteX5-179" fmla="*/ 1783862 w 2073051"/>
                  <a:gd name="connsiteY5-180" fmla="*/ 140787 h 140787"/>
                  <a:gd name="connsiteX6-181" fmla="*/ 0 w 2073051"/>
                  <a:gd name="connsiteY6-182" fmla="*/ 139681 h 140787"/>
                  <a:gd name="connsiteX0-183" fmla="*/ 0 w 2063279"/>
                  <a:gd name="connsiteY0-184" fmla="*/ 139681 h 140787"/>
                  <a:gd name="connsiteX1-185" fmla="*/ 182672 w 2063279"/>
                  <a:gd name="connsiteY1-186" fmla="*/ 25514 h 140787"/>
                  <a:gd name="connsiteX2-187" fmla="*/ 1976816 w 2063279"/>
                  <a:gd name="connsiteY2-188" fmla="*/ 23068 h 140787"/>
                  <a:gd name="connsiteX3-189" fmla="*/ 2061224 w 2063279"/>
                  <a:gd name="connsiteY3-190" fmla="*/ 744 h 140787"/>
                  <a:gd name="connsiteX4-191" fmla="*/ 2019209 w 2063279"/>
                  <a:gd name="connsiteY4-192" fmla="*/ 56791 h 140787"/>
                  <a:gd name="connsiteX5-193" fmla="*/ 1783862 w 2063279"/>
                  <a:gd name="connsiteY5-194" fmla="*/ 140787 h 140787"/>
                  <a:gd name="connsiteX6-195" fmla="*/ 0 w 2063279"/>
                  <a:gd name="connsiteY6-196" fmla="*/ 139681 h 140787"/>
                  <a:gd name="connsiteX0-197" fmla="*/ 0 w 2061224"/>
                  <a:gd name="connsiteY0-198" fmla="*/ 139681 h 140787"/>
                  <a:gd name="connsiteX1-199" fmla="*/ 182672 w 2061224"/>
                  <a:gd name="connsiteY1-200" fmla="*/ 25514 h 140787"/>
                  <a:gd name="connsiteX2-201" fmla="*/ 1976816 w 2061224"/>
                  <a:gd name="connsiteY2-202" fmla="*/ 23068 h 140787"/>
                  <a:gd name="connsiteX3-203" fmla="*/ 2061224 w 2061224"/>
                  <a:gd name="connsiteY3-204" fmla="*/ 744 h 140787"/>
                  <a:gd name="connsiteX4-205" fmla="*/ 2019209 w 2061224"/>
                  <a:gd name="connsiteY4-206" fmla="*/ 56791 h 140787"/>
                  <a:gd name="connsiteX5-207" fmla="*/ 1783862 w 2061224"/>
                  <a:gd name="connsiteY5-208" fmla="*/ 140787 h 140787"/>
                  <a:gd name="connsiteX6-209" fmla="*/ 0 w 2061224"/>
                  <a:gd name="connsiteY6-210" fmla="*/ 139681 h 140787"/>
                  <a:gd name="connsiteX0-211" fmla="*/ 0 w 2061224"/>
                  <a:gd name="connsiteY0-212" fmla="*/ 139681 h 139681"/>
                  <a:gd name="connsiteX1-213" fmla="*/ 182672 w 2061224"/>
                  <a:gd name="connsiteY1-214" fmla="*/ 25514 h 139681"/>
                  <a:gd name="connsiteX2-215" fmla="*/ 1976816 w 2061224"/>
                  <a:gd name="connsiteY2-216" fmla="*/ 23068 h 139681"/>
                  <a:gd name="connsiteX3-217" fmla="*/ 2061224 w 2061224"/>
                  <a:gd name="connsiteY3-218" fmla="*/ 744 h 139681"/>
                  <a:gd name="connsiteX4-219" fmla="*/ 2019209 w 2061224"/>
                  <a:gd name="connsiteY4-220" fmla="*/ 56791 h 139681"/>
                  <a:gd name="connsiteX5-221" fmla="*/ 1858336 w 2061224"/>
                  <a:gd name="connsiteY5-222" fmla="*/ 137003 h 139681"/>
                  <a:gd name="connsiteX6-223" fmla="*/ 0 w 2061224"/>
                  <a:gd name="connsiteY6-224" fmla="*/ 139681 h 139681"/>
                  <a:gd name="connsiteX0-225" fmla="*/ 0 w 2061224"/>
                  <a:gd name="connsiteY0-226" fmla="*/ 139681 h 140787"/>
                  <a:gd name="connsiteX1-227" fmla="*/ 182672 w 2061224"/>
                  <a:gd name="connsiteY1-228" fmla="*/ 25514 h 140787"/>
                  <a:gd name="connsiteX2-229" fmla="*/ 1976816 w 2061224"/>
                  <a:gd name="connsiteY2-230" fmla="*/ 23068 h 140787"/>
                  <a:gd name="connsiteX3-231" fmla="*/ 2061224 w 2061224"/>
                  <a:gd name="connsiteY3-232" fmla="*/ 744 h 140787"/>
                  <a:gd name="connsiteX4-233" fmla="*/ 2019209 w 2061224"/>
                  <a:gd name="connsiteY4-234" fmla="*/ 56791 h 140787"/>
                  <a:gd name="connsiteX5-235" fmla="*/ 1879614 w 2061224"/>
                  <a:gd name="connsiteY5-236" fmla="*/ 140787 h 140787"/>
                  <a:gd name="connsiteX6-237" fmla="*/ 0 w 2061224"/>
                  <a:gd name="connsiteY6-238" fmla="*/ 139681 h 140787"/>
                  <a:gd name="connsiteX0-239" fmla="*/ 0 w 2061224"/>
                  <a:gd name="connsiteY0-240" fmla="*/ 139681 h 140787"/>
                  <a:gd name="connsiteX1-241" fmla="*/ 182672 w 2061224"/>
                  <a:gd name="connsiteY1-242" fmla="*/ 25514 h 140787"/>
                  <a:gd name="connsiteX2-243" fmla="*/ 1976816 w 2061224"/>
                  <a:gd name="connsiteY2-244" fmla="*/ 23068 h 140787"/>
                  <a:gd name="connsiteX3-245" fmla="*/ 2061224 w 2061224"/>
                  <a:gd name="connsiteY3-246" fmla="*/ 744 h 140787"/>
                  <a:gd name="connsiteX4-247" fmla="*/ 2019209 w 2061224"/>
                  <a:gd name="connsiteY4-248" fmla="*/ 56791 h 140787"/>
                  <a:gd name="connsiteX5-249" fmla="*/ 1879614 w 2061224"/>
                  <a:gd name="connsiteY5-250" fmla="*/ 140787 h 140787"/>
                  <a:gd name="connsiteX6-251" fmla="*/ 0 w 2061224"/>
                  <a:gd name="connsiteY6-252" fmla="*/ 139681 h 140787"/>
                  <a:gd name="connsiteX0-253" fmla="*/ 0 w 2061224"/>
                  <a:gd name="connsiteY0-254" fmla="*/ 139681 h 140787"/>
                  <a:gd name="connsiteX1-255" fmla="*/ 182672 w 2061224"/>
                  <a:gd name="connsiteY1-256" fmla="*/ 25514 h 140787"/>
                  <a:gd name="connsiteX2-257" fmla="*/ 1976816 w 2061224"/>
                  <a:gd name="connsiteY2-258" fmla="*/ 23068 h 140787"/>
                  <a:gd name="connsiteX3-259" fmla="*/ 2061224 w 2061224"/>
                  <a:gd name="connsiteY3-260" fmla="*/ 744 h 140787"/>
                  <a:gd name="connsiteX4-261" fmla="*/ 2019209 w 2061224"/>
                  <a:gd name="connsiteY4-262" fmla="*/ 56791 h 140787"/>
                  <a:gd name="connsiteX5-263" fmla="*/ 1879614 w 2061224"/>
                  <a:gd name="connsiteY5-264" fmla="*/ 140787 h 140787"/>
                  <a:gd name="connsiteX6-265" fmla="*/ 0 w 2061224"/>
                  <a:gd name="connsiteY6-266" fmla="*/ 139681 h 140787"/>
                  <a:gd name="connsiteX0-267" fmla="*/ 239260 w 2300484"/>
                  <a:gd name="connsiteY0-268" fmla="*/ 139681 h 140787"/>
                  <a:gd name="connsiteX1-269" fmla="*/ 421932 w 2300484"/>
                  <a:gd name="connsiteY1-270" fmla="*/ 25514 h 140787"/>
                  <a:gd name="connsiteX2-271" fmla="*/ 2216076 w 2300484"/>
                  <a:gd name="connsiteY2-272" fmla="*/ 23068 h 140787"/>
                  <a:gd name="connsiteX3-273" fmla="*/ 2300484 w 2300484"/>
                  <a:gd name="connsiteY3-274" fmla="*/ 744 h 140787"/>
                  <a:gd name="connsiteX4-275" fmla="*/ 2258469 w 2300484"/>
                  <a:gd name="connsiteY4-276" fmla="*/ 56791 h 140787"/>
                  <a:gd name="connsiteX5-277" fmla="*/ 2118874 w 2300484"/>
                  <a:gd name="connsiteY5-278" fmla="*/ 140787 h 140787"/>
                  <a:gd name="connsiteX6-279" fmla="*/ 239260 w 2300484"/>
                  <a:gd name="connsiteY6-280" fmla="*/ 139681 h 140787"/>
                  <a:gd name="connsiteX0-281" fmla="*/ 124942 w 2186166"/>
                  <a:gd name="connsiteY0-282" fmla="*/ 139681 h 140787"/>
                  <a:gd name="connsiteX1-283" fmla="*/ 307614 w 2186166"/>
                  <a:gd name="connsiteY1-284" fmla="*/ 25514 h 140787"/>
                  <a:gd name="connsiteX2-285" fmla="*/ 2101758 w 2186166"/>
                  <a:gd name="connsiteY2-286" fmla="*/ 23068 h 140787"/>
                  <a:gd name="connsiteX3-287" fmla="*/ 2186166 w 2186166"/>
                  <a:gd name="connsiteY3-288" fmla="*/ 744 h 140787"/>
                  <a:gd name="connsiteX4-289" fmla="*/ 2144151 w 2186166"/>
                  <a:gd name="connsiteY4-290" fmla="*/ 56791 h 140787"/>
                  <a:gd name="connsiteX5-291" fmla="*/ 2004556 w 2186166"/>
                  <a:gd name="connsiteY5-292" fmla="*/ 140787 h 140787"/>
                  <a:gd name="connsiteX6-293" fmla="*/ 124942 w 2186166"/>
                  <a:gd name="connsiteY6-294" fmla="*/ 139681 h 140787"/>
                  <a:gd name="connsiteX0-295" fmla="*/ 0 w 2061224"/>
                  <a:gd name="connsiteY0-296" fmla="*/ 139681 h 140787"/>
                  <a:gd name="connsiteX1-297" fmla="*/ 182672 w 2061224"/>
                  <a:gd name="connsiteY1-298" fmla="*/ 25514 h 140787"/>
                  <a:gd name="connsiteX2-299" fmla="*/ 1976816 w 2061224"/>
                  <a:gd name="connsiteY2-300" fmla="*/ 23068 h 140787"/>
                  <a:gd name="connsiteX3-301" fmla="*/ 2061224 w 2061224"/>
                  <a:gd name="connsiteY3-302" fmla="*/ 744 h 140787"/>
                  <a:gd name="connsiteX4-303" fmla="*/ 2019209 w 2061224"/>
                  <a:gd name="connsiteY4-304" fmla="*/ 56791 h 140787"/>
                  <a:gd name="connsiteX5-305" fmla="*/ 1879614 w 2061224"/>
                  <a:gd name="connsiteY5-306" fmla="*/ 140787 h 140787"/>
                  <a:gd name="connsiteX6-307" fmla="*/ 0 w 2061224"/>
                  <a:gd name="connsiteY6-308" fmla="*/ 139681 h 140787"/>
                  <a:gd name="connsiteX0-309" fmla="*/ 0 w 2061224"/>
                  <a:gd name="connsiteY0-310" fmla="*/ 139681 h 140787"/>
                  <a:gd name="connsiteX1-311" fmla="*/ 182672 w 2061224"/>
                  <a:gd name="connsiteY1-312" fmla="*/ 25514 h 140787"/>
                  <a:gd name="connsiteX2-313" fmla="*/ 1976816 w 2061224"/>
                  <a:gd name="connsiteY2-314" fmla="*/ 23068 h 140787"/>
                  <a:gd name="connsiteX3-315" fmla="*/ 2061224 w 2061224"/>
                  <a:gd name="connsiteY3-316" fmla="*/ 744 h 140787"/>
                  <a:gd name="connsiteX4-317" fmla="*/ 2019209 w 2061224"/>
                  <a:gd name="connsiteY4-318" fmla="*/ 56791 h 140787"/>
                  <a:gd name="connsiteX5-319" fmla="*/ 1879614 w 2061224"/>
                  <a:gd name="connsiteY5-320" fmla="*/ 140787 h 140787"/>
                  <a:gd name="connsiteX6-321" fmla="*/ 0 w 2061224"/>
                  <a:gd name="connsiteY6-322" fmla="*/ 139681 h 1407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61224" h="140787">
                    <a:moveTo>
                      <a:pt x="0" y="139681"/>
                    </a:moveTo>
                    <a:cubicBezTo>
                      <a:pt x="123799" y="67496"/>
                      <a:pt x="142671" y="30585"/>
                      <a:pt x="182672" y="25514"/>
                    </a:cubicBezTo>
                    <a:cubicBezTo>
                      <a:pt x="222673" y="20443"/>
                      <a:pt x="1378768" y="23883"/>
                      <a:pt x="1976816" y="23068"/>
                    </a:cubicBezTo>
                    <a:cubicBezTo>
                      <a:pt x="2048534" y="23197"/>
                      <a:pt x="2054159" y="-4876"/>
                      <a:pt x="2061224" y="744"/>
                    </a:cubicBezTo>
                    <a:cubicBezTo>
                      <a:pt x="2041692" y="35688"/>
                      <a:pt x="2049477" y="33451"/>
                      <a:pt x="2019209" y="56791"/>
                    </a:cubicBezTo>
                    <a:cubicBezTo>
                      <a:pt x="1988941" y="80131"/>
                      <a:pt x="1933682" y="117597"/>
                      <a:pt x="1879614" y="140787"/>
                    </a:cubicBezTo>
                    <a:lnTo>
                      <a:pt x="0" y="139681"/>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50800" dist="38100" dir="8100000" algn="tr" rotWithShape="0">
                  <a:prstClr val="black">
                    <a:alpha val="40000"/>
                  </a:prst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sp>
          <p:nvSpPr>
            <p:cNvPr id="10" name="矩形 15"/>
            <p:cNvSpPr/>
            <p:nvPr/>
          </p:nvSpPr>
          <p:spPr>
            <a:xfrm>
              <a:off x="5559417" y="1617312"/>
              <a:ext cx="1212572"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flipH="1" flipV="1">
              <a:off x="3763018" y="1089327"/>
              <a:ext cx="2218087" cy="1112853"/>
              <a:chOff x="2633865" y="2361304"/>
              <a:chExt cx="1717291" cy="861595"/>
            </a:xfrm>
            <a:effectLst>
              <a:outerShdw blurRad="50800" dist="38100" dir="8100000" algn="tr" rotWithShape="0">
                <a:prstClr val="black">
                  <a:alpha val="40000"/>
                </a:prstClr>
              </a:outerShdw>
            </a:effectLst>
          </p:grpSpPr>
          <p:sp>
            <p:nvSpPr>
              <p:cNvPr id="39" name="矩形 15"/>
              <p:cNvSpPr/>
              <p:nvPr/>
            </p:nvSpPr>
            <p:spPr>
              <a:xfrm flipH="1" flipV="1">
                <a:off x="2635670" y="2626595"/>
                <a:ext cx="574163" cy="596304"/>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F8BD0F"/>
              </a:solidFill>
              <a:ln>
                <a:solidFill>
                  <a:srgbClr val="F39E02"/>
                </a:solidFill>
              </a:ln>
              <a:effectLst>
                <a:outerShdw blurRad="50800" dist="38100" dir="2700000" algn="tl" rotWithShape="0">
                  <a:prstClr val="black">
                    <a:alpha val="1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平行四边形 1"/>
              <p:cNvSpPr/>
              <p:nvPr/>
            </p:nvSpPr>
            <p:spPr>
              <a:xfrm rot="10800000">
                <a:off x="2633865" y="2361304"/>
                <a:ext cx="1717291" cy="445737"/>
              </a:xfrm>
              <a:custGeom>
                <a:avLst/>
                <a:gdLst>
                  <a:gd name="connsiteX0" fmla="*/ 0 w 2144515"/>
                  <a:gd name="connsiteY0" fmla="*/ 205154 h 205154"/>
                  <a:gd name="connsiteX1" fmla="*/ 268623 w 2144515"/>
                  <a:gd name="connsiteY1" fmla="*/ 90987 h 205154"/>
                  <a:gd name="connsiteX2" fmla="*/ 2062767 w 2144515"/>
                  <a:gd name="connsiteY2" fmla="*/ 88541 h 205154"/>
                  <a:gd name="connsiteX3" fmla="*/ 2144515 w 2144515"/>
                  <a:gd name="connsiteY3" fmla="*/ 0 h 205154"/>
                  <a:gd name="connsiteX4" fmla="*/ 2144213 w 2144515"/>
                  <a:gd name="connsiteY4" fmla="*/ 25016 h 205154"/>
                  <a:gd name="connsiteX5" fmla="*/ 2105160 w 2144515"/>
                  <a:gd name="connsiteY5" fmla="*/ 122264 h 205154"/>
                  <a:gd name="connsiteX6" fmla="*/ 2050677 w 2144515"/>
                  <a:gd name="connsiteY6" fmla="*/ 202476 h 205154"/>
                  <a:gd name="connsiteX7" fmla="*/ 0 w 2144515"/>
                  <a:gd name="connsiteY7" fmla="*/ 205154 h 20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515" h="205154">
                    <a:moveTo>
                      <a:pt x="0" y="205154"/>
                    </a:moveTo>
                    <a:cubicBezTo>
                      <a:pt x="63674" y="118910"/>
                      <a:pt x="189059" y="94854"/>
                      <a:pt x="268623" y="90987"/>
                    </a:cubicBezTo>
                    <a:lnTo>
                      <a:pt x="2062767" y="88541"/>
                    </a:lnTo>
                    <a:cubicBezTo>
                      <a:pt x="2112003" y="86877"/>
                      <a:pt x="2134420" y="51262"/>
                      <a:pt x="2144515" y="0"/>
                    </a:cubicBezTo>
                    <a:cubicBezTo>
                      <a:pt x="2144414" y="8339"/>
                      <a:pt x="2144313" y="16677"/>
                      <a:pt x="2144213" y="25016"/>
                    </a:cubicBezTo>
                    <a:cubicBezTo>
                      <a:pt x="2143132" y="44467"/>
                      <a:pt x="2139739" y="78589"/>
                      <a:pt x="2105160" y="122264"/>
                    </a:cubicBezTo>
                    <a:lnTo>
                      <a:pt x="2050677" y="202476"/>
                    </a:lnTo>
                    <a:lnTo>
                      <a:pt x="0" y="205154"/>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schemeClr val="tx1">
                    <a:lumMod val="50000"/>
                    <a:lumOff val="50000"/>
                    <a:alpha val="40000"/>
                  </a:scheme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sp>
          <p:nvSpPr>
            <p:cNvPr id="12" name="矩形 15"/>
            <p:cNvSpPr/>
            <p:nvPr/>
          </p:nvSpPr>
          <p:spPr>
            <a:xfrm>
              <a:off x="5237173" y="1344877"/>
              <a:ext cx="741600"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4"/>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5"/>
            <p:cNvSpPr/>
            <p:nvPr/>
          </p:nvSpPr>
          <p:spPr>
            <a:xfrm rot="10800000">
              <a:off x="2364962" y="3134657"/>
              <a:ext cx="3589827" cy="434345"/>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 name="connsiteX0-71" fmla="*/ 486712 w 974023"/>
                <a:gd name="connsiteY0-72" fmla="*/ 13718 h 964587"/>
                <a:gd name="connsiteX1-73" fmla="*/ 973423 w 974023"/>
                <a:gd name="connsiteY1-74" fmla="*/ 1 h 964587"/>
                <a:gd name="connsiteX2-75" fmla="*/ 974023 w 974023"/>
                <a:gd name="connsiteY2-76" fmla="*/ 1 h 964587"/>
                <a:gd name="connsiteX3-77" fmla="*/ 973403 w 974023"/>
                <a:gd name="connsiteY3-78" fmla="*/ 814848 h 964587"/>
                <a:gd name="connsiteX4-79" fmla="*/ 836204 w 974023"/>
                <a:gd name="connsiteY4-80" fmla="*/ 963447 h 964587"/>
                <a:gd name="connsiteX5-81" fmla="*/ 0 w 974023"/>
                <a:gd name="connsiteY5-82" fmla="*/ 964587 h 964587"/>
                <a:gd name="connsiteX6-83" fmla="*/ 0 w 974023"/>
                <a:gd name="connsiteY6-84" fmla="*/ 1 h 964587"/>
                <a:gd name="connsiteX7-85" fmla="*/ 486712 w 974023"/>
                <a:gd name="connsiteY7-86" fmla="*/ 13718 h 964587"/>
                <a:gd name="connsiteX0-87" fmla="*/ 486712 w 974023"/>
                <a:gd name="connsiteY0-88" fmla="*/ 13718 h 964587"/>
                <a:gd name="connsiteX1-89" fmla="*/ 973423 w 974023"/>
                <a:gd name="connsiteY1-90" fmla="*/ 1 h 964587"/>
                <a:gd name="connsiteX2-91" fmla="*/ 974023 w 974023"/>
                <a:gd name="connsiteY2-92" fmla="*/ 1 h 964587"/>
                <a:gd name="connsiteX3-93" fmla="*/ 973403 w 974023"/>
                <a:gd name="connsiteY3-94" fmla="*/ 814848 h 964587"/>
                <a:gd name="connsiteX4-95" fmla="*/ 836204 w 974023"/>
                <a:gd name="connsiteY4-96" fmla="*/ 963447 h 964587"/>
                <a:gd name="connsiteX5-97" fmla="*/ 0 w 974023"/>
                <a:gd name="connsiteY5-98" fmla="*/ 964587 h 964587"/>
                <a:gd name="connsiteX6-99" fmla="*/ 0 w 974023"/>
                <a:gd name="connsiteY6-100" fmla="*/ 0 h 964587"/>
                <a:gd name="connsiteX7-101" fmla="*/ 486712 w 974023"/>
                <a:gd name="connsiteY7-102" fmla="*/ 13718 h 964587"/>
                <a:gd name="connsiteX0-103" fmla="*/ 0 w 974023"/>
                <a:gd name="connsiteY0-104" fmla="*/ 0 h 964587"/>
                <a:gd name="connsiteX1-105" fmla="*/ 973423 w 974023"/>
                <a:gd name="connsiteY1-106" fmla="*/ 1 h 964587"/>
                <a:gd name="connsiteX2-107" fmla="*/ 974023 w 974023"/>
                <a:gd name="connsiteY2-108" fmla="*/ 1 h 964587"/>
                <a:gd name="connsiteX3-109" fmla="*/ 973403 w 974023"/>
                <a:gd name="connsiteY3-110" fmla="*/ 814848 h 964587"/>
                <a:gd name="connsiteX4-111" fmla="*/ 836204 w 974023"/>
                <a:gd name="connsiteY4-112" fmla="*/ 963447 h 964587"/>
                <a:gd name="connsiteX5-113" fmla="*/ 0 w 974023"/>
                <a:gd name="connsiteY5-114" fmla="*/ 964587 h 964587"/>
                <a:gd name="connsiteX6-115" fmla="*/ 0 w 974023"/>
                <a:gd name="connsiteY6-116" fmla="*/ 0 h 964587"/>
                <a:gd name="connsiteX0-117" fmla="*/ 113263 w 1087286"/>
                <a:gd name="connsiteY0-118" fmla="*/ 71450 h 1036037"/>
                <a:gd name="connsiteX1-119" fmla="*/ 1086686 w 1087286"/>
                <a:gd name="connsiteY1-120" fmla="*/ 71451 h 1036037"/>
                <a:gd name="connsiteX2-121" fmla="*/ 1087286 w 1087286"/>
                <a:gd name="connsiteY2-122" fmla="*/ 71451 h 1036037"/>
                <a:gd name="connsiteX3-123" fmla="*/ 1086666 w 1087286"/>
                <a:gd name="connsiteY3-124" fmla="*/ 886298 h 1036037"/>
                <a:gd name="connsiteX4-125" fmla="*/ 949467 w 1087286"/>
                <a:gd name="connsiteY4-126" fmla="*/ 1034897 h 1036037"/>
                <a:gd name="connsiteX5-127" fmla="*/ 113263 w 1087286"/>
                <a:gd name="connsiteY5-128" fmla="*/ 1036037 h 1036037"/>
                <a:gd name="connsiteX6-129" fmla="*/ 113263 w 1087286"/>
                <a:gd name="connsiteY6-130" fmla="*/ 71450 h 1036037"/>
                <a:gd name="connsiteX0-131" fmla="*/ 165231 w 1049716"/>
                <a:gd name="connsiteY0-132" fmla="*/ 89832 h 997700"/>
                <a:gd name="connsiteX1-133" fmla="*/ 1049116 w 1049716"/>
                <a:gd name="connsiteY1-134" fmla="*/ 33114 h 997700"/>
                <a:gd name="connsiteX2-135" fmla="*/ 1049716 w 1049716"/>
                <a:gd name="connsiteY2-136" fmla="*/ 33114 h 997700"/>
                <a:gd name="connsiteX3-137" fmla="*/ 1049096 w 1049716"/>
                <a:gd name="connsiteY3-138" fmla="*/ 847961 h 997700"/>
                <a:gd name="connsiteX4-139" fmla="*/ 911897 w 1049716"/>
                <a:gd name="connsiteY4-140" fmla="*/ 996560 h 997700"/>
                <a:gd name="connsiteX5-141" fmla="*/ 75693 w 1049716"/>
                <a:gd name="connsiteY5-142" fmla="*/ 997700 h 997700"/>
                <a:gd name="connsiteX6-143" fmla="*/ 165231 w 1049716"/>
                <a:gd name="connsiteY6-144" fmla="*/ 89832 h 997700"/>
                <a:gd name="connsiteX0-145" fmla="*/ 136482 w 1020967"/>
                <a:gd name="connsiteY0-146" fmla="*/ 56718 h 964586"/>
                <a:gd name="connsiteX1-147" fmla="*/ 1020367 w 1020967"/>
                <a:gd name="connsiteY1-148" fmla="*/ 0 h 964586"/>
                <a:gd name="connsiteX2-149" fmla="*/ 1020967 w 1020967"/>
                <a:gd name="connsiteY2-150" fmla="*/ 0 h 964586"/>
                <a:gd name="connsiteX3-151" fmla="*/ 1020347 w 1020967"/>
                <a:gd name="connsiteY3-152" fmla="*/ 814847 h 964586"/>
                <a:gd name="connsiteX4-153" fmla="*/ 883148 w 1020967"/>
                <a:gd name="connsiteY4-154" fmla="*/ 963446 h 964586"/>
                <a:gd name="connsiteX5-155" fmla="*/ 46944 w 1020967"/>
                <a:gd name="connsiteY5-156" fmla="*/ 964586 h 964586"/>
                <a:gd name="connsiteX6-157" fmla="*/ 136482 w 1020967"/>
                <a:gd name="connsiteY6-158" fmla="*/ 56718 h 964586"/>
                <a:gd name="connsiteX0-159" fmla="*/ 89538 w 974023"/>
                <a:gd name="connsiteY0-160" fmla="*/ 56718 h 964586"/>
                <a:gd name="connsiteX1-161" fmla="*/ 973423 w 974023"/>
                <a:gd name="connsiteY1-162" fmla="*/ 0 h 964586"/>
                <a:gd name="connsiteX2-163" fmla="*/ 974023 w 974023"/>
                <a:gd name="connsiteY2-164" fmla="*/ 0 h 964586"/>
                <a:gd name="connsiteX3-165" fmla="*/ 973403 w 974023"/>
                <a:gd name="connsiteY3-166" fmla="*/ 814847 h 964586"/>
                <a:gd name="connsiteX4-167" fmla="*/ 836204 w 974023"/>
                <a:gd name="connsiteY4-168" fmla="*/ 963446 h 964586"/>
                <a:gd name="connsiteX5-169" fmla="*/ 0 w 974023"/>
                <a:gd name="connsiteY5-170" fmla="*/ 964586 h 964586"/>
                <a:gd name="connsiteX6-171" fmla="*/ 89538 w 974023"/>
                <a:gd name="connsiteY6-172" fmla="*/ 56718 h 964586"/>
                <a:gd name="connsiteX0-173" fmla="*/ 75332 w 974023"/>
                <a:gd name="connsiteY0-174" fmla="*/ 120527 h 964586"/>
                <a:gd name="connsiteX1-175" fmla="*/ 973423 w 974023"/>
                <a:gd name="connsiteY1-176" fmla="*/ 0 h 964586"/>
                <a:gd name="connsiteX2-177" fmla="*/ 974023 w 974023"/>
                <a:gd name="connsiteY2-178" fmla="*/ 0 h 964586"/>
                <a:gd name="connsiteX3-179" fmla="*/ 973403 w 974023"/>
                <a:gd name="connsiteY3-180" fmla="*/ 814847 h 964586"/>
                <a:gd name="connsiteX4-181" fmla="*/ 836204 w 974023"/>
                <a:gd name="connsiteY4-182" fmla="*/ 963446 h 964586"/>
                <a:gd name="connsiteX5-183" fmla="*/ 0 w 974023"/>
                <a:gd name="connsiteY5-184" fmla="*/ 964586 h 964586"/>
                <a:gd name="connsiteX6-185" fmla="*/ 75332 w 974023"/>
                <a:gd name="connsiteY6-186" fmla="*/ 120527 h 964586"/>
                <a:gd name="connsiteX0-187" fmla="*/ 75332 w 974023"/>
                <a:gd name="connsiteY0-188" fmla="*/ 120527 h 964586"/>
                <a:gd name="connsiteX1-189" fmla="*/ 973423 w 974023"/>
                <a:gd name="connsiteY1-190" fmla="*/ 0 h 964586"/>
                <a:gd name="connsiteX2-191" fmla="*/ 974023 w 974023"/>
                <a:gd name="connsiteY2-192" fmla="*/ 0 h 964586"/>
                <a:gd name="connsiteX3-193" fmla="*/ 973403 w 974023"/>
                <a:gd name="connsiteY3-194" fmla="*/ 814847 h 964586"/>
                <a:gd name="connsiteX4-195" fmla="*/ 836204 w 974023"/>
                <a:gd name="connsiteY4-196" fmla="*/ 963446 h 964586"/>
                <a:gd name="connsiteX5-197" fmla="*/ 0 w 974023"/>
                <a:gd name="connsiteY5-198" fmla="*/ 964586 h 964586"/>
                <a:gd name="connsiteX6-199" fmla="*/ 75332 w 974023"/>
                <a:gd name="connsiteY6-200" fmla="*/ 120527 h 964586"/>
                <a:gd name="connsiteX0-201" fmla="*/ 75332 w 974023"/>
                <a:gd name="connsiteY0-202" fmla="*/ 120527 h 964586"/>
                <a:gd name="connsiteX1-203" fmla="*/ 973423 w 974023"/>
                <a:gd name="connsiteY1-204" fmla="*/ 0 h 964586"/>
                <a:gd name="connsiteX2-205" fmla="*/ 974023 w 974023"/>
                <a:gd name="connsiteY2-206" fmla="*/ 0 h 964586"/>
                <a:gd name="connsiteX3-207" fmla="*/ 973403 w 974023"/>
                <a:gd name="connsiteY3-208" fmla="*/ 814847 h 964586"/>
                <a:gd name="connsiteX4-209" fmla="*/ 836204 w 974023"/>
                <a:gd name="connsiteY4-210" fmla="*/ 963446 h 964586"/>
                <a:gd name="connsiteX5-211" fmla="*/ 0 w 974023"/>
                <a:gd name="connsiteY5-212" fmla="*/ 964586 h 964586"/>
                <a:gd name="connsiteX6-213" fmla="*/ 75332 w 974023"/>
                <a:gd name="connsiteY6-214" fmla="*/ 120527 h 964586"/>
                <a:gd name="connsiteX0-215" fmla="*/ 75332 w 974023"/>
                <a:gd name="connsiteY0-216" fmla="*/ 120527 h 964586"/>
                <a:gd name="connsiteX1-217" fmla="*/ 973423 w 974023"/>
                <a:gd name="connsiteY1-218" fmla="*/ 0 h 964586"/>
                <a:gd name="connsiteX2-219" fmla="*/ 974023 w 974023"/>
                <a:gd name="connsiteY2-220" fmla="*/ 0 h 964586"/>
                <a:gd name="connsiteX3-221" fmla="*/ 973403 w 974023"/>
                <a:gd name="connsiteY3-222" fmla="*/ 814847 h 964586"/>
                <a:gd name="connsiteX4-223" fmla="*/ 836204 w 974023"/>
                <a:gd name="connsiteY4-224" fmla="*/ 963446 h 964586"/>
                <a:gd name="connsiteX5-225" fmla="*/ 0 w 974023"/>
                <a:gd name="connsiteY5-226" fmla="*/ 964586 h 964586"/>
                <a:gd name="connsiteX6-227" fmla="*/ 75332 w 974023"/>
                <a:gd name="connsiteY6-228" fmla="*/ 120527 h 964586"/>
                <a:gd name="connsiteX0-229" fmla="*/ 75332 w 974023"/>
                <a:gd name="connsiteY0-230" fmla="*/ 120527 h 964586"/>
                <a:gd name="connsiteX1-231" fmla="*/ 973423 w 974023"/>
                <a:gd name="connsiteY1-232" fmla="*/ 0 h 964586"/>
                <a:gd name="connsiteX2-233" fmla="*/ 974023 w 974023"/>
                <a:gd name="connsiteY2-234" fmla="*/ 0 h 964586"/>
                <a:gd name="connsiteX3-235" fmla="*/ 973403 w 974023"/>
                <a:gd name="connsiteY3-236" fmla="*/ 814847 h 964586"/>
                <a:gd name="connsiteX4-237" fmla="*/ 836204 w 974023"/>
                <a:gd name="connsiteY4-238" fmla="*/ 963446 h 964586"/>
                <a:gd name="connsiteX5-239" fmla="*/ 0 w 974023"/>
                <a:gd name="connsiteY5-240" fmla="*/ 964586 h 964586"/>
                <a:gd name="connsiteX6-241" fmla="*/ 75332 w 974023"/>
                <a:gd name="connsiteY6-242" fmla="*/ 120527 h 964586"/>
                <a:gd name="connsiteX0-243" fmla="*/ 75332 w 974023"/>
                <a:gd name="connsiteY0-244" fmla="*/ 120527 h 964586"/>
                <a:gd name="connsiteX1-245" fmla="*/ 973423 w 974023"/>
                <a:gd name="connsiteY1-246" fmla="*/ 0 h 964586"/>
                <a:gd name="connsiteX2-247" fmla="*/ 974023 w 974023"/>
                <a:gd name="connsiteY2-248" fmla="*/ 0 h 964586"/>
                <a:gd name="connsiteX3-249" fmla="*/ 973403 w 974023"/>
                <a:gd name="connsiteY3-250" fmla="*/ 576627 h 964586"/>
                <a:gd name="connsiteX4-251" fmla="*/ 836204 w 974023"/>
                <a:gd name="connsiteY4-252" fmla="*/ 963446 h 964586"/>
                <a:gd name="connsiteX5-253" fmla="*/ 0 w 974023"/>
                <a:gd name="connsiteY5-254" fmla="*/ 964586 h 964586"/>
                <a:gd name="connsiteX6-255" fmla="*/ 75332 w 974023"/>
                <a:gd name="connsiteY6-256" fmla="*/ 120527 h 964586"/>
                <a:gd name="connsiteX0-257" fmla="*/ 75332 w 974023"/>
                <a:gd name="connsiteY0-258" fmla="*/ 120527 h 964586"/>
                <a:gd name="connsiteX1-259" fmla="*/ 973423 w 974023"/>
                <a:gd name="connsiteY1-260" fmla="*/ 0 h 964586"/>
                <a:gd name="connsiteX2-261" fmla="*/ 974023 w 974023"/>
                <a:gd name="connsiteY2-262" fmla="*/ 0 h 964586"/>
                <a:gd name="connsiteX3-263" fmla="*/ 973403 w 974023"/>
                <a:gd name="connsiteY3-264" fmla="*/ 576627 h 964586"/>
                <a:gd name="connsiteX4-265" fmla="*/ 836204 w 974023"/>
                <a:gd name="connsiteY4-266" fmla="*/ 963445 h 964586"/>
                <a:gd name="connsiteX5-267" fmla="*/ 0 w 974023"/>
                <a:gd name="connsiteY5-268" fmla="*/ 964586 h 964586"/>
                <a:gd name="connsiteX6-269" fmla="*/ 75332 w 974023"/>
                <a:gd name="connsiteY6-270" fmla="*/ 120527 h 964586"/>
                <a:gd name="connsiteX0-271" fmla="*/ 75332 w 974023"/>
                <a:gd name="connsiteY0-272" fmla="*/ 120527 h 1001016"/>
                <a:gd name="connsiteX1-273" fmla="*/ 973423 w 974023"/>
                <a:gd name="connsiteY1-274" fmla="*/ 0 h 1001016"/>
                <a:gd name="connsiteX2-275" fmla="*/ 974023 w 974023"/>
                <a:gd name="connsiteY2-276" fmla="*/ 0 h 1001016"/>
                <a:gd name="connsiteX3-277" fmla="*/ 973403 w 974023"/>
                <a:gd name="connsiteY3-278" fmla="*/ 576627 h 1001016"/>
                <a:gd name="connsiteX4-279" fmla="*/ 836204 w 974023"/>
                <a:gd name="connsiteY4-280" fmla="*/ 963445 h 1001016"/>
                <a:gd name="connsiteX5-281" fmla="*/ 0 w 974023"/>
                <a:gd name="connsiteY5-282" fmla="*/ 964586 h 1001016"/>
                <a:gd name="connsiteX6-283" fmla="*/ 75332 w 974023"/>
                <a:gd name="connsiteY6-284" fmla="*/ 120527 h 1001016"/>
                <a:gd name="connsiteX0-285" fmla="*/ 75332 w 974023"/>
                <a:gd name="connsiteY0-286" fmla="*/ 120527 h 995422"/>
                <a:gd name="connsiteX1-287" fmla="*/ 973423 w 974023"/>
                <a:gd name="connsiteY1-288" fmla="*/ 0 h 995422"/>
                <a:gd name="connsiteX2-289" fmla="*/ 974023 w 974023"/>
                <a:gd name="connsiteY2-290" fmla="*/ 0 h 995422"/>
                <a:gd name="connsiteX3-291" fmla="*/ 971337 w 974023"/>
                <a:gd name="connsiteY3-292" fmla="*/ 457518 h 995422"/>
                <a:gd name="connsiteX4-293" fmla="*/ 836204 w 974023"/>
                <a:gd name="connsiteY4-294" fmla="*/ 963445 h 995422"/>
                <a:gd name="connsiteX5-295" fmla="*/ 0 w 974023"/>
                <a:gd name="connsiteY5-296" fmla="*/ 964586 h 995422"/>
                <a:gd name="connsiteX6-297" fmla="*/ 75332 w 974023"/>
                <a:gd name="connsiteY6-298" fmla="*/ 120527 h 995422"/>
                <a:gd name="connsiteX0-299" fmla="*/ 75332 w 974023"/>
                <a:gd name="connsiteY0-300" fmla="*/ 120527 h 968793"/>
                <a:gd name="connsiteX1-301" fmla="*/ 973423 w 974023"/>
                <a:gd name="connsiteY1-302" fmla="*/ 0 h 968793"/>
                <a:gd name="connsiteX2-303" fmla="*/ 974023 w 974023"/>
                <a:gd name="connsiteY2-304" fmla="*/ 0 h 968793"/>
                <a:gd name="connsiteX3-305" fmla="*/ 971337 w 974023"/>
                <a:gd name="connsiteY3-306" fmla="*/ 457518 h 968793"/>
                <a:gd name="connsiteX4-307" fmla="*/ 836204 w 974023"/>
                <a:gd name="connsiteY4-308" fmla="*/ 963445 h 968793"/>
                <a:gd name="connsiteX5-309" fmla="*/ 0 w 974023"/>
                <a:gd name="connsiteY5-310" fmla="*/ 964586 h 968793"/>
                <a:gd name="connsiteX6-311" fmla="*/ 75332 w 974023"/>
                <a:gd name="connsiteY6-312" fmla="*/ 120527 h 968793"/>
                <a:gd name="connsiteX0-313" fmla="*/ 75332 w 974023"/>
                <a:gd name="connsiteY0-314" fmla="*/ 120527 h 972975"/>
                <a:gd name="connsiteX1-315" fmla="*/ 973423 w 974023"/>
                <a:gd name="connsiteY1-316" fmla="*/ 0 h 972975"/>
                <a:gd name="connsiteX2-317" fmla="*/ 974023 w 974023"/>
                <a:gd name="connsiteY2-318" fmla="*/ 0 h 972975"/>
                <a:gd name="connsiteX3-319" fmla="*/ 971337 w 974023"/>
                <a:gd name="connsiteY3-320" fmla="*/ 457518 h 972975"/>
                <a:gd name="connsiteX4-321" fmla="*/ 836204 w 974023"/>
                <a:gd name="connsiteY4-322" fmla="*/ 963445 h 972975"/>
                <a:gd name="connsiteX5-323" fmla="*/ 0 w 974023"/>
                <a:gd name="connsiteY5-324" fmla="*/ 964586 h 972975"/>
                <a:gd name="connsiteX6-325" fmla="*/ 75332 w 974023"/>
                <a:gd name="connsiteY6-326" fmla="*/ 120527 h 972975"/>
                <a:gd name="connsiteX0-327" fmla="*/ 75332 w 974023"/>
                <a:gd name="connsiteY0-328" fmla="*/ 120527 h 964586"/>
                <a:gd name="connsiteX1-329" fmla="*/ 973423 w 974023"/>
                <a:gd name="connsiteY1-330" fmla="*/ 0 h 964586"/>
                <a:gd name="connsiteX2-331" fmla="*/ 974023 w 974023"/>
                <a:gd name="connsiteY2-332" fmla="*/ 0 h 964586"/>
                <a:gd name="connsiteX3-333" fmla="*/ 971337 w 974023"/>
                <a:gd name="connsiteY3-334" fmla="*/ 457518 h 964586"/>
                <a:gd name="connsiteX4-335" fmla="*/ 836204 w 974023"/>
                <a:gd name="connsiteY4-336" fmla="*/ 963445 h 964586"/>
                <a:gd name="connsiteX5-337" fmla="*/ 0 w 974023"/>
                <a:gd name="connsiteY5-338" fmla="*/ 964586 h 964586"/>
                <a:gd name="connsiteX6-339" fmla="*/ 75332 w 974023"/>
                <a:gd name="connsiteY6-340" fmla="*/ 120527 h 964586"/>
                <a:gd name="connsiteX0-341" fmla="*/ 75332 w 974023"/>
                <a:gd name="connsiteY0-342" fmla="*/ 120527 h 964586"/>
                <a:gd name="connsiteX1-343" fmla="*/ 973423 w 974023"/>
                <a:gd name="connsiteY1-344" fmla="*/ 0 h 964586"/>
                <a:gd name="connsiteX2-345" fmla="*/ 974023 w 974023"/>
                <a:gd name="connsiteY2-346" fmla="*/ 0 h 964586"/>
                <a:gd name="connsiteX3-347" fmla="*/ 971337 w 974023"/>
                <a:gd name="connsiteY3-348" fmla="*/ 457518 h 964586"/>
                <a:gd name="connsiteX4-349" fmla="*/ 836204 w 974023"/>
                <a:gd name="connsiteY4-350" fmla="*/ 963445 h 964586"/>
                <a:gd name="connsiteX5-351" fmla="*/ 0 w 974023"/>
                <a:gd name="connsiteY5-352" fmla="*/ 964586 h 964586"/>
                <a:gd name="connsiteX6-353" fmla="*/ 75332 w 974023"/>
                <a:gd name="connsiteY6-354" fmla="*/ 120527 h 964586"/>
                <a:gd name="connsiteX0-355" fmla="*/ 75332 w 973423"/>
                <a:gd name="connsiteY0-356" fmla="*/ 125844 h 969903"/>
                <a:gd name="connsiteX1-357" fmla="*/ 973423 w 973423"/>
                <a:gd name="connsiteY1-358" fmla="*/ 5317 h 969903"/>
                <a:gd name="connsiteX2-359" fmla="*/ 971440 w 973423"/>
                <a:gd name="connsiteY2-360" fmla="*/ 0 h 969903"/>
                <a:gd name="connsiteX3-361" fmla="*/ 971337 w 973423"/>
                <a:gd name="connsiteY3-362" fmla="*/ 462835 h 969903"/>
                <a:gd name="connsiteX4-363" fmla="*/ 836204 w 973423"/>
                <a:gd name="connsiteY4-364" fmla="*/ 968762 h 969903"/>
                <a:gd name="connsiteX5-365" fmla="*/ 0 w 973423"/>
                <a:gd name="connsiteY5-366" fmla="*/ 969903 h 969903"/>
                <a:gd name="connsiteX6-367" fmla="*/ 75332 w 973423"/>
                <a:gd name="connsiteY6-368" fmla="*/ 125844 h 969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73423" h="969903">
                  <a:moveTo>
                    <a:pt x="75332" y="125844"/>
                  </a:moveTo>
                  <a:cubicBezTo>
                    <a:pt x="98097" y="145869"/>
                    <a:pt x="811086" y="5317"/>
                    <a:pt x="973423" y="5317"/>
                  </a:cubicBezTo>
                  <a:lnTo>
                    <a:pt x="971440" y="0"/>
                  </a:lnTo>
                  <a:cubicBezTo>
                    <a:pt x="971233" y="271616"/>
                    <a:pt x="971544" y="191219"/>
                    <a:pt x="971337" y="462835"/>
                  </a:cubicBezTo>
                  <a:cubicBezTo>
                    <a:pt x="968600" y="609488"/>
                    <a:pt x="995419" y="948955"/>
                    <a:pt x="836204" y="968762"/>
                  </a:cubicBezTo>
                  <a:lnTo>
                    <a:pt x="0" y="969903"/>
                  </a:lnTo>
                  <a:cubicBezTo>
                    <a:pt x="25933" y="713617"/>
                    <a:pt x="52567" y="105819"/>
                    <a:pt x="75332" y="125844"/>
                  </a:cubicBezTo>
                  <a:close/>
                </a:path>
              </a:pathLst>
            </a:custGeom>
            <a:gradFill flip="none" rotWithShape="1">
              <a:gsLst>
                <a:gs pos="4000">
                  <a:schemeClr val="bg1">
                    <a:alpha val="0"/>
                  </a:schemeClr>
                </a:gs>
                <a:gs pos="100000">
                  <a:schemeClr val="tx1">
                    <a:alpha val="61000"/>
                  </a:schemeClr>
                </a:gs>
                <a:gs pos="91000">
                  <a:schemeClr val="tx1">
                    <a:alpha val="43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5"/>
            <p:cNvSpPr/>
            <p:nvPr/>
          </p:nvSpPr>
          <p:spPr>
            <a:xfrm rot="10800000">
              <a:off x="2957331" y="3540135"/>
              <a:ext cx="851409"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1" fmla="*/ 486712 w 974023"/>
                <a:gd name="connsiteY0-2" fmla="*/ 0 h 1429331"/>
                <a:gd name="connsiteX1-3" fmla="*/ 973423 w 974023"/>
                <a:gd name="connsiteY1-4" fmla="*/ 409289 h 1429331"/>
                <a:gd name="connsiteX2-5" fmla="*/ 974023 w 974023"/>
                <a:gd name="connsiteY2-6" fmla="*/ 409289 h 1429331"/>
                <a:gd name="connsiteX3-7" fmla="*/ 907353 w 974023"/>
                <a:gd name="connsiteY3-8" fmla="*/ 1429331 h 1429331"/>
                <a:gd name="connsiteX4-9" fmla="*/ 972895 w 974023"/>
                <a:gd name="connsiteY4-10" fmla="*/ 1266120 h 1429331"/>
                <a:gd name="connsiteX5-11" fmla="*/ 973403 w 974023"/>
                <a:gd name="connsiteY5-12" fmla="*/ 1224136 h 1429331"/>
                <a:gd name="connsiteX6-13" fmla="*/ 836204 w 974023"/>
                <a:gd name="connsiteY6-14" fmla="*/ 1372735 h 1429331"/>
                <a:gd name="connsiteX7-15" fmla="*/ 0 w 974023"/>
                <a:gd name="connsiteY7-16" fmla="*/ 1373875 h 1429331"/>
                <a:gd name="connsiteX8-17" fmla="*/ 0 w 974023"/>
                <a:gd name="connsiteY8-18" fmla="*/ 409289 h 1429331"/>
                <a:gd name="connsiteX9-19" fmla="*/ 486712 w 974023"/>
                <a:gd name="connsiteY9-20" fmla="*/ 0 h 1429331"/>
                <a:gd name="connsiteX0-21" fmla="*/ 486712 w 974023"/>
                <a:gd name="connsiteY0-22" fmla="*/ 0 h 1373875"/>
                <a:gd name="connsiteX1-23" fmla="*/ 973423 w 974023"/>
                <a:gd name="connsiteY1-24" fmla="*/ 409289 h 1373875"/>
                <a:gd name="connsiteX2-25" fmla="*/ 974023 w 974023"/>
                <a:gd name="connsiteY2-26" fmla="*/ 409289 h 1373875"/>
                <a:gd name="connsiteX3-27" fmla="*/ 972895 w 974023"/>
                <a:gd name="connsiteY3-28" fmla="*/ 1266120 h 1373875"/>
                <a:gd name="connsiteX4-29" fmla="*/ 973403 w 974023"/>
                <a:gd name="connsiteY4-30" fmla="*/ 1224136 h 1373875"/>
                <a:gd name="connsiteX5-31" fmla="*/ 836204 w 974023"/>
                <a:gd name="connsiteY5-32" fmla="*/ 1372735 h 1373875"/>
                <a:gd name="connsiteX6-33" fmla="*/ 0 w 974023"/>
                <a:gd name="connsiteY6-34" fmla="*/ 1373875 h 1373875"/>
                <a:gd name="connsiteX7-35" fmla="*/ 0 w 974023"/>
                <a:gd name="connsiteY7-36" fmla="*/ 409289 h 1373875"/>
                <a:gd name="connsiteX8-37" fmla="*/ 486712 w 974023"/>
                <a:gd name="connsiteY8-38" fmla="*/ 0 h 1373875"/>
                <a:gd name="connsiteX0-39" fmla="*/ 486712 w 974023"/>
                <a:gd name="connsiteY0-40" fmla="*/ 0 h 1373875"/>
                <a:gd name="connsiteX1-41" fmla="*/ 973423 w 974023"/>
                <a:gd name="connsiteY1-42" fmla="*/ 409289 h 1373875"/>
                <a:gd name="connsiteX2-43" fmla="*/ 974023 w 974023"/>
                <a:gd name="connsiteY2-44" fmla="*/ 409289 h 1373875"/>
                <a:gd name="connsiteX3-45" fmla="*/ 973403 w 974023"/>
                <a:gd name="connsiteY3-46" fmla="*/ 1224136 h 1373875"/>
                <a:gd name="connsiteX4-47" fmla="*/ 836204 w 974023"/>
                <a:gd name="connsiteY4-48" fmla="*/ 1372735 h 1373875"/>
                <a:gd name="connsiteX5-49" fmla="*/ 0 w 974023"/>
                <a:gd name="connsiteY5-50" fmla="*/ 1373875 h 1373875"/>
                <a:gd name="connsiteX6-51" fmla="*/ 0 w 974023"/>
                <a:gd name="connsiteY6-52" fmla="*/ 409289 h 1373875"/>
                <a:gd name="connsiteX7-53" fmla="*/ 486712 w 974023"/>
                <a:gd name="connsiteY7-54" fmla="*/ 0 h 1373875"/>
                <a:gd name="connsiteX0-55" fmla="*/ 486712 w 974023"/>
                <a:gd name="connsiteY0-56" fmla="*/ 0 h 1206104"/>
                <a:gd name="connsiteX1-57" fmla="*/ 973423 w 974023"/>
                <a:gd name="connsiteY1-58" fmla="*/ 241518 h 1206104"/>
                <a:gd name="connsiteX2-59" fmla="*/ 974023 w 974023"/>
                <a:gd name="connsiteY2-60" fmla="*/ 241518 h 1206104"/>
                <a:gd name="connsiteX3-61" fmla="*/ 973403 w 974023"/>
                <a:gd name="connsiteY3-62" fmla="*/ 1056365 h 1206104"/>
                <a:gd name="connsiteX4-63" fmla="*/ 836204 w 974023"/>
                <a:gd name="connsiteY4-64" fmla="*/ 1204964 h 1206104"/>
                <a:gd name="connsiteX5-65" fmla="*/ 0 w 974023"/>
                <a:gd name="connsiteY5-66" fmla="*/ 1206104 h 1206104"/>
                <a:gd name="connsiteX6-67" fmla="*/ 0 w 974023"/>
                <a:gd name="connsiteY6-68" fmla="*/ 241518 h 1206104"/>
                <a:gd name="connsiteX7-69" fmla="*/ 486712 w 974023"/>
                <a:gd name="connsiteY7-70" fmla="*/ 0 h 1206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5"/>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3"/>
            <p:cNvSpPr/>
            <p:nvPr/>
          </p:nvSpPr>
          <p:spPr>
            <a:xfrm rot="7378695">
              <a:off x="2053599" y="3148344"/>
              <a:ext cx="1308435" cy="956891"/>
            </a:xfrm>
            <a:custGeom>
              <a:avLst/>
              <a:gdLst>
                <a:gd name="connsiteX0" fmla="*/ 0 w 1011748"/>
                <a:gd name="connsiteY0" fmla="*/ 0 h 992538"/>
                <a:gd name="connsiteX1" fmla="*/ 1011748 w 1011748"/>
                <a:gd name="connsiteY1" fmla="*/ 0 h 992538"/>
                <a:gd name="connsiteX2" fmla="*/ 1011748 w 1011748"/>
                <a:gd name="connsiteY2" fmla="*/ 992538 h 992538"/>
                <a:gd name="connsiteX3" fmla="*/ 0 w 1011748"/>
                <a:gd name="connsiteY3" fmla="*/ 992538 h 992538"/>
                <a:gd name="connsiteX4" fmla="*/ 0 w 1011748"/>
                <a:gd name="connsiteY4" fmla="*/ 0 h 992538"/>
                <a:gd name="connsiteX0-1" fmla="*/ 0 w 1011748"/>
                <a:gd name="connsiteY0-2" fmla="*/ 0 h 992538"/>
                <a:gd name="connsiteX1-3" fmla="*/ 1011748 w 1011748"/>
                <a:gd name="connsiteY1-4" fmla="*/ 0 h 992538"/>
                <a:gd name="connsiteX2-5" fmla="*/ 1011748 w 1011748"/>
                <a:gd name="connsiteY2-6" fmla="*/ 992538 h 992538"/>
                <a:gd name="connsiteX3-7" fmla="*/ 479425 w 1011748"/>
                <a:gd name="connsiteY3-8" fmla="*/ 782988 h 992538"/>
                <a:gd name="connsiteX4-9" fmla="*/ 0 w 1011748"/>
                <a:gd name="connsiteY4-10" fmla="*/ 0 h 992538"/>
                <a:gd name="connsiteX0-11" fmla="*/ 0 w 1011748"/>
                <a:gd name="connsiteY0-12" fmla="*/ 0 h 951263"/>
                <a:gd name="connsiteX1-13" fmla="*/ 1011748 w 1011748"/>
                <a:gd name="connsiteY1-14" fmla="*/ 0 h 951263"/>
                <a:gd name="connsiteX2-15" fmla="*/ 1011748 w 1011748"/>
                <a:gd name="connsiteY2-16" fmla="*/ 951263 h 951263"/>
                <a:gd name="connsiteX3-17" fmla="*/ 479425 w 1011748"/>
                <a:gd name="connsiteY3-18" fmla="*/ 782988 h 951263"/>
                <a:gd name="connsiteX4-19" fmla="*/ 0 w 1011748"/>
                <a:gd name="connsiteY4-20" fmla="*/ 0 h 951263"/>
                <a:gd name="connsiteX0-21" fmla="*/ 0 w 1011748"/>
                <a:gd name="connsiteY0-22" fmla="*/ 0 h 951375"/>
                <a:gd name="connsiteX1-23" fmla="*/ 1011748 w 1011748"/>
                <a:gd name="connsiteY1-24" fmla="*/ 0 h 951375"/>
                <a:gd name="connsiteX2-25" fmla="*/ 1011748 w 1011748"/>
                <a:gd name="connsiteY2-26" fmla="*/ 951263 h 951375"/>
                <a:gd name="connsiteX3-27" fmla="*/ 479425 w 1011748"/>
                <a:gd name="connsiteY3-28" fmla="*/ 782988 h 951375"/>
                <a:gd name="connsiteX4-29" fmla="*/ 0 w 1011748"/>
                <a:gd name="connsiteY4-30" fmla="*/ 0 h 951375"/>
                <a:gd name="connsiteX0-31" fmla="*/ 0 w 1011748"/>
                <a:gd name="connsiteY0-32" fmla="*/ 0 h 951410"/>
                <a:gd name="connsiteX1-33" fmla="*/ 1011748 w 1011748"/>
                <a:gd name="connsiteY1-34" fmla="*/ 0 h 951410"/>
                <a:gd name="connsiteX2-35" fmla="*/ 1011748 w 1011748"/>
                <a:gd name="connsiteY2-36" fmla="*/ 951263 h 951410"/>
                <a:gd name="connsiteX3-37" fmla="*/ 479425 w 1011748"/>
                <a:gd name="connsiteY3-38" fmla="*/ 782988 h 951410"/>
                <a:gd name="connsiteX4-39" fmla="*/ 0 w 1011748"/>
                <a:gd name="connsiteY4-40" fmla="*/ 0 h 951410"/>
                <a:gd name="connsiteX0-41" fmla="*/ 0 w 1011748"/>
                <a:gd name="connsiteY0-42" fmla="*/ 0 h 951410"/>
                <a:gd name="connsiteX1-43" fmla="*/ 1011748 w 1011748"/>
                <a:gd name="connsiteY1-44" fmla="*/ 0 h 951410"/>
                <a:gd name="connsiteX2-45" fmla="*/ 1011748 w 1011748"/>
                <a:gd name="connsiteY2-46" fmla="*/ 951263 h 951410"/>
                <a:gd name="connsiteX3-47" fmla="*/ 479425 w 1011748"/>
                <a:gd name="connsiteY3-48" fmla="*/ 782988 h 951410"/>
                <a:gd name="connsiteX4-49" fmla="*/ 0 w 1011748"/>
                <a:gd name="connsiteY4-50" fmla="*/ 0 h 951410"/>
                <a:gd name="connsiteX0-51" fmla="*/ 0 w 1043498"/>
                <a:gd name="connsiteY0-52" fmla="*/ 0 h 951410"/>
                <a:gd name="connsiteX1-53" fmla="*/ 1043498 w 1043498"/>
                <a:gd name="connsiteY1-54" fmla="*/ 0 h 951410"/>
                <a:gd name="connsiteX2-55" fmla="*/ 1043498 w 1043498"/>
                <a:gd name="connsiteY2-56" fmla="*/ 951263 h 951410"/>
                <a:gd name="connsiteX3-57" fmla="*/ 511175 w 1043498"/>
                <a:gd name="connsiteY3-58" fmla="*/ 782988 h 951410"/>
                <a:gd name="connsiteX4-59" fmla="*/ 0 w 1043498"/>
                <a:gd name="connsiteY4-60" fmla="*/ 0 h 951410"/>
                <a:gd name="connsiteX0-61" fmla="*/ 0 w 1043498"/>
                <a:gd name="connsiteY0-62" fmla="*/ 0 h 951410"/>
                <a:gd name="connsiteX1-63" fmla="*/ 1043498 w 1043498"/>
                <a:gd name="connsiteY1-64" fmla="*/ 0 h 951410"/>
                <a:gd name="connsiteX2-65" fmla="*/ 1043498 w 1043498"/>
                <a:gd name="connsiteY2-66" fmla="*/ 951263 h 951410"/>
                <a:gd name="connsiteX3-67" fmla="*/ 511175 w 1043498"/>
                <a:gd name="connsiteY3-68" fmla="*/ 782988 h 951410"/>
                <a:gd name="connsiteX4-69" fmla="*/ 0 w 1043498"/>
                <a:gd name="connsiteY4-70" fmla="*/ 0 h 951410"/>
                <a:gd name="connsiteX0-71" fmla="*/ 0 w 1043498"/>
                <a:gd name="connsiteY0-72" fmla="*/ 0 h 951410"/>
                <a:gd name="connsiteX1-73" fmla="*/ 1043498 w 1043498"/>
                <a:gd name="connsiteY1-74" fmla="*/ 0 h 951410"/>
                <a:gd name="connsiteX2-75" fmla="*/ 1043498 w 1043498"/>
                <a:gd name="connsiteY2-76" fmla="*/ 951263 h 951410"/>
                <a:gd name="connsiteX3-77" fmla="*/ 511175 w 1043498"/>
                <a:gd name="connsiteY3-78" fmla="*/ 782988 h 951410"/>
                <a:gd name="connsiteX4-79" fmla="*/ 0 w 1043498"/>
                <a:gd name="connsiteY4-80" fmla="*/ 0 h 951410"/>
                <a:gd name="connsiteX0-81" fmla="*/ 0 w 1043498"/>
                <a:gd name="connsiteY0-82" fmla="*/ 0 h 951396"/>
                <a:gd name="connsiteX1-83" fmla="*/ 1043498 w 1043498"/>
                <a:gd name="connsiteY1-84" fmla="*/ 0 h 951396"/>
                <a:gd name="connsiteX2-85" fmla="*/ 1043498 w 1043498"/>
                <a:gd name="connsiteY2-86" fmla="*/ 951263 h 951396"/>
                <a:gd name="connsiteX3-87" fmla="*/ 511175 w 1043498"/>
                <a:gd name="connsiteY3-88" fmla="*/ 773463 h 951396"/>
                <a:gd name="connsiteX4-89" fmla="*/ 0 w 1043498"/>
                <a:gd name="connsiteY4-90" fmla="*/ 0 h 951396"/>
                <a:gd name="connsiteX0-91" fmla="*/ 0 w 1043498"/>
                <a:gd name="connsiteY0-92" fmla="*/ 0 h 951420"/>
                <a:gd name="connsiteX1-93" fmla="*/ 1043498 w 1043498"/>
                <a:gd name="connsiteY1-94" fmla="*/ 0 h 951420"/>
                <a:gd name="connsiteX2-95" fmla="*/ 1043498 w 1043498"/>
                <a:gd name="connsiteY2-96" fmla="*/ 951263 h 951420"/>
                <a:gd name="connsiteX3-97" fmla="*/ 511175 w 1043498"/>
                <a:gd name="connsiteY3-98" fmla="*/ 773463 h 951420"/>
                <a:gd name="connsiteX4-99" fmla="*/ 0 w 1043498"/>
                <a:gd name="connsiteY4-100" fmla="*/ 0 h 951420"/>
                <a:gd name="connsiteX0-101" fmla="*/ 0 w 1043498"/>
                <a:gd name="connsiteY0-102" fmla="*/ 0 h 951420"/>
                <a:gd name="connsiteX1-103" fmla="*/ 1007370 w 1043498"/>
                <a:gd name="connsiteY1-104" fmla="*/ 513 h 951420"/>
                <a:gd name="connsiteX2-105" fmla="*/ 1043498 w 1043498"/>
                <a:gd name="connsiteY2-106" fmla="*/ 0 h 951420"/>
                <a:gd name="connsiteX3-107" fmla="*/ 1043498 w 1043498"/>
                <a:gd name="connsiteY3-108" fmla="*/ 951263 h 951420"/>
                <a:gd name="connsiteX4-109" fmla="*/ 511175 w 1043498"/>
                <a:gd name="connsiteY4-110" fmla="*/ 773463 h 951420"/>
                <a:gd name="connsiteX5" fmla="*/ 0 w 1043498"/>
                <a:gd name="connsiteY5" fmla="*/ 0 h 951420"/>
                <a:gd name="connsiteX0-111" fmla="*/ 0 w 1043498"/>
                <a:gd name="connsiteY0-112" fmla="*/ 0 h 951420"/>
                <a:gd name="connsiteX1-113" fmla="*/ 931170 w 1043498"/>
                <a:gd name="connsiteY1-114" fmla="*/ 513 h 951420"/>
                <a:gd name="connsiteX2-115" fmla="*/ 1043498 w 1043498"/>
                <a:gd name="connsiteY2-116" fmla="*/ 0 h 951420"/>
                <a:gd name="connsiteX3-117" fmla="*/ 1043498 w 1043498"/>
                <a:gd name="connsiteY3-118" fmla="*/ 951263 h 951420"/>
                <a:gd name="connsiteX4-119" fmla="*/ 511175 w 1043498"/>
                <a:gd name="connsiteY4-120" fmla="*/ 773463 h 951420"/>
                <a:gd name="connsiteX5-121" fmla="*/ 0 w 1043498"/>
                <a:gd name="connsiteY5-122" fmla="*/ 0 h 951420"/>
                <a:gd name="connsiteX0-123" fmla="*/ 0 w 1043498"/>
                <a:gd name="connsiteY0-124" fmla="*/ 0 h 951420"/>
                <a:gd name="connsiteX1-125" fmla="*/ 931170 w 1043498"/>
                <a:gd name="connsiteY1-126" fmla="*/ 513 h 951420"/>
                <a:gd name="connsiteX2-127" fmla="*/ 1040323 w 1043498"/>
                <a:gd name="connsiteY2-128" fmla="*/ 149225 h 951420"/>
                <a:gd name="connsiteX3-129" fmla="*/ 1043498 w 1043498"/>
                <a:gd name="connsiteY3-130" fmla="*/ 951263 h 951420"/>
                <a:gd name="connsiteX4-131" fmla="*/ 511175 w 1043498"/>
                <a:gd name="connsiteY4-132" fmla="*/ 773463 h 951420"/>
                <a:gd name="connsiteX5-133" fmla="*/ 0 w 1043498"/>
                <a:gd name="connsiteY5-134" fmla="*/ 0 h 951420"/>
                <a:gd name="connsiteX0-135" fmla="*/ 0 w 1043498"/>
                <a:gd name="connsiteY0-136" fmla="*/ 0 h 951420"/>
                <a:gd name="connsiteX1-137" fmla="*/ 931170 w 1043498"/>
                <a:gd name="connsiteY1-138" fmla="*/ 513 h 951420"/>
                <a:gd name="connsiteX2-139" fmla="*/ 1040323 w 1043498"/>
                <a:gd name="connsiteY2-140" fmla="*/ 149225 h 951420"/>
                <a:gd name="connsiteX3-141" fmla="*/ 1043498 w 1043498"/>
                <a:gd name="connsiteY3-142" fmla="*/ 951263 h 951420"/>
                <a:gd name="connsiteX4-143" fmla="*/ 511175 w 1043498"/>
                <a:gd name="connsiteY4-144" fmla="*/ 773463 h 951420"/>
                <a:gd name="connsiteX5-145" fmla="*/ 0 w 1043498"/>
                <a:gd name="connsiteY5-146" fmla="*/ 0 h 951420"/>
                <a:gd name="connsiteX0-147" fmla="*/ 0 w 1043498"/>
                <a:gd name="connsiteY0-148" fmla="*/ 0 h 951420"/>
                <a:gd name="connsiteX1-149" fmla="*/ 931170 w 1043498"/>
                <a:gd name="connsiteY1-150" fmla="*/ 513 h 951420"/>
                <a:gd name="connsiteX2-151" fmla="*/ 1040323 w 1043498"/>
                <a:gd name="connsiteY2-152" fmla="*/ 149225 h 951420"/>
                <a:gd name="connsiteX3-153" fmla="*/ 1043498 w 1043498"/>
                <a:gd name="connsiteY3-154" fmla="*/ 951263 h 951420"/>
                <a:gd name="connsiteX4-155" fmla="*/ 511175 w 1043498"/>
                <a:gd name="connsiteY4-156" fmla="*/ 773463 h 951420"/>
                <a:gd name="connsiteX5-157" fmla="*/ 0 w 1043498"/>
                <a:gd name="connsiteY5-158" fmla="*/ 0 h 951420"/>
                <a:gd name="connsiteX0-159" fmla="*/ 0 w 1043498"/>
                <a:gd name="connsiteY0-160" fmla="*/ 0 h 951384"/>
                <a:gd name="connsiteX1-161" fmla="*/ 931170 w 1043498"/>
                <a:gd name="connsiteY1-162" fmla="*/ 513 h 951384"/>
                <a:gd name="connsiteX2-163" fmla="*/ 1040323 w 1043498"/>
                <a:gd name="connsiteY2-164" fmla="*/ 149225 h 951384"/>
                <a:gd name="connsiteX3-165" fmla="*/ 1043498 w 1043498"/>
                <a:gd name="connsiteY3-166" fmla="*/ 951263 h 951384"/>
                <a:gd name="connsiteX4-167" fmla="*/ 469900 w 1043498"/>
                <a:gd name="connsiteY4-168" fmla="*/ 748063 h 951384"/>
                <a:gd name="connsiteX5-169" fmla="*/ 0 w 1043498"/>
                <a:gd name="connsiteY5-170" fmla="*/ 0 h 951384"/>
                <a:gd name="connsiteX0-171" fmla="*/ 0 w 1043498"/>
                <a:gd name="connsiteY0-172" fmla="*/ 0 h 951420"/>
                <a:gd name="connsiteX1-173" fmla="*/ 931170 w 1043498"/>
                <a:gd name="connsiteY1-174" fmla="*/ 513 h 951420"/>
                <a:gd name="connsiteX2-175" fmla="*/ 1040323 w 1043498"/>
                <a:gd name="connsiteY2-176" fmla="*/ 149225 h 951420"/>
                <a:gd name="connsiteX3-177" fmla="*/ 1043498 w 1043498"/>
                <a:gd name="connsiteY3-178" fmla="*/ 951263 h 951420"/>
                <a:gd name="connsiteX4-179" fmla="*/ 469900 w 1043498"/>
                <a:gd name="connsiteY4-180" fmla="*/ 748063 h 951420"/>
                <a:gd name="connsiteX5-181" fmla="*/ 0 w 1043498"/>
                <a:gd name="connsiteY5-182" fmla="*/ 0 h 951420"/>
                <a:gd name="connsiteX0-183" fmla="*/ 0 w 1043498"/>
                <a:gd name="connsiteY0-184" fmla="*/ 0 h 951420"/>
                <a:gd name="connsiteX1-185" fmla="*/ 931170 w 1043498"/>
                <a:gd name="connsiteY1-186" fmla="*/ 513 h 951420"/>
                <a:gd name="connsiteX2-187" fmla="*/ 1040323 w 1043498"/>
                <a:gd name="connsiteY2-188" fmla="*/ 149225 h 951420"/>
                <a:gd name="connsiteX3-189" fmla="*/ 1043498 w 1043498"/>
                <a:gd name="connsiteY3-190" fmla="*/ 951263 h 951420"/>
                <a:gd name="connsiteX4-191" fmla="*/ 469900 w 1043498"/>
                <a:gd name="connsiteY4-192" fmla="*/ 748063 h 951420"/>
                <a:gd name="connsiteX5-193" fmla="*/ 0 w 1043498"/>
                <a:gd name="connsiteY5-194" fmla="*/ 0 h 951420"/>
                <a:gd name="connsiteX0-195" fmla="*/ 0 w 1043498"/>
                <a:gd name="connsiteY0-196" fmla="*/ 0 h 951420"/>
                <a:gd name="connsiteX1-197" fmla="*/ 931170 w 1043498"/>
                <a:gd name="connsiteY1-198" fmla="*/ 513 h 951420"/>
                <a:gd name="connsiteX2-199" fmla="*/ 1011748 w 1043498"/>
                <a:gd name="connsiteY2-200" fmla="*/ 101600 h 951420"/>
                <a:gd name="connsiteX3-201" fmla="*/ 1043498 w 1043498"/>
                <a:gd name="connsiteY3-202" fmla="*/ 951263 h 951420"/>
                <a:gd name="connsiteX4-203" fmla="*/ 469900 w 1043498"/>
                <a:gd name="connsiteY4-204" fmla="*/ 748063 h 951420"/>
                <a:gd name="connsiteX5-205" fmla="*/ 0 w 1043498"/>
                <a:gd name="connsiteY5-206" fmla="*/ 0 h 951420"/>
                <a:gd name="connsiteX0-207" fmla="*/ 0 w 1043498"/>
                <a:gd name="connsiteY0-208" fmla="*/ 0 h 951420"/>
                <a:gd name="connsiteX1-209" fmla="*/ 931170 w 1043498"/>
                <a:gd name="connsiteY1-210" fmla="*/ 513 h 951420"/>
                <a:gd name="connsiteX2-211" fmla="*/ 1011748 w 1043498"/>
                <a:gd name="connsiteY2-212" fmla="*/ 101600 h 951420"/>
                <a:gd name="connsiteX3-213" fmla="*/ 1043498 w 1043498"/>
                <a:gd name="connsiteY3-214" fmla="*/ 951263 h 951420"/>
                <a:gd name="connsiteX4-215" fmla="*/ 469900 w 1043498"/>
                <a:gd name="connsiteY4-216" fmla="*/ 748063 h 951420"/>
                <a:gd name="connsiteX5-217" fmla="*/ 0 w 1043498"/>
                <a:gd name="connsiteY5-218" fmla="*/ 0 h 951420"/>
                <a:gd name="connsiteX0-219" fmla="*/ 0 w 1043498"/>
                <a:gd name="connsiteY0-220" fmla="*/ 0 h 951420"/>
                <a:gd name="connsiteX1-221" fmla="*/ 931170 w 1043498"/>
                <a:gd name="connsiteY1-222" fmla="*/ 513 h 951420"/>
                <a:gd name="connsiteX2-223" fmla="*/ 1011748 w 1043498"/>
                <a:gd name="connsiteY2-224" fmla="*/ 101600 h 951420"/>
                <a:gd name="connsiteX3-225" fmla="*/ 1043498 w 1043498"/>
                <a:gd name="connsiteY3-226" fmla="*/ 951263 h 951420"/>
                <a:gd name="connsiteX4-227" fmla="*/ 469900 w 1043498"/>
                <a:gd name="connsiteY4-228" fmla="*/ 748063 h 951420"/>
                <a:gd name="connsiteX5-229" fmla="*/ 0 w 1043498"/>
                <a:gd name="connsiteY5-230" fmla="*/ 0 h 951420"/>
                <a:gd name="connsiteX0-231" fmla="*/ 0 w 1050641"/>
                <a:gd name="connsiteY0-232" fmla="*/ 0 h 949043"/>
                <a:gd name="connsiteX1-233" fmla="*/ 931170 w 1050641"/>
                <a:gd name="connsiteY1-234" fmla="*/ 513 h 949043"/>
                <a:gd name="connsiteX2-235" fmla="*/ 1011748 w 1050641"/>
                <a:gd name="connsiteY2-236" fmla="*/ 101600 h 949043"/>
                <a:gd name="connsiteX3-237" fmla="*/ 1050641 w 1050641"/>
                <a:gd name="connsiteY3-238" fmla="*/ 948882 h 949043"/>
                <a:gd name="connsiteX4-239" fmla="*/ 469900 w 1050641"/>
                <a:gd name="connsiteY4-240" fmla="*/ 748063 h 949043"/>
                <a:gd name="connsiteX5-241" fmla="*/ 0 w 1050641"/>
                <a:gd name="connsiteY5-242" fmla="*/ 0 h 949043"/>
                <a:gd name="connsiteX0-243" fmla="*/ 0 w 1033972"/>
                <a:gd name="connsiteY0-244" fmla="*/ 0 h 951424"/>
                <a:gd name="connsiteX1-245" fmla="*/ 914501 w 1033972"/>
                <a:gd name="connsiteY1-246" fmla="*/ 2894 h 951424"/>
                <a:gd name="connsiteX2-247" fmla="*/ 995079 w 1033972"/>
                <a:gd name="connsiteY2-248" fmla="*/ 103981 h 951424"/>
                <a:gd name="connsiteX3-249" fmla="*/ 1033972 w 1033972"/>
                <a:gd name="connsiteY3-250" fmla="*/ 951263 h 951424"/>
                <a:gd name="connsiteX4-251" fmla="*/ 453231 w 1033972"/>
                <a:gd name="connsiteY4-252" fmla="*/ 750444 h 951424"/>
                <a:gd name="connsiteX5-253" fmla="*/ 0 w 1033972"/>
                <a:gd name="connsiteY5-254" fmla="*/ 0 h 951424"/>
                <a:gd name="connsiteX0-255" fmla="*/ 0 w 1033972"/>
                <a:gd name="connsiteY0-256" fmla="*/ 0 h 951424"/>
                <a:gd name="connsiteX1-257" fmla="*/ 914501 w 1033972"/>
                <a:gd name="connsiteY1-258" fmla="*/ 2894 h 951424"/>
                <a:gd name="connsiteX2-259" fmla="*/ 995079 w 1033972"/>
                <a:gd name="connsiteY2-260" fmla="*/ 103981 h 951424"/>
                <a:gd name="connsiteX3-261" fmla="*/ 1033972 w 1033972"/>
                <a:gd name="connsiteY3-262" fmla="*/ 951263 h 951424"/>
                <a:gd name="connsiteX4-263" fmla="*/ 453231 w 1033972"/>
                <a:gd name="connsiteY4-264" fmla="*/ 750444 h 951424"/>
                <a:gd name="connsiteX5-265" fmla="*/ 0 w 1033972"/>
                <a:gd name="connsiteY5-266" fmla="*/ 0 h 951424"/>
                <a:gd name="connsiteX0-267" fmla="*/ 0 w 1033972"/>
                <a:gd name="connsiteY0-268" fmla="*/ 0 h 951424"/>
                <a:gd name="connsiteX1-269" fmla="*/ 914501 w 1033972"/>
                <a:gd name="connsiteY1-270" fmla="*/ 2894 h 951424"/>
                <a:gd name="connsiteX2-271" fmla="*/ 995079 w 1033972"/>
                <a:gd name="connsiteY2-272" fmla="*/ 103981 h 951424"/>
                <a:gd name="connsiteX3-273" fmla="*/ 1033972 w 1033972"/>
                <a:gd name="connsiteY3-274" fmla="*/ 951263 h 951424"/>
                <a:gd name="connsiteX4-275" fmla="*/ 453231 w 1033972"/>
                <a:gd name="connsiteY4-276" fmla="*/ 750444 h 951424"/>
                <a:gd name="connsiteX5-277" fmla="*/ 0 w 1033972"/>
                <a:gd name="connsiteY5-278" fmla="*/ 0 h 951424"/>
                <a:gd name="connsiteX0-279" fmla="*/ 0 w 1033972"/>
                <a:gd name="connsiteY0-280" fmla="*/ 0 h 951404"/>
                <a:gd name="connsiteX1-281" fmla="*/ 914501 w 1033972"/>
                <a:gd name="connsiteY1-282" fmla="*/ 2894 h 951404"/>
                <a:gd name="connsiteX2-283" fmla="*/ 995079 w 1033972"/>
                <a:gd name="connsiteY2-284" fmla="*/ 103981 h 951404"/>
                <a:gd name="connsiteX3-285" fmla="*/ 1033972 w 1033972"/>
                <a:gd name="connsiteY3-286" fmla="*/ 951263 h 951404"/>
                <a:gd name="connsiteX4-287" fmla="*/ 467518 w 1033972"/>
                <a:gd name="connsiteY4-288" fmla="*/ 738537 h 951404"/>
                <a:gd name="connsiteX5-289" fmla="*/ 0 w 1033972"/>
                <a:gd name="connsiteY5-290" fmla="*/ 0 h 951404"/>
                <a:gd name="connsiteX0-291" fmla="*/ 0 w 1033972"/>
                <a:gd name="connsiteY0-292" fmla="*/ 0 h 951404"/>
                <a:gd name="connsiteX1-293" fmla="*/ 914501 w 1033972"/>
                <a:gd name="connsiteY1-294" fmla="*/ 2894 h 951404"/>
                <a:gd name="connsiteX2-295" fmla="*/ 995079 w 1033972"/>
                <a:gd name="connsiteY2-296" fmla="*/ 103981 h 951404"/>
                <a:gd name="connsiteX3-297" fmla="*/ 1033972 w 1033972"/>
                <a:gd name="connsiteY3-298" fmla="*/ 951263 h 951404"/>
                <a:gd name="connsiteX4-299" fmla="*/ 467518 w 1033972"/>
                <a:gd name="connsiteY4-300" fmla="*/ 738537 h 951404"/>
                <a:gd name="connsiteX5-301" fmla="*/ 0 w 1033972"/>
                <a:gd name="connsiteY5-302" fmla="*/ 0 h 951404"/>
                <a:gd name="connsiteX0-303" fmla="*/ 0 w 1033972"/>
                <a:gd name="connsiteY0-304" fmla="*/ 60021 h 1011425"/>
                <a:gd name="connsiteX1-305" fmla="*/ 383560 w 1033972"/>
                <a:gd name="connsiteY1-306" fmla="*/ 11 h 1011425"/>
                <a:gd name="connsiteX2-307" fmla="*/ 995079 w 1033972"/>
                <a:gd name="connsiteY2-308" fmla="*/ 164002 h 1011425"/>
                <a:gd name="connsiteX3-309" fmla="*/ 1033972 w 1033972"/>
                <a:gd name="connsiteY3-310" fmla="*/ 1011284 h 1011425"/>
                <a:gd name="connsiteX4-311" fmla="*/ 467518 w 1033972"/>
                <a:gd name="connsiteY4-312" fmla="*/ 798558 h 1011425"/>
                <a:gd name="connsiteX5-313" fmla="*/ 0 w 1033972"/>
                <a:gd name="connsiteY5-314" fmla="*/ 60021 h 1011425"/>
                <a:gd name="connsiteX0-315" fmla="*/ 0 w 1033972"/>
                <a:gd name="connsiteY0-316" fmla="*/ 61023 h 1012427"/>
                <a:gd name="connsiteX1-317" fmla="*/ 383560 w 1033972"/>
                <a:gd name="connsiteY1-318" fmla="*/ 1013 h 1012427"/>
                <a:gd name="connsiteX2-319" fmla="*/ 995079 w 1033972"/>
                <a:gd name="connsiteY2-320" fmla="*/ 165004 h 1012427"/>
                <a:gd name="connsiteX3-321" fmla="*/ 1033972 w 1033972"/>
                <a:gd name="connsiteY3-322" fmla="*/ 1012286 h 1012427"/>
                <a:gd name="connsiteX4-323" fmla="*/ 467518 w 1033972"/>
                <a:gd name="connsiteY4-324" fmla="*/ 799560 h 1012427"/>
                <a:gd name="connsiteX5-325" fmla="*/ 0 w 1033972"/>
                <a:gd name="connsiteY5-326" fmla="*/ 61023 h 1012427"/>
                <a:gd name="connsiteX0-327" fmla="*/ 0 w 1063969"/>
                <a:gd name="connsiteY0-328" fmla="*/ 17142 h 1013823"/>
                <a:gd name="connsiteX1-329" fmla="*/ 413557 w 1063969"/>
                <a:gd name="connsiteY1-330" fmla="*/ 2409 h 1013823"/>
                <a:gd name="connsiteX2-331" fmla="*/ 1025076 w 1063969"/>
                <a:gd name="connsiteY2-332" fmla="*/ 166400 h 1013823"/>
                <a:gd name="connsiteX3-333" fmla="*/ 1063969 w 1063969"/>
                <a:gd name="connsiteY3-334" fmla="*/ 1013682 h 1013823"/>
                <a:gd name="connsiteX4-335" fmla="*/ 497515 w 1063969"/>
                <a:gd name="connsiteY4-336" fmla="*/ 800956 h 1013823"/>
                <a:gd name="connsiteX5-337" fmla="*/ 0 w 1063969"/>
                <a:gd name="connsiteY5-338" fmla="*/ 17142 h 1013823"/>
                <a:gd name="connsiteX0-339" fmla="*/ 0 w 1063969"/>
                <a:gd name="connsiteY0-340" fmla="*/ 17142 h 1013752"/>
                <a:gd name="connsiteX1-341" fmla="*/ 413557 w 1063969"/>
                <a:gd name="connsiteY1-342" fmla="*/ 2409 h 1013752"/>
                <a:gd name="connsiteX2-343" fmla="*/ 1025076 w 1063969"/>
                <a:gd name="connsiteY2-344" fmla="*/ 166400 h 1013752"/>
                <a:gd name="connsiteX3-345" fmla="*/ 1063969 w 1063969"/>
                <a:gd name="connsiteY3-346" fmla="*/ 1013682 h 1013752"/>
                <a:gd name="connsiteX4-347" fmla="*/ 373147 w 1063969"/>
                <a:gd name="connsiteY4-348" fmla="*/ 704633 h 1013752"/>
                <a:gd name="connsiteX5-349" fmla="*/ 0 w 1063969"/>
                <a:gd name="connsiteY5-350" fmla="*/ 17142 h 1013752"/>
                <a:gd name="connsiteX0-351" fmla="*/ 0 w 1063969"/>
                <a:gd name="connsiteY0-352" fmla="*/ 17142 h 1013752"/>
                <a:gd name="connsiteX1-353" fmla="*/ 413557 w 1063969"/>
                <a:gd name="connsiteY1-354" fmla="*/ 2409 h 1013752"/>
                <a:gd name="connsiteX2-355" fmla="*/ 1025076 w 1063969"/>
                <a:gd name="connsiteY2-356" fmla="*/ 166400 h 1013752"/>
                <a:gd name="connsiteX3-357" fmla="*/ 1063969 w 1063969"/>
                <a:gd name="connsiteY3-358" fmla="*/ 1013682 h 1013752"/>
                <a:gd name="connsiteX4-359" fmla="*/ 373147 w 1063969"/>
                <a:gd name="connsiteY4-360" fmla="*/ 704633 h 1013752"/>
                <a:gd name="connsiteX5-361" fmla="*/ 0 w 1063969"/>
                <a:gd name="connsiteY5-362" fmla="*/ 17142 h 1013752"/>
                <a:gd name="connsiteX0-363" fmla="*/ 0 w 1106604"/>
                <a:gd name="connsiteY0-364" fmla="*/ 17142 h 723731"/>
                <a:gd name="connsiteX1-365" fmla="*/ 413557 w 1106604"/>
                <a:gd name="connsiteY1-366" fmla="*/ 2409 h 723731"/>
                <a:gd name="connsiteX2-367" fmla="*/ 1025076 w 1106604"/>
                <a:gd name="connsiteY2-368" fmla="*/ 166400 h 723731"/>
                <a:gd name="connsiteX3-369" fmla="*/ 1106604 w 1106604"/>
                <a:gd name="connsiteY3-370" fmla="*/ 288358 h 723731"/>
                <a:gd name="connsiteX4-371" fmla="*/ 373147 w 1106604"/>
                <a:gd name="connsiteY4-372" fmla="*/ 704633 h 723731"/>
                <a:gd name="connsiteX5-373" fmla="*/ 0 w 1106604"/>
                <a:gd name="connsiteY5-374" fmla="*/ 17142 h 723731"/>
                <a:gd name="connsiteX0-375" fmla="*/ 0 w 1106604"/>
                <a:gd name="connsiteY0-376" fmla="*/ 335008 h 1041597"/>
                <a:gd name="connsiteX1-377" fmla="*/ 413557 w 1106604"/>
                <a:gd name="connsiteY1-378" fmla="*/ 320275 h 1041597"/>
                <a:gd name="connsiteX2-379" fmla="*/ 850627 w 1106604"/>
                <a:gd name="connsiteY2-380" fmla="*/ 5255 h 1041597"/>
                <a:gd name="connsiteX3-381" fmla="*/ 1106604 w 1106604"/>
                <a:gd name="connsiteY3-382" fmla="*/ 606224 h 1041597"/>
                <a:gd name="connsiteX4-383" fmla="*/ 373147 w 1106604"/>
                <a:gd name="connsiteY4-384" fmla="*/ 1022499 h 1041597"/>
                <a:gd name="connsiteX5-385" fmla="*/ 0 w 1106604"/>
                <a:gd name="connsiteY5-386" fmla="*/ 335008 h 1041597"/>
                <a:gd name="connsiteX0-387" fmla="*/ 0 w 1141269"/>
                <a:gd name="connsiteY0-388" fmla="*/ 335008 h 1039666"/>
                <a:gd name="connsiteX1-389" fmla="*/ 413557 w 1141269"/>
                <a:gd name="connsiteY1-390" fmla="*/ 320275 h 1039666"/>
                <a:gd name="connsiteX2-391" fmla="*/ 850627 w 1141269"/>
                <a:gd name="connsiteY2-392" fmla="*/ 5255 h 1039666"/>
                <a:gd name="connsiteX3-393" fmla="*/ 1141269 w 1141269"/>
                <a:gd name="connsiteY3-394" fmla="*/ 536074 h 1039666"/>
                <a:gd name="connsiteX4-395" fmla="*/ 373147 w 1141269"/>
                <a:gd name="connsiteY4-396" fmla="*/ 1022499 h 1039666"/>
                <a:gd name="connsiteX5-397" fmla="*/ 0 w 1141269"/>
                <a:gd name="connsiteY5-398" fmla="*/ 335008 h 1039666"/>
                <a:gd name="connsiteX0-399" fmla="*/ 0 w 1141269"/>
                <a:gd name="connsiteY0-400" fmla="*/ 335008 h 1043049"/>
                <a:gd name="connsiteX1-401" fmla="*/ 413557 w 1141269"/>
                <a:gd name="connsiteY1-402" fmla="*/ 320275 h 1043049"/>
                <a:gd name="connsiteX2-403" fmla="*/ 850627 w 1141269"/>
                <a:gd name="connsiteY2-404" fmla="*/ 5255 h 1043049"/>
                <a:gd name="connsiteX3-405" fmla="*/ 1141269 w 1141269"/>
                <a:gd name="connsiteY3-406" fmla="*/ 536074 h 1043049"/>
                <a:gd name="connsiteX4-407" fmla="*/ 373147 w 1141269"/>
                <a:gd name="connsiteY4-408" fmla="*/ 1022499 h 1043049"/>
                <a:gd name="connsiteX5-409" fmla="*/ 0 w 1141269"/>
                <a:gd name="connsiteY5-410" fmla="*/ 335008 h 1043049"/>
                <a:gd name="connsiteX0-411" fmla="*/ 0 w 1102347"/>
                <a:gd name="connsiteY0-412" fmla="*/ 335008 h 1041497"/>
                <a:gd name="connsiteX1-413" fmla="*/ 413557 w 1102347"/>
                <a:gd name="connsiteY1-414" fmla="*/ 320275 h 1041497"/>
                <a:gd name="connsiteX2-415" fmla="*/ 850627 w 1102347"/>
                <a:gd name="connsiteY2-416" fmla="*/ 5255 h 1041497"/>
                <a:gd name="connsiteX3-417" fmla="*/ 1102347 w 1102347"/>
                <a:gd name="connsiteY3-418" fmla="*/ 488293 h 1041497"/>
                <a:gd name="connsiteX4-419" fmla="*/ 373147 w 1102347"/>
                <a:gd name="connsiteY4-420" fmla="*/ 1022499 h 1041497"/>
                <a:gd name="connsiteX5-421" fmla="*/ 0 w 1102347"/>
                <a:gd name="connsiteY5-422" fmla="*/ 335008 h 1041497"/>
                <a:gd name="connsiteX0-423" fmla="*/ 0 w 1102347"/>
                <a:gd name="connsiteY0-424" fmla="*/ 335008 h 1041497"/>
                <a:gd name="connsiteX1-425" fmla="*/ 413557 w 1102347"/>
                <a:gd name="connsiteY1-426" fmla="*/ 320275 h 1041497"/>
                <a:gd name="connsiteX2-427" fmla="*/ 850627 w 1102347"/>
                <a:gd name="connsiteY2-428" fmla="*/ 5255 h 1041497"/>
                <a:gd name="connsiteX3-429" fmla="*/ 1102347 w 1102347"/>
                <a:gd name="connsiteY3-430" fmla="*/ 488293 h 1041497"/>
                <a:gd name="connsiteX4-431" fmla="*/ 373147 w 1102347"/>
                <a:gd name="connsiteY4-432" fmla="*/ 1022499 h 1041497"/>
                <a:gd name="connsiteX5-433" fmla="*/ 0 w 1102347"/>
                <a:gd name="connsiteY5-434" fmla="*/ 335008 h 1041497"/>
                <a:gd name="connsiteX0-435" fmla="*/ 0 w 1102347"/>
                <a:gd name="connsiteY0-436" fmla="*/ 335008 h 1041497"/>
                <a:gd name="connsiteX1-437" fmla="*/ 413557 w 1102347"/>
                <a:gd name="connsiteY1-438" fmla="*/ 320275 h 1041497"/>
                <a:gd name="connsiteX2-439" fmla="*/ 850627 w 1102347"/>
                <a:gd name="connsiteY2-440" fmla="*/ 5255 h 1041497"/>
                <a:gd name="connsiteX3-441" fmla="*/ 1102347 w 1102347"/>
                <a:gd name="connsiteY3-442" fmla="*/ 488293 h 1041497"/>
                <a:gd name="connsiteX4-443" fmla="*/ 373147 w 1102347"/>
                <a:gd name="connsiteY4-444" fmla="*/ 1022499 h 1041497"/>
                <a:gd name="connsiteX5-445" fmla="*/ 0 w 1102347"/>
                <a:gd name="connsiteY5-446" fmla="*/ 335008 h 1041497"/>
                <a:gd name="connsiteX0-447" fmla="*/ 0 w 1102347"/>
                <a:gd name="connsiteY0-448" fmla="*/ 335008 h 1029391"/>
                <a:gd name="connsiteX1-449" fmla="*/ 413557 w 1102347"/>
                <a:gd name="connsiteY1-450" fmla="*/ 320275 h 1029391"/>
                <a:gd name="connsiteX2-451" fmla="*/ 850627 w 1102347"/>
                <a:gd name="connsiteY2-452" fmla="*/ 5255 h 1029391"/>
                <a:gd name="connsiteX3-453" fmla="*/ 1102347 w 1102347"/>
                <a:gd name="connsiteY3-454" fmla="*/ 488293 h 1029391"/>
                <a:gd name="connsiteX4-455" fmla="*/ 373147 w 1102347"/>
                <a:gd name="connsiteY4-456" fmla="*/ 1022499 h 1029391"/>
                <a:gd name="connsiteX5-457" fmla="*/ 0 w 1102347"/>
                <a:gd name="connsiteY5-458" fmla="*/ 335008 h 1029391"/>
                <a:gd name="connsiteX0-459" fmla="*/ 0 w 1107924"/>
                <a:gd name="connsiteY0-460" fmla="*/ 335008 h 1029412"/>
                <a:gd name="connsiteX1-461" fmla="*/ 413557 w 1107924"/>
                <a:gd name="connsiteY1-462" fmla="*/ 320275 h 1029412"/>
                <a:gd name="connsiteX2-463" fmla="*/ 850627 w 1107924"/>
                <a:gd name="connsiteY2-464" fmla="*/ 5255 h 1029412"/>
                <a:gd name="connsiteX3-465" fmla="*/ 1107924 w 1107924"/>
                <a:gd name="connsiteY3-466" fmla="*/ 489859 h 1029412"/>
                <a:gd name="connsiteX4-467" fmla="*/ 373147 w 1107924"/>
                <a:gd name="connsiteY4-468" fmla="*/ 1022499 h 1029412"/>
                <a:gd name="connsiteX5-469" fmla="*/ 0 w 1107924"/>
                <a:gd name="connsiteY5-470" fmla="*/ 335008 h 1029412"/>
                <a:gd name="connsiteX0-471" fmla="*/ 0 w 1107924"/>
                <a:gd name="connsiteY0-472" fmla="*/ 337059 h 1031463"/>
                <a:gd name="connsiteX1-473" fmla="*/ 413557 w 1107924"/>
                <a:gd name="connsiteY1-474" fmla="*/ 322326 h 1031463"/>
                <a:gd name="connsiteX2-475" fmla="*/ 850627 w 1107924"/>
                <a:gd name="connsiteY2-476" fmla="*/ 7306 h 1031463"/>
                <a:gd name="connsiteX3-477" fmla="*/ 1107924 w 1107924"/>
                <a:gd name="connsiteY3-478" fmla="*/ 491910 h 1031463"/>
                <a:gd name="connsiteX4-479" fmla="*/ 373147 w 1107924"/>
                <a:gd name="connsiteY4-480" fmla="*/ 1024550 h 1031463"/>
                <a:gd name="connsiteX5-481" fmla="*/ 0 w 1107924"/>
                <a:gd name="connsiteY5-482" fmla="*/ 337059 h 1031463"/>
                <a:gd name="connsiteX0-483" fmla="*/ 0 w 1107924"/>
                <a:gd name="connsiteY0-484" fmla="*/ 379235 h 1073639"/>
                <a:gd name="connsiteX1-485" fmla="*/ 413557 w 1107924"/>
                <a:gd name="connsiteY1-486" fmla="*/ 364502 h 1073639"/>
                <a:gd name="connsiteX2-487" fmla="*/ 834255 w 1107924"/>
                <a:gd name="connsiteY2-488" fmla="*/ 6490 h 1073639"/>
                <a:gd name="connsiteX3-489" fmla="*/ 1107924 w 1107924"/>
                <a:gd name="connsiteY3-490" fmla="*/ 534086 h 1073639"/>
                <a:gd name="connsiteX4-491" fmla="*/ 373147 w 1107924"/>
                <a:gd name="connsiteY4-492" fmla="*/ 1066726 h 1073639"/>
                <a:gd name="connsiteX5-493" fmla="*/ 0 w 1107924"/>
                <a:gd name="connsiteY5-494" fmla="*/ 379235 h 1073639"/>
                <a:gd name="connsiteX0-495" fmla="*/ 0 w 1107924"/>
                <a:gd name="connsiteY0-496" fmla="*/ 372798 h 1067202"/>
                <a:gd name="connsiteX1-497" fmla="*/ 413557 w 1107924"/>
                <a:gd name="connsiteY1-498" fmla="*/ 358065 h 1067202"/>
                <a:gd name="connsiteX2-499" fmla="*/ 834255 w 1107924"/>
                <a:gd name="connsiteY2-500" fmla="*/ 53 h 1067202"/>
                <a:gd name="connsiteX3-501" fmla="*/ 1107924 w 1107924"/>
                <a:gd name="connsiteY3-502" fmla="*/ 527649 h 1067202"/>
                <a:gd name="connsiteX4-503" fmla="*/ 373147 w 1107924"/>
                <a:gd name="connsiteY4-504" fmla="*/ 1060289 h 1067202"/>
                <a:gd name="connsiteX5-505" fmla="*/ 0 w 1107924"/>
                <a:gd name="connsiteY5-506" fmla="*/ 372798 h 1067202"/>
                <a:gd name="connsiteX0-507" fmla="*/ 0 w 1107924"/>
                <a:gd name="connsiteY0-508" fmla="*/ 372794 h 1067198"/>
                <a:gd name="connsiteX1-509" fmla="*/ 347268 w 1107924"/>
                <a:gd name="connsiteY1-510" fmla="*/ 389388 h 1067198"/>
                <a:gd name="connsiteX2-511" fmla="*/ 834255 w 1107924"/>
                <a:gd name="connsiteY2-512" fmla="*/ 49 h 1067198"/>
                <a:gd name="connsiteX3-513" fmla="*/ 1107924 w 1107924"/>
                <a:gd name="connsiteY3-514" fmla="*/ 527645 h 1067198"/>
                <a:gd name="connsiteX4-515" fmla="*/ 373147 w 1107924"/>
                <a:gd name="connsiteY4-516" fmla="*/ 1060285 h 1067198"/>
                <a:gd name="connsiteX5-517" fmla="*/ 0 w 1107924"/>
                <a:gd name="connsiteY5-518" fmla="*/ 372794 h 1067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21" y="connsiteY5-122"/>
                </a:cxn>
              </a:cxnLst>
              <a:rect l="l" t="t" r="r" b="b"/>
              <a:pathLst>
                <a:path w="1107924" h="1067198">
                  <a:moveTo>
                    <a:pt x="0" y="372794"/>
                  </a:moveTo>
                  <a:cubicBezTo>
                    <a:pt x="304834" y="373759"/>
                    <a:pt x="337819" y="379114"/>
                    <a:pt x="347268" y="389388"/>
                  </a:cubicBezTo>
                  <a:cubicBezTo>
                    <a:pt x="419216" y="315437"/>
                    <a:pt x="780052" y="-4469"/>
                    <a:pt x="834255" y="49"/>
                  </a:cubicBezTo>
                  <a:cubicBezTo>
                    <a:pt x="930839" y="195885"/>
                    <a:pt x="937295" y="212737"/>
                    <a:pt x="1107924" y="527645"/>
                  </a:cubicBezTo>
                  <a:cubicBezTo>
                    <a:pt x="953727" y="650950"/>
                    <a:pt x="538993" y="1130105"/>
                    <a:pt x="373147" y="1060285"/>
                  </a:cubicBezTo>
                  <a:cubicBezTo>
                    <a:pt x="309820" y="1004579"/>
                    <a:pt x="147108" y="652840"/>
                    <a:pt x="0" y="372794"/>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平行四边形 1"/>
            <p:cNvSpPr/>
            <p:nvPr/>
          </p:nvSpPr>
          <p:spPr>
            <a:xfrm rot="10800000" flipH="1" flipV="1">
              <a:off x="2341343" y="2023947"/>
              <a:ext cx="4458113" cy="1290201"/>
            </a:xfrm>
            <a:custGeom>
              <a:avLst/>
              <a:gdLst>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2814662 w 6423317"/>
                <a:gd name="connsiteY18" fmla="*/ 163414 h 1289582"/>
                <a:gd name="connsiteX19" fmla="*/ 3142715 w 6423317"/>
                <a:gd name="connsiteY19" fmla="*/ 161988 h 1289582"/>
                <a:gd name="connsiteX20" fmla="*/ 3615005 w 6423317"/>
                <a:gd name="connsiteY20" fmla="*/ 162335 h 1289582"/>
                <a:gd name="connsiteX21" fmla="*/ 3614990 w 6423317"/>
                <a:gd name="connsiteY21" fmla="*/ 164719 h 1289582"/>
                <a:gd name="connsiteX22" fmla="*/ 6198485 w 6423317"/>
                <a:gd name="connsiteY22" fmla="*/ 168930 h 1289582"/>
                <a:gd name="connsiteX23" fmla="*/ 6423317 w 6423317"/>
                <a:gd name="connsiteY23" fmla="*/ 0 h 1289582"/>
                <a:gd name="connsiteX0-1" fmla="*/ 6423317 w 6423317"/>
                <a:gd name="connsiteY0-2" fmla="*/ 0 h 1289582"/>
                <a:gd name="connsiteX1-3" fmla="*/ 6422485 w 6423317"/>
                <a:gd name="connsiteY1-4" fmla="*/ 47728 h 1289582"/>
                <a:gd name="connsiteX2-5" fmla="*/ 6315078 w 6423317"/>
                <a:gd name="connsiteY2-6" fmla="*/ 233270 h 1289582"/>
                <a:gd name="connsiteX3-7" fmla="*/ 5903526 w 6423317"/>
                <a:gd name="connsiteY3-8" fmla="*/ 653596 h 1289582"/>
                <a:gd name="connsiteX4-9" fmla="*/ 5159245 w 6423317"/>
                <a:gd name="connsiteY4-10" fmla="*/ 1115986 h 1289582"/>
                <a:gd name="connsiteX5-11" fmla="*/ 3608659 w 6423317"/>
                <a:gd name="connsiteY5-12" fmla="*/ 1125567 h 1289582"/>
                <a:gd name="connsiteX6-13" fmla="*/ 3608655 w 6423317"/>
                <a:gd name="connsiteY6-14" fmla="*/ 1126168 h 1289582"/>
                <a:gd name="connsiteX7-15" fmla="*/ 3531686 w 6423317"/>
                <a:gd name="connsiteY7-16" fmla="*/ 1126043 h 1289582"/>
                <a:gd name="connsiteX8-17" fmla="*/ 3280602 w 6423317"/>
                <a:gd name="connsiteY8-18" fmla="*/ 1127594 h 1289582"/>
                <a:gd name="connsiteX9-19" fmla="*/ 2808312 w 6423317"/>
                <a:gd name="connsiteY9-20" fmla="*/ 1127247 h 1289582"/>
                <a:gd name="connsiteX10-21" fmla="*/ 2808328 w 6423317"/>
                <a:gd name="connsiteY10-22" fmla="*/ 1124863 h 1289582"/>
                <a:gd name="connsiteX11-23" fmla="*/ 224832 w 6423317"/>
                <a:gd name="connsiteY11-24" fmla="*/ 1120652 h 1289582"/>
                <a:gd name="connsiteX12-25" fmla="*/ 0 w 6423317"/>
                <a:gd name="connsiteY12-26" fmla="*/ 1289582 h 1289582"/>
                <a:gd name="connsiteX13-27" fmla="*/ 832 w 6423317"/>
                <a:gd name="connsiteY13-28" fmla="*/ 1241854 h 1289582"/>
                <a:gd name="connsiteX14-29" fmla="*/ 108239 w 6423317"/>
                <a:gd name="connsiteY14-30" fmla="*/ 1056312 h 1289582"/>
                <a:gd name="connsiteX15-31" fmla="*/ 519791 w 6423317"/>
                <a:gd name="connsiteY15-32" fmla="*/ 635986 h 1289582"/>
                <a:gd name="connsiteX16-33" fmla="*/ 1264072 w 6423317"/>
                <a:gd name="connsiteY16-34" fmla="*/ 173596 h 1289582"/>
                <a:gd name="connsiteX17-35" fmla="*/ 2814658 w 6423317"/>
                <a:gd name="connsiteY17-36" fmla="*/ 164015 h 1289582"/>
                <a:gd name="connsiteX18-37" fmla="*/ 3142715 w 6423317"/>
                <a:gd name="connsiteY18-38" fmla="*/ 161988 h 1289582"/>
                <a:gd name="connsiteX19-39" fmla="*/ 3615005 w 6423317"/>
                <a:gd name="connsiteY19-40" fmla="*/ 162335 h 1289582"/>
                <a:gd name="connsiteX20-41" fmla="*/ 3614990 w 6423317"/>
                <a:gd name="connsiteY20-42" fmla="*/ 164719 h 1289582"/>
                <a:gd name="connsiteX21-43" fmla="*/ 6198485 w 6423317"/>
                <a:gd name="connsiteY21-44" fmla="*/ 168930 h 1289582"/>
                <a:gd name="connsiteX22-45" fmla="*/ 6423317 w 6423317"/>
                <a:gd name="connsiteY22-46" fmla="*/ 0 h 1289582"/>
                <a:gd name="connsiteX0-47" fmla="*/ 6423317 w 6423317"/>
                <a:gd name="connsiteY0-48" fmla="*/ 0 h 1289582"/>
                <a:gd name="connsiteX1-49" fmla="*/ 6422485 w 6423317"/>
                <a:gd name="connsiteY1-50" fmla="*/ 47728 h 1289582"/>
                <a:gd name="connsiteX2-51" fmla="*/ 6315078 w 6423317"/>
                <a:gd name="connsiteY2-52" fmla="*/ 233270 h 1289582"/>
                <a:gd name="connsiteX3-53" fmla="*/ 5903526 w 6423317"/>
                <a:gd name="connsiteY3-54" fmla="*/ 653596 h 1289582"/>
                <a:gd name="connsiteX4-55" fmla="*/ 5159245 w 6423317"/>
                <a:gd name="connsiteY4-56" fmla="*/ 1115986 h 1289582"/>
                <a:gd name="connsiteX5-57" fmla="*/ 3608659 w 6423317"/>
                <a:gd name="connsiteY5-58" fmla="*/ 1125567 h 1289582"/>
                <a:gd name="connsiteX6-59" fmla="*/ 3608655 w 6423317"/>
                <a:gd name="connsiteY6-60" fmla="*/ 1126168 h 1289582"/>
                <a:gd name="connsiteX7-61" fmla="*/ 3531686 w 6423317"/>
                <a:gd name="connsiteY7-62" fmla="*/ 1126043 h 1289582"/>
                <a:gd name="connsiteX8-63" fmla="*/ 3280602 w 6423317"/>
                <a:gd name="connsiteY8-64" fmla="*/ 1127594 h 1289582"/>
                <a:gd name="connsiteX9-65" fmla="*/ 2808312 w 6423317"/>
                <a:gd name="connsiteY9-66" fmla="*/ 1127247 h 1289582"/>
                <a:gd name="connsiteX10-67" fmla="*/ 2808328 w 6423317"/>
                <a:gd name="connsiteY10-68" fmla="*/ 1124863 h 1289582"/>
                <a:gd name="connsiteX11-69" fmla="*/ 224832 w 6423317"/>
                <a:gd name="connsiteY11-70" fmla="*/ 1120652 h 1289582"/>
                <a:gd name="connsiteX12-71" fmla="*/ 0 w 6423317"/>
                <a:gd name="connsiteY12-72" fmla="*/ 1289582 h 1289582"/>
                <a:gd name="connsiteX13-73" fmla="*/ 832 w 6423317"/>
                <a:gd name="connsiteY13-74" fmla="*/ 1241854 h 1289582"/>
                <a:gd name="connsiteX14-75" fmla="*/ 108239 w 6423317"/>
                <a:gd name="connsiteY14-76" fmla="*/ 1056312 h 1289582"/>
                <a:gd name="connsiteX15-77" fmla="*/ 519791 w 6423317"/>
                <a:gd name="connsiteY15-78" fmla="*/ 635986 h 1289582"/>
                <a:gd name="connsiteX16-79" fmla="*/ 1264072 w 6423317"/>
                <a:gd name="connsiteY16-80" fmla="*/ 173596 h 1289582"/>
                <a:gd name="connsiteX17-81" fmla="*/ 3142715 w 6423317"/>
                <a:gd name="connsiteY17-82" fmla="*/ 161988 h 1289582"/>
                <a:gd name="connsiteX18-83" fmla="*/ 3615005 w 6423317"/>
                <a:gd name="connsiteY18-84" fmla="*/ 162335 h 1289582"/>
                <a:gd name="connsiteX19-85" fmla="*/ 3614990 w 6423317"/>
                <a:gd name="connsiteY19-86" fmla="*/ 164719 h 1289582"/>
                <a:gd name="connsiteX20-87" fmla="*/ 6198485 w 6423317"/>
                <a:gd name="connsiteY20-88" fmla="*/ 168930 h 1289582"/>
                <a:gd name="connsiteX21-89" fmla="*/ 6423317 w 6423317"/>
                <a:gd name="connsiteY21-90" fmla="*/ 0 h 1289582"/>
                <a:gd name="connsiteX0-91" fmla="*/ 6423317 w 6423317"/>
                <a:gd name="connsiteY0-92" fmla="*/ 0 h 1289582"/>
                <a:gd name="connsiteX1-93" fmla="*/ 6422485 w 6423317"/>
                <a:gd name="connsiteY1-94" fmla="*/ 47728 h 1289582"/>
                <a:gd name="connsiteX2-95" fmla="*/ 6315078 w 6423317"/>
                <a:gd name="connsiteY2-96" fmla="*/ 233270 h 1289582"/>
                <a:gd name="connsiteX3-97" fmla="*/ 5903526 w 6423317"/>
                <a:gd name="connsiteY3-98" fmla="*/ 653596 h 1289582"/>
                <a:gd name="connsiteX4-99" fmla="*/ 5159245 w 6423317"/>
                <a:gd name="connsiteY4-100" fmla="*/ 1115986 h 1289582"/>
                <a:gd name="connsiteX5-101" fmla="*/ 3608659 w 6423317"/>
                <a:gd name="connsiteY5-102" fmla="*/ 1125567 h 1289582"/>
                <a:gd name="connsiteX6-103" fmla="*/ 3608655 w 6423317"/>
                <a:gd name="connsiteY6-104" fmla="*/ 1126168 h 1289582"/>
                <a:gd name="connsiteX7-105" fmla="*/ 3531686 w 6423317"/>
                <a:gd name="connsiteY7-106" fmla="*/ 1126043 h 1289582"/>
                <a:gd name="connsiteX8-107" fmla="*/ 3280602 w 6423317"/>
                <a:gd name="connsiteY8-108" fmla="*/ 1127594 h 1289582"/>
                <a:gd name="connsiteX9-109" fmla="*/ 2808312 w 6423317"/>
                <a:gd name="connsiteY9-110" fmla="*/ 1127247 h 1289582"/>
                <a:gd name="connsiteX10-111" fmla="*/ 2808328 w 6423317"/>
                <a:gd name="connsiteY10-112" fmla="*/ 1124863 h 1289582"/>
                <a:gd name="connsiteX11-113" fmla="*/ 224832 w 6423317"/>
                <a:gd name="connsiteY11-114" fmla="*/ 1120652 h 1289582"/>
                <a:gd name="connsiteX12-115" fmla="*/ 0 w 6423317"/>
                <a:gd name="connsiteY12-116" fmla="*/ 1289582 h 1289582"/>
                <a:gd name="connsiteX13-117" fmla="*/ 832 w 6423317"/>
                <a:gd name="connsiteY13-118" fmla="*/ 1241854 h 1289582"/>
                <a:gd name="connsiteX14-119" fmla="*/ 108239 w 6423317"/>
                <a:gd name="connsiteY14-120" fmla="*/ 1056312 h 1289582"/>
                <a:gd name="connsiteX15-121" fmla="*/ 519791 w 6423317"/>
                <a:gd name="connsiteY15-122" fmla="*/ 635986 h 1289582"/>
                <a:gd name="connsiteX16-123" fmla="*/ 1264072 w 6423317"/>
                <a:gd name="connsiteY16-124" fmla="*/ 173596 h 1289582"/>
                <a:gd name="connsiteX17-125" fmla="*/ 3615005 w 6423317"/>
                <a:gd name="connsiteY17-126" fmla="*/ 162335 h 1289582"/>
                <a:gd name="connsiteX18-127" fmla="*/ 3614990 w 6423317"/>
                <a:gd name="connsiteY18-128" fmla="*/ 164719 h 1289582"/>
                <a:gd name="connsiteX19-129" fmla="*/ 6198485 w 6423317"/>
                <a:gd name="connsiteY19-130" fmla="*/ 168930 h 1289582"/>
                <a:gd name="connsiteX20-131" fmla="*/ 6423317 w 6423317"/>
                <a:gd name="connsiteY20-132" fmla="*/ 0 h 1289582"/>
                <a:gd name="connsiteX0-133" fmla="*/ 6423317 w 6423317"/>
                <a:gd name="connsiteY0-134" fmla="*/ 0 h 1289582"/>
                <a:gd name="connsiteX1-135" fmla="*/ 6422485 w 6423317"/>
                <a:gd name="connsiteY1-136" fmla="*/ 47728 h 1289582"/>
                <a:gd name="connsiteX2-137" fmla="*/ 6315078 w 6423317"/>
                <a:gd name="connsiteY2-138" fmla="*/ 233270 h 1289582"/>
                <a:gd name="connsiteX3-139" fmla="*/ 5903526 w 6423317"/>
                <a:gd name="connsiteY3-140" fmla="*/ 653596 h 1289582"/>
                <a:gd name="connsiteX4-141" fmla="*/ 5159245 w 6423317"/>
                <a:gd name="connsiteY4-142" fmla="*/ 1115986 h 1289582"/>
                <a:gd name="connsiteX5-143" fmla="*/ 3608659 w 6423317"/>
                <a:gd name="connsiteY5-144" fmla="*/ 1125567 h 1289582"/>
                <a:gd name="connsiteX6-145" fmla="*/ 3608655 w 6423317"/>
                <a:gd name="connsiteY6-146" fmla="*/ 1126168 h 1289582"/>
                <a:gd name="connsiteX7-147" fmla="*/ 3531686 w 6423317"/>
                <a:gd name="connsiteY7-148" fmla="*/ 1126043 h 1289582"/>
                <a:gd name="connsiteX8-149" fmla="*/ 3280602 w 6423317"/>
                <a:gd name="connsiteY8-150" fmla="*/ 1127594 h 1289582"/>
                <a:gd name="connsiteX9-151" fmla="*/ 2808312 w 6423317"/>
                <a:gd name="connsiteY9-152" fmla="*/ 1127247 h 1289582"/>
                <a:gd name="connsiteX10-153" fmla="*/ 2808328 w 6423317"/>
                <a:gd name="connsiteY10-154" fmla="*/ 1124863 h 1289582"/>
                <a:gd name="connsiteX11-155" fmla="*/ 224832 w 6423317"/>
                <a:gd name="connsiteY11-156" fmla="*/ 1120652 h 1289582"/>
                <a:gd name="connsiteX12-157" fmla="*/ 0 w 6423317"/>
                <a:gd name="connsiteY12-158" fmla="*/ 1289582 h 1289582"/>
                <a:gd name="connsiteX13-159" fmla="*/ 832 w 6423317"/>
                <a:gd name="connsiteY13-160" fmla="*/ 1241854 h 1289582"/>
                <a:gd name="connsiteX14-161" fmla="*/ 108239 w 6423317"/>
                <a:gd name="connsiteY14-162" fmla="*/ 1056312 h 1289582"/>
                <a:gd name="connsiteX15-163" fmla="*/ 519791 w 6423317"/>
                <a:gd name="connsiteY15-164" fmla="*/ 635986 h 1289582"/>
                <a:gd name="connsiteX16-165" fmla="*/ 1264072 w 6423317"/>
                <a:gd name="connsiteY16-166" fmla="*/ 173596 h 1289582"/>
                <a:gd name="connsiteX17-167" fmla="*/ 3615005 w 6423317"/>
                <a:gd name="connsiteY17-168" fmla="*/ 162335 h 1289582"/>
                <a:gd name="connsiteX18-169" fmla="*/ 6198485 w 6423317"/>
                <a:gd name="connsiteY18-170" fmla="*/ 168930 h 1289582"/>
                <a:gd name="connsiteX19-171" fmla="*/ 6423317 w 6423317"/>
                <a:gd name="connsiteY19-172" fmla="*/ 0 h 1289582"/>
                <a:gd name="connsiteX0-173" fmla="*/ 6423317 w 6423317"/>
                <a:gd name="connsiteY0-174" fmla="*/ 0 h 1289582"/>
                <a:gd name="connsiteX1-175" fmla="*/ 6422485 w 6423317"/>
                <a:gd name="connsiteY1-176" fmla="*/ 47728 h 1289582"/>
                <a:gd name="connsiteX2-177" fmla="*/ 6315078 w 6423317"/>
                <a:gd name="connsiteY2-178" fmla="*/ 233270 h 1289582"/>
                <a:gd name="connsiteX3-179" fmla="*/ 5903526 w 6423317"/>
                <a:gd name="connsiteY3-180" fmla="*/ 653596 h 1289582"/>
                <a:gd name="connsiteX4-181" fmla="*/ 5159245 w 6423317"/>
                <a:gd name="connsiteY4-182" fmla="*/ 1115986 h 1289582"/>
                <a:gd name="connsiteX5-183" fmla="*/ 3608659 w 6423317"/>
                <a:gd name="connsiteY5-184" fmla="*/ 1125567 h 1289582"/>
                <a:gd name="connsiteX6-185" fmla="*/ 3608655 w 6423317"/>
                <a:gd name="connsiteY6-186" fmla="*/ 1126168 h 1289582"/>
                <a:gd name="connsiteX7-187" fmla="*/ 3531686 w 6423317"/>
                <a:gd name="connsiteY7-188" fmla="*/ 1126043 h 1289582"/>
                <a:gd name="connsiteX8-189" fmla="*/ 3280602 w 6423317"/>
                <a:gd name="connsiteY8-190" fmla="*/ 1127594 h 1289582"/>
                <a:gd name="connsiteX9-191" fmla="*/ 2808312 w 6423317"/>
                <a:gd name="connsiteY9-192" fmla="*/ 1127247 h 1289582"/>
                <a:gd name="connsiteX10-193" fmla="*/ 224832 w 6423317"/>
                <a:gd name="connsiteY10-194" fmla="*/ 1120652 h 1289582"/>
                <a:gd name="connsiteX11-195" fmla="*/ 0 w 6423317"/>
                <a:gd name="connsiteY11-196" fmla="*/ 1289582 h 1289582"/>
                <a:gd name="connsiteX12-197" fmla="*/ 832 w 6423317"/>
                <a:gd name="connsiteY12-198" fmla="*/ 1241854 h 1289582"/>
                <a:gd name="connsiteX13-199" fmla="*/ 108239 w 6423317"/>
                <a:gd name="connsiteY13-200" fmla="*/ 1056312 h 1289582"/>
                <a:gd name="connsiteX14-201" fmla="*/ 519791 w 6423317"/>
                <a:gd name="connsiteY14-202" fmla="*/ 635986 h 1289582"/>
                <a:gd name="connsiteX15-203" fmla="*/ 1264072 w 6423317"/>
                <a:gd name="connsiteY15-204" fmla="*/ 173596 h 1289582"/>
                <a:gd name="connsiteX16-205" fmla="*/ 3615005 w 6423317"/>
                <a:gd name="connsiteY16-206" fmla="*/ 162335 h 1289582"/>
                <a:gd name="connsiteX17-207" fmla="*/ 6198485 w 6423317"/>
                <a:gd name="connsiteY17-208" fmla="*/ 168930 h 1289582"/>
                <a:gd name="connsiteX18-209" fmla="*/ 6423317 w 6423317"/>
                <a:gd name="connsiteY18-210" fmla="*/ 0 h 1289582"/>
                <a:gd name="connsiteX0-211" fmla="*/ 6423317 w 6423317"/>
                <a:gd name="connsiteY0-212" fmla="*/ 0 h 1289582"/>
                <a:gd name="connsiteX1-213" fmla="*/ 6422485 w 6423317"/>
                <a:gd name="connsiteY1-214" fmla="*/ 47728 h 1289582"/>
                <a:gd name="connsiteX2-215" fmla="*/ 6315078 w 6423317"/>
                <a:gd name="connsiteY2-216" fmla="*/ 233270 h 1289582"/>
                <a:gd name="connsiteX3-217" fmla="*/ 5903526 w 6423317"/>
                <a:gd name="connsiteY3-218" fmla="*/ 653596 h 1289582"/>
                <a:gd name="connsiteX4-219" fmla="*/ 5159245 w 6423317"/>
                <a:gd name="connsiteY4-220" fmla="*/ 1115986 h 1289582"/>
                <a:gd name="connsiteX5-221" fmla="*/ 3608659 w 6423317"/>
                <a:gd name="connsiteY5-222" fmla="*/ 1125567 h 1289582"/>
                <a:gd name="connsiteX6-223" fmla="*/ 3608655 w 6423317"/>
                <a:gd name="connsiteY6-224" fmla="*/ 1126168 h 1289582"/>
                <a:gd name="connsiteX7-225" fmla="*/ 3531686 w 6423317"/>
                <a:gd name="connsiteY7-226" fmla="*/ 1126043 h 1289582"/>
                <a:gd name="connsiteX8-227" fmla="*/ 3280602 w 6423317"/>
                <a:gd name="connsiteY8-228" fmla="*/ 1127594 h 1289582"/>
                <a:gd name="connsiteX9-229" fmla="*/ 224832 w 6423317"/>
                <a:gd name="connsiteY9-230" fmla="*/ 1120652 h 1289582"/>
                <a:gd name="connsiteX10-231" fmla="*/ 0 w 6423317"/>
                <a:gd name="connsiteY10-232" fmla="*/ 1289582 h 1289582"/>
                <a:gd name="connsiteX11-233" fmla="*/ 832 w 6423317"/>
                <a:gd name="connsiteY11-234" fmla="*/ 1241854 h 1289582"/>
                <a:gd name="connsiteX12-235" fmla="*/ 108239 w 6423317"/>
                <a:gd name="connsiteY12-236" fmla="*/ 1056312 h 1289582"/>
                <a:gd name="connsiteX13-237" fmla="*/ 519791 w 6423317"/>
                <a:gd name="connsiteY13-238" fmla="*/ 635986 h 1289582"/>
                <a:gd name="connsiteX14-239" fmla="*/ 1264072 w 6423317"/>
                <a:gd name="connsiteY14-240" fmla="*/ 173596 h 1289582"/>
                <a:gd name="connsiteX15-241" fmla="*/ 3615005 w 6423317"/>
                <a:gd name="connsiteY15-242" fmla="*/ 162335 h 1289582"/>
                <a:gd name="connsiteX16-243" fmla="*/ 6198485 w 6423317"/>
                <a:gd name="connsiteY16-244" fmla="*/ 168930 h 1289582"/>
                <a:gd name="connsiteX17-245" fmla="*/ 6423317 w 6423317"/>
                <a:gd name="connsiteY17-246" fmla="*/ 0 h 1289582"/>
                <a:gd name="connsiteX0-247" fmla="*/ 6423317 w 6423317"/>
                <a:gd name="connsiteY0-248" fmla="*/ 0 h 1289582"/>
                <a:gd name="connsiteX1-249" fmla="*/ 6422485 w 6423317"/>
                <a:gd name="connsiteY1-250" fmla="*/ 47728 h 1289582"/>
                <a:gd name="connsiteX2-251" fmla="*/ 6315078 w 6423317"/>
                <a:gd name="connsiteY2-252" fmla="*/ 233270 h 1289582"/>
                <a:gd name="connsiteX3-253" fmla="*/ 5903526 w 6423317"/>
                <a:gd name="connsiteY3-254" fmla="*/ 653596 h 1289582"/>
                <a:gd name="connsiteX4-255" fmla="*/ 5159245 w 6423317"/>
                <a:gd name="connsiteY4-256" fmla="*/ 1115986 h 1289582"/>
                <a:gd name="connsiteX5-257" fmla="*/ 3608659 w 6423317"/>
                <a:gd name="connsiteY5-258" fmla="*/ 1125567 h 1289582"/>
                <a:gd name="connsiteX6-259" fmla="*/ 3608655 w 6423317"/>
                <a:gd name="connsiteY6-260" fmla="*/ 1126168 h 1289582"/>
                <a:gd name="connsiteX7-261" fmla="*/ 3531686 w 6423317"/>
                <a:gd name="connsiteY7-262" fmla="*/ 1126043 h 1289582"/>
                <a:gd name="connsiteX8-263" fmla="*/ 224832 w 6423317"/>
                <a:gd name="connsiteY8-264" fmla="*/ 1120652 h 1289582"/>
                <a:gd name="connsiteX9-265" fmla="*/ 0 w 6423317"/>
                <a:gd name="connsiteY9-266" fmla="*/ 1289582 h 1289582"/>
                <a:gd name="connsiteX10-267" fmla="*/ 832 w 6423317"/>
                <a:gd name="connsiteY10-268" fmla="*/ 1241854 h 1289582"/>
                <a:gd name="connsiteX11-269" fmla="*/ 108239 w 6423317"/>
                <a:gd name="connsiteY11-270" fmla="*/ 1056312 h 1289582"/>
                <a:gd name="connsiteX12-271" fmla="*/ 519791 w 6423317"/>
                <a:gd name="connsiteY12-272" fmla="*/ 635986 h 1289582"/>
                <a:gd name="connsiteX13-273" fmla="*/ 1264072 w 6423317"/>
                <a:gd name="connsiteY13-274" fmla="*/ 173596 h 1289582"/>
                <a:gd name="connsiteX14-275" fmla="*/ 3615005 w 6423317"/>
                <a:gd name="connsiteY14-276" fmla="*/ 162335 h 1289582"/>
                <a:gd name="connsiteX15-277" fmla="*/ 6198485 w 6423317"/>
                <a:gd name="connsiteY15-278" fmla="*/ 168930 h 1289582"/>
                <a:gd name="connsiteX16-279" fmla="*/ 6423317 w 6423317"/>
                <a:gd name="connsiteY16-280" fmla="*/ 0 h 1289582"/>
                <a:gd name="connsiteX0-281" fmla="*/ 6423317 w 6423317"/>
                <a:gd name="connsiteY0-282" fmla="*/ 0 h 1289582"/>
                <a:gd name="connsiteX1-283" fmla="*/ 6422485 w 6423317"/>
                <a:gd name="connsiteY1-284" fmla="*/ 47728 h 1289582"/>
                <a:gd name="connsiteX2-285" fmla="*/ 6315078 w 6423317"/>
                <a:gd name="connsiteY2-286" fmla="*/ 233270 h 1289582"/>
                <a:gd name="connsiteX3-287" fmla="*/ 5903526 w 6423317"/>
                <a:gd name="connsiteY3-288" fmla="*/ 653596 h 1289582"/>
                <a:gd name="connsiteX4-289" fmla="*/ 5159245 w 6423317"/>
                <a:gd name="connsiteY4-290" fmla="*/ 1115986 h 1289582"/>
                <a:gd name="connsiteX5-291" fmla="*/ 3608659 w 6423317"/>
                <a:gd name="connsiteY5-292" fmla="*/ 1125567 h 1289582"/>
                <a:gd name="connsiteX6-293" fmla="*/ 3608655 w 6423317"/>
                <a:gd name="connsiteY6-294" fmla="*/ 1126168 h 1289582"/>
                <a:gd name="connsiteX7-295" fmla="*/ 224832 w 6423317"/>
                <a:gd name="connsiteY7-296" fmla="*/ 1120652 h 1289582"/>
                <a:gd name="connsiteX8-297" fmla="*/ 0 w 6423317"/>
                <a:gd name="connsiteY8-298" fmla="*/ 1289582 h 1289582"/>
                <a:gd name="connsiteX9-299" fmla="*/ 832 w 6423317"/>
                <a:gd name="connsiteY9-300" fmla="*/ 1241854 h 1289582"/>
                <a:gd name="connsiteX10-301" fmla="*/ 108239 w 6423317"/>
                <a:gd name="connsiteY10-302" fmla="*/ 1056312 h 1289582"/>
                <a:gd name="connsiteX11-303" fmla="*/ 519791 w 6423317"/>
                <a:gd name="connsiteY11-304" fmla="*/ 635986 h 1289582"/>
                <a:gd name="connsiteX12-305" fmla="*/ 1264072 w 6423317"/>
                <a:gd name="connsiteY12-306" fmla="*/ 173596 h 1289582"/>
                <a:gd name="connsiteX13-307" fmla="*/ 3615005 w 6423317"/>
                <a:gd name="connsiteY13-308" fmla="*/ 162335 h 1289582"/>
                <a:gd name="connsiteX14-309" fmla="*/ 6198485 w 6423317"/>
                <a:gd name="connsiteY14-310" fmla="*/ 168930 h 1289582"/>
                <a:gd name="connsiteX15-311" fmla="*/ 6423317 w 6423317"/>
                <a:gd name="connsiteY15-312" fmla="*/ 0 h 1289582"/>
                <a:gd name="connsiteX0-313" fmla="*/ 6423317 w 6423317"/>
                <a:gd name="connsiteY0-314" fmla="*/ 0 h 1289582"/>
                <a:gd name="connsiteX1-315" fmla="*/ 6422485 w 6423317"/>
                <a:gd name="connsiteY1-316" fmla="*/ 47728 h 1289582"/>
                <a:gd name="connsiteX2-317" fmla="*/ 6315078 w 6423317"/>
                <a:gd name="connsiteY2-318" fmla="*/ 233270 h 1289582"/>
                <a:gd name="connsiteX3-319" fmla="*/ 5903526 w 6423317"/>
                <a:gd name="connsiteY3-320" fmla="*/ 653596 h 1289582"/>
                <a:gd name="connsiteX4-321" fmla="*/ 5159245 w 6423317"/>
                <a:gd name="connsiteY4-322" fmla="*/ 1115986 h 1289582"/>
                <a:gd name="connsiteX5-323" fmla="*/ 3608659 w 6423317"/>
                <a:gd name="connsiteY5-324" fmla="*/ 1125567 h 1289582"/>
                <a:gd name="connsiteX6-325" fmla="*/ 224832 w 6423317"/>
                <a:gd name="connsiteY6-326" fmla="*/ 1120652 h 1289582"/>
                <a:gd name="connsiteX7-327" fmla="*/ 0 w 6423317"/>
                <a:gd name="connsiteY7-328" fmla="*/ 1289582 h 1289582"/>
                <a:gd name="connsiteX8-329" fmla="*/ 832 w 6423317"/>
                <a:gd name="connsiteY8-330" fmla="*/ 1241854 h 1289582"/>
                <a:gd name="connsiteX9-331" fmla="*/ 108239 w 6423317"/>
                <a:gd name="connsiteY9-332" fmla="*/ 1056312 h 1289582"/>
                <a:gd name="connsiteX10-333" fmla="*/ 519791 w 6423317"/>
                <a:gd name="connsiteY10-334" fmla="*/ 635986 h 1289582"/>
                <a:gd name="connsiteX11-335" fmla="*/ 1264072 w 6423317"/>
                <a:gd name="connsiteY11-336" fmla="*/ 173596 h 1289582"/>
                <a:gd name="connsiteX12-337" fmla="*/ 3615005 w 6423317"/>
                <a:gd name="connsiteY12-338" fmla="*/ 162335 h 1289582"/>
                <a:gd name="connsiteX13-339" fmla="*/ 6198485 w 6423317"/>
                <a:gd name="connsiteY13-340" fmla="*/ 168930 h 1289582"/>
                <a:gd name="connsiteX14-341" fmla="*/ 6423317 w 6423317"/>
                <a:gd name="connsiteY14-342" fmla="*/ 0 h 1289582"/>
                <a:gd name="connsiteX0-343" fmla="*/ 6423317 w 6423317"/>
                <a:gd name="connsiteY0-344" fmla="*/ 0 h 1289582"/>
                <a:gd name="connsiteX1-345" fmla="*/ 6422485 w 6423317"/>
                <a:gd name="connsiteY1-346" fmla="*/ 47728 h 1289582"/>
                <a:gd name="connsiteX2-347" fmla="*/ 6315078 w 6423317"/>
                <a:gd name="connsiteY2-348" fmla="*/ 233270 h 1289582"/>
                <a:gd name="connsiteX3-349" fmla="*/ 5903526 w 6423317"/>
                <a:gd name="connsiteY3-350" fmla="*/ 653596 h 1289582"/>
                <a:gd name="connsiteX4-351" fmla="*/ 5159245 w 6423317"/>
                <a:gd name="connsiteY4-352" fmla="*/ 1115986 h 1289582"/>
                <a:gd name="connsiteX5-353" fmla="*/ 224832 w 6423317"/>
                <a:gd name="connsiteY5-354" fmla="*/ 1120652 h 1289582"/>
                <a:gd name="connsiteX6-355" fmla="*/ 0 w 6423317"/>
                <a:gd name="connsiteY6-356" fmla="*/ 1289582 h 1289582"/>
                <a:gd name="connsiteX7-357" fmla="*/ 832 w 6423317"/>
                <a:gd name="connsiteY7-358" fmla="*/ 1241854 h 1289582"/>
                <a:gd name="connsiteX8-359" fmla="*/ 108239 w 6423317"/>
                <a:gd name="connsiteY8-360" fmla="*/ 1056312 h 1289582"/>
                <a:gd name="connsiteX9-361" fmla="*/ 519791 w 6423317"/>
                <a:gd name="connsiteY9-362" fmla="*/ 635986 h 1289582"/>
                <a:gd name="connsiteX10-363" fmla="*/ 1264072 w 6423317"/>
                <a:gd name="connsiteY10-364" fmla="*/ 173596 h 1289582"/>
                <a:gd name="connsiteX11-365" fmla="*/ 3615005 w 6423317"/>
                <a:gd name="connsiteY11-366" fmla="*/ 162335 h 1289582"/>
                <a:gd name="connsiteX12-367" fmla="*/ 6198485 w 6423317"/>
                <a:gd name="connsiteY12-368" fmla="*/ 168930 h 1289582"/>
                <a:gd name="connsiteX13-369" fmla="*/ 6423317 w 6423317"/>
                <a:gd name="connsiteY13-370" fmla="*/ 0 h 1289582"/>
                <a:gd name="connsiteX0-371" fmla="*/ 6423317 w 6423317"/>
                <a:gd name="connsiteY0-372" fmla="*/ 0 h 1289582"/>
                <a:gd name="connsiteX1-373" fmla="*/ 6422485 w 6423317"/>
                <a:gd name="connsiteY1-374" fmla="*/ 47728 h 1289582"/>
                <a:gd name="connsiteX2-375" fmla="*/ 6315078 w 6423317"/>
                <a:gd name="connsiteY2-376" fmla="*/ 233270 h 1289582"/>
                <a:gd name="connsiteX3-377" fmla="*/ 5903526 w 6423317"/>
                <a:gd name="connsiteY3-378" fmla="*/ 653596 h 1289582"/>
                <a:gd name="connsiteX4-379" fmla="*/ 5159245 w 6423317"/>
                <a:gd name="connsiteY4-380" fmla="*/ 1115986 h 1289582"/>
                <a:gd name="connsiteX5-381" fmla="*/ 224832 w 6423317"/>
                <a:gd name="connsiteY5-382" fmla="*/ 1120652 h 1289582"/>
                <a:gd name="connsiteX6-383" fmla="*/ 0 w 6423317"/>
                <a:gd name="connsiteY6-384" fmla="*/ 1289582 h 1289582"/>
                <a:gd name="connsiteX7-385" fmla="*/ 832 w 6423317"/>
                <a:gd name="connsiteY7-386" fmla="*/ 1241854 h 1289582"/>
                <a:gd name="connsiteX8-387" fmla="*/ 108239 w 6423317"/>
                <a:gd name="connsiteY8-388" fmla="*/ 1056312 h 1289582"/>
                <a:gd name="connsiteX9-389" fmla="*/ 519791 w 6423317"/>
                <a:gd name="connsiteY9-390" fmla="*/ 635986 h 1289582"/>
                <a:gd name="connsiteX10-391" fmla="*/ 1264072 w 6423317"/>
                <a:gd name="connsiteY10-392" fmla="*/ 173596 h 1289582"/>
                <a:gd name="connsiteX11-393" fmla="*/ 6198485 w 6423317"/>
                <a:gd name="connsiteY11-394" fmla="*/ 168930 h 1289582"/>
                <a:gd name="connsiteX12-395" fmla="*/ 6423317 w 6423317"/>
                <a:gd name="connsiteY12-396" fmla="*/ 0 h 1289582"/>
                <a:gd name="connsiteX0-397" fmla="*/ 6423317 w 6423317"/>
                <a:gd name="connsiteY0-398" fmla="*/ 0 h 1289582"/>
                <a:gd name="connsiteX1-399" fmla="*/ 6422485 w 6423317"/>
                <a:gd name="connsiteY1-400" fmla="*/ 47728 h 1289582"/>
                <a:gd name="connsiteX2-401" fmla="*/ 6315078 w 6423317"/>
                <a:gd name="connsiteY2-402" fmla="*/ 233270 h 1289582"/>
                <a:gd name="connsiteX3-403" fmla="*/ 5903526 w 6423317"/>
                <a:gd name="connsiteY3-404" fmla="*/ 653596 h 1289582"/>
                <a:gd name="connsiteX4-405" fmla="*/ 5159245 w 6423317"/>
                <a:gd name="connsiteY4-406" fmla="*/ 1115986 h 1289582"/>
                <a:gd name="connsiteX5-407" fmla="*/ 191895 w 6423317"/>
                <a:gd name="connsiteY5-408" fmla="*/ 1120652 h 1289582"/>
                <a:gd name="connsiteX6-409" fmla="*/ 0 w 6423317"/>
                <a:gd name="connsiteY6-410" fmla="*/ 1289582 h 1289582"/>
                <a:gd name="connsiteX7-411" fmla="*/ 832 w 6423317"/>
                <a:gd name="connsiteY7-412" fmla="*/ 1241854 h 1289582"/>
                <a:gd name="connsiteX8-413" fmla="*/ 108239 w 6423317"/>
                <a:gd name="connsiteY8-414" fmla="*/ 1056312 h 1289582"/>
                <a:gd name="connsiteX9-415" fmla="*/ 519791 w 6423317"/>
                <a:gd name="connsiteY9-416" fmla="*/ 635986 h 1289582"/>
                <a:gd name="connsiteX10-417" fmla="*/ 1264072 w 6423317"/>
                <a:gd name="connsiteY10-418" fmla="*/ 173596 h 1289582"/>
                <a:gd name="connsiteX11-419" fmla="*/ 6198485 w 6423317"/>
                <a:gd name="connsiteY11-420" fmla="*/ 168930 h 1289582"/>
                <a:gd name="connsiteX12-421" fmla="*/ 6423317 w 6423317"/>
                <a:gd name="connsiteY12-422" fmla="*/ 0 h 1289582"/>
                <a:gd name="connsiteX0-423" fmla="*/ 6423317 w 6423317"/>
                <a:gd name="connsiteY0-424" fmla="*/ 0 h 1289582"/>
                <a:gd name="connsiteX1-425" fmla="*/ 6422485 w 6423317"/>
                <a:gd name="connsiteY1-426" fmla="*/ 47728 h 1289582"/>
                <a:gd name="connsiteX2-427" fmla="*/ 6315078 w 6423317"/>
                <a:gd name="connsiteY2-428" fmla="*/ 233270 h 1289582"/>
                <a:gd name="connsiteX3-429" fmla="*/ 5903526 w 6423317"/>
                <a:gd name="connsiteY3-430" fmla="*/ 653596 h 1289582"/>
                <a:gd name="connsiteX4-431" fmla="*/ 5159245 w 6423317"/>
                <a:gd name="connsiteY4-432" fmla="*/ 1115986 h 1289582"/>
                <a:gd name="connsiteX5-433" fmla="*/ 191895 w 6423317"/>
                <a:gd name="connsiteY5-434" fmla="*/ 1120652 h 1289582"/>
                <a:gd name="connsiteX6-435" fmla="*/ 0 w 6423317"/>
                <a:gd name="connsiteY6-436" fmla="*/ 1289582 h 1289582"/>
                <a:gd name="connsiteX7-437" fmla="*/ 832 w 6423317"/>
                <a:gd name="connsiteY7-438" fmla="*/ 1241854 h 1289582"/>
                <a:gd name="connsiteX8-439" fmla="*/ 108239 w 6423317"/>
                <a:gd name="connsiteY8-440" fmla="*/ 1056312 h 1289582"/>
                <a:gd name="connsiteX9-441" fmla="*/ 519791 w 6423317"/>
                <a:gd name="connsiteY9-442" fmla="*/ 635986 h 1289582"/>
                <a:gd name="connsiteX10-443" fmla="*/ 1264072 w 6423317"/>
                <a:gd name="connsiteY10-444" fmla="*/ 173596 h 1289582"/>
                <a:gd name="connsiteX11-445" fmla="*/ 6198485 w 6423317"/>
                <a:gd name="connsiteY11-446" fmla="*/ 168930 h 1289582"/>
                <a:gd name="connsiteX12-447" fmla="*/ 6423317 w 6423317"/>
                <a:gd name="connsiteY12-448" fmla="*/ 0 h 1289582"/>
                <a:gd name="connsiteX0-449" fmla="*/ 6423317 w 6423317"/>
                <a:gd name="connsiteY0-450" fmla="*/ 0 h 1289582"/>
                <a:gd name="connsiteX1-451" fmla="*/ 6422485 w 6423317"/>
                <a:gd name="connsiteY1-452" fmla="*/ 47728 h 1289582"/>
                <a:gd name="connsiteX2-453" fmla="*/ 6315078 w 6423317"/>
                <a:gd name="connsiteY2-454" fmla="*/ 233270 h 1289582"/>
                <a:gd name="connsiteX3-455" fmla="*/ 5903526 w 6423317"/>
                <a:gd name="connsiteY3-456" fmla="*/ 653596 h 1289582"/>
                <a:gd name="connsiteX4-457" fmla="*/ 5159245 w 6423317"/>
                <a:gd name="connsiteY4-458" fmla="*/ 1115986 h 1289582"/>
                <a:gd name="connsiteX5-459" fmla="*/ 198756 w 6423317"/>
                <a:gd name="connsiteY5-460" fmla="*/ 1127793 h 1289582"/>
                <a:gd name="connsiteX6-461" fmla="*/ 0 w 6423317"/>
                <a:gd name="connsiteY6-462" fmla="*/ 1289582 h 1289582"/>
                <a:gd name="connsiteX7-463" fmla="*/ 832 w 6423317"/>
                <a:gd name="connsiteY7-464" fmla="*/ 1241854 h 1289582"/>
                <a:gd name="connsiteX8-465" fmla="*/ 108239 w 6423317"/>
                <a:gd name="connsiteY8-466" fmla="*/ 1056312 h 1289582"/>
                <a:gd name="connsiteX9-467" fmla="*/ 519791 w 6423317"/>
                <a:gd name="connsiteY9-468" fmla="*/ 635986 h 1289582"/>
                <a:gd name="connsiteX10-469" fmla="*/ 1264072 w 6423317"/>
                <a:gd name="connsiteY10-470" fmla="*/ 173596 h 1289582"/>
                <a:gd name="connsiteX11-471" fmla="*/ 6198485 w 6423317"/>
                <a:gd name="connsiteY11-472" fmla="*/ 168930 h 1289582"/>
                <a:gd name="connsiteX12-473" fmla="*/ 6423317 w 6423317"/>
                <a:gd name="connsiteY12-474" fmla="*/ 0 h 1289582"/>
                <a:gd name="connsiteX0-475" fmla="*/ 6423317 w 6423317"/>
                <a:gd name="connsiteY0-476" fmla="*/ 0 h 1289582"/>
                <a:gd name="connsiteX1-477" fmla="*/ 6422485 w 6423317"/>
                <a:gd name="connsiteY1-478" fmla="*/ 47728 h 1289582"/>
                <a:gd name="connsiteX2-479" fmla="*/ 6315078 w 6423317"/>
                <a:gd name="connsiteY2-480" fmla="*/ 233270 h 1289582"/>
                <a:gd name="connsiteX3-481" fmla="*/ 5903526 w 6423317"/>
                <a:gd name="connsiteY3-482" fmla="*/ 653596 h 1289582"/>
                <a:gd name="connsiteX4-483" fmla="*/ 5159245 w 6423317"/>
                <a:gd name="connsiteY4-484" fmla="*/ 1115986 h 1289582"/>
                <a:gd name="connsiteX5-485" fmla="*/ 198756 w 6423317"/>
                <a:gd name="connsiteY5-486" fmla="*/ 1127793 h 1289582"/>
                <a:gd name="connsiteX6-487" fmla="*/ 0 w 6423317"/>
                <a:gd name="connsiteY6-488" fmla="*/ 1289582 h 1289582"/>
                <a:gd name="connsiteX7-489" fmla="*/ 832 w 6423317"/>
                <a:gd name="connsiteY7-490" fmla="*/ 1241854 h 1289582"/>
                <a:gd name="connsiteX8-491" fmla="*/ 108239 w 6423317"/>
                <a:gd name="connsiteY8-492" fmla="*/ 1056312 h 1289582"/>
                <a:gd name="connsiteX9-493" fmla="*/ 519791 w 6423317"/>
                <a:gd name="connsiteY9-494" fmla="*/ 635986 h 1289582"/>
                <a:gd name="connsiteX10-495" fmla="*/ 1264072 w 6423317"/>
                <a:gd name="connsiteY10-496" fmla="*/ 173596 h 1289582"/>
                <a:gd name="connsiteX11-497" fmla="*/ 6198485 w 6423317"/>
                <a:gd name="connsiteY11-498" fmla="*/ 168930 h 1289582"/>
                <a:gd name="connsiteX12-499" fmla="*/ 6423317 w 6423317"/>
                <a:gd name="connsiteY12-500" fmla="*/ 0 h 12895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423317" h="1289582">
                  <a:moveTo>
                    <a:pt x="6423317" y="0"/>
                  </a:moveTo>
                  <a:cubicBezTo>
                    <a:pt x="6423040" y="15909"/>
                    <a:pt x="6422762" y="31819"/>
                    <a:pt x="6422485" y="47728"/>
                  </a:cubicBezTo>
                  <a:cubicBezTo>
                    <a:pt x="6419512" y="84840"/>
                    <a:pt x="6410180" y="149941"/>
                    <a:pt x="6315078" y="233270"/>
                  </a:cubicBezTo>
                  <a:lnTo>
                    <a:pt x="5903526" y="653596"/>
                  </a:lnTo>
                  <a:cubicBezTo>
                    <a:pt x="5553355" y="1021954"/>
                    <a:pt x="5461783" y="1105785"/>
                    <a:pt x="5159245" y="1115986"/>
                  </a:cubicBezTo>
                  <a:lnTo>
                    <a:pt x="198756" y="1127793"/>
                  </a:lnTo>
                  <a:cubicBezTo>
                    <a:pt x="138823" y="1126208"/>
                    <a:pt x="27764" y="1191778"/>
                    <a:pt x="0" y="1289582"/>
                  </a:cubicBezTo>
                  <a:cubicBezTo>
                    <a:pt x="277" y="1273673"/>
                    <a:pt x="555" y="1257763"/>
                    <a:pt x="832" y="1241854"/>
                  </a:cubicBezTo>
                  <a:cubicBezTo>
                    <a:pt x="3805" y="1204742"/>
                    <a:pt x="13137" y="1139641"/>
                    <a:pt x="108239" y="1056312"/>
                  </a:cubicBezTo>
                  <a:lnTo>
                    <a:pt x="519791" y="635986"/>
                  </a:lnTo>
                  <a:cubicBezTo>
                    <a:pt x="869962" y="267628"/>
                    <a:pt x="961534" y="183797"/>
                    <a:pt x="1264072" y="173596"/>
                  </a:cubicBezTo>
                  <a:lnTo>
                    <a:pt x="6198485" y="168930"/>
                  </a:lnTo>
                  <a:cubicBezTo>
                    <a:pt x="6333899" y="165755"/>
                    <a:pt x="6395553" y="97804"/>
                    <a:pt x="6423317" y="0"/>
                  </a:cubicBez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prstClr val="black">
                  <a:alpha val="23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cxnSp>
          <p:nvCxnSpPr>
            <p:cNvPr id="17" name="直接连接符 16"/>
            <p:cNvCxnSpPr/>
            <p:nvPr/>
          </p:nvCxnSpPr>
          <p:spPr>
            <a:xfrm>
              <a:off x="6718808" y="981135"/>
              <a:ext cx="0" cy="9038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39"/>
            <p:cNvSpPr txBox="1"/>
            <p:nvPr/>
          </p:nvSpPr>
          <p:spPr>
            <a:xfrm>
              <a:off x="6828810" y="1369269"/>
              <a:ext cx="1516959" cy="229060"/>
            </a:xfrm>
            <a:prstGeom prst="rect">
              <a:avLst/>
            </a:prstGeom>
            <a:noFill/>
          </p:spPr>
          <p:txBody>
            <a:bodyPr wrap="square" lIns="68580" tIns="34290" rIns="68580" bIns="34290" rtlCol="0">
              <a:spAutoFit/>
            </a:bodyPr>
            <a:lstStyle/>
            <a:p>
              <a:pPr>
                <a:lnSpc>
                  <a:spcPts val="1125"/>
                </a:lnSpc>
              </a:pPr>
              <a:r>
                <a:rPr lang="zh-CN" altLang="en-US" dirty="0">
                  <a:cs typeface="+mn-ea"/>
                  <a:sym typeface="+mn-lt"/>
                </a:rPr>
                <a:t>请输入标题</a:t>
              </a:r>
            </a:p>
          </p:txBody>
        </p:sp>
        <p:sp>
          <p:nvSpPr>
            <p:cNvPr id="19" name="矩形 41"/>
            <p:cNvSpPr/>
            <p:nvPr/>
          </p:nvSpPr>
          <p:spPr>
            <a:xfrm>
              <a:off x="2824601" y="2418980"/>
              <a:ext cx="1293870"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1" fmla="*/ 174172 w 1306294"/>
                <a:gd name="connsiteY0-2" fmla="*/ 0 h 406930"/>
                <a:gd name="connsiteX1-3" fmla="*/ 1306294 w 1306294"/>
                <a:gd name="connsiteY1-4" fmla="*/ 0 h 406930"/>
                <a:gd name="connsiteX2-5" fmla="*/ 1306294 w 1306294"/>
                <a:gd name="connsiteY2-6" fmla="*/ 392415 h 406930"/>
                <a:gd name="connsiteX3-7" fmla="*/ 0 w 1306294"/>
                <a:gd name="connsiteY3-8" fmla="*/ 406930 h 406930"/>
                <a:gd name="connsiteX4-9" fmla="*/ 174172 w 1306294"/>
                <a:gd name="connsiteY4-10" fmla="*/ 0 h 406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1400" spc="225" dirty="0">
                  <a:solidFill>
                    <a:schemeClr val="tx1">
                      <a:lumMod val="65000"/>
                      <a:lumOff val="35000"/>
                    </a:schemeClr>
                  </a:solidFill>
                  <a:cs typeface="+mn-ea"/>
                  <a:sym typeface="+mn-lt"/>
                </a:rPr>
                <a:t>请输入文本</a:t>
              </a:r>
              <a:endParaRPr lang="en-US" altLang="zh-CN" sz="1400" spc="225" dirty="0">
                <a:solidFill>
                  <a:schemeClr val="tx1">
                    <a:lumMod val="65000"/>
                    <a:lumOff val="35000"/>
                  </a:schemeClr>
                </a:solidFill>
                <a:cs typeface="+mn-ea"/>
                <a:sym typeface="+mn-lt"/>
              </a:endParaRPr>
            </a:p>
            <a:p>
              <a:pPr algn="r"/>
              <a:r>
                <a:rPr lang="zh-CN" altLang="en-US" sz="1400" spc="225" dirty="0">
                  <a:solidFill>
                    <a:schemeClr val="tx1">
                      <a:lumMod val="65000"/>
                      <a:lumOff val="35000"/>
                    </a:schemeClr>
                  </a:solidFill>
                  <a:cs typeface="+mn-ea"/>
                  <a:sym typeface="+mn-lt"/>
                </a:rPr>
                <a:t>请输入文本</a:t>
              </a:r>
              <a:endParaRPr lang="en-US" altLang="zh-CN" sz="1400" spc="225" dirty="0">
                <a:solidFill>
                  <a:schemeClr val="tx1">
                    <a:lumMod val="65000"/>
                    <a:lumOff val="35000"/>
                  </a:schemeClr>
                </a:solidFill>
                <a:cs typeface="+mn-ea"/>
                <a:sym typeface="+mn-lt"/>
              </a:endParaRPr>
            </a:p>
          </p:txBody>
        </p:sp>
        <p:cxnSp>
          <p:nvCxnSpPr>
            <p:cNvPr id="20" name="直接连接符 19"/>
            <p:cNvCxnSpPr/>
            <p:nvPr/>
          </p:nvCxnSpPr>
          <p:spPr>
            <a:xfrm>
              <a:off x="5460909" y="2219048"/>
              <a:ext cx="8034" cy="900000"/>
            </a:xfrm>
            <a:prstGeom prst="line">
              <a:avLst/>
            </a:prstGeom>
            <a:ln w="15875">
              <a:solidFill>
                <a:srgbClr val="8181AD"/>
              </a:solidFill>
            </a:ln>
          </p:spPr>
          <p:style>
            <a:lnRef idx="1">
              <a:schemeClr val="accent1"/>
            </a:lnRef>
            <a:fillRef idx="0">
              <a:schemeClr val="accent1"/>
            </a:fillRef>
            <a:effectRef idx="0">
              <a:schemeClr val="accent1"/>
            </a:effectRef>
            <a:fontRef idx="minor">
              <a:schemeClr val="tx1"/>
            </a:fontRef>
          </p:style>
        </p:cxnSp>
        <p:sp>
          <p:nvSpPr>
            <p:cNvPr id="21" name="文本框 45"/>
            <p:cNvSpPr txBox="1"/>
            <p:nvPr/>
          </p:nvSpPr>
          <p:spPr>
            <a:xfrm>
              <a:off x="4122194" y="2552351"/>
              <a:ext cx="1334992" cy="252049"/>
            </a:xfrm>
            <a:prstGeom prst="rect">
              <a:avLst/>
            </a:prstGeom>
            <a:noFill/>
          </p:spPr>
          <p:txBody>
            <a:bodyPr wrap="square" rtlCol="0">
              <a:spAutoFit/>
            </a:bodyPr>
            <a:lstStyle/>
            <a:p>
              <a:pPr>
                <a:lnSpc>
                  <a:spcPts val="1125"/>
                </a:lnSpc>
              </a:pPr>
              <a:r>
                <a:rPr lang="zh-CN" altLang="en-US" dirty="0">
                  <a:solidFill>
                    <a:srgbClr val="8282AE"/>
                  </a:solidFill>
                  <a:cs typeface="+mn-ea"/>
                  <a:sym typeface="+mn-lt"/>
                </a:rPr>
                <a:t>输入标题</a:t>
              </a:r>
            </a:p>
          </p:txBody>
        </p:sp>
        <p:sp>
          <p:nvSpPr>
            <p:cNvPr id="22" name="矩形 21"/>
            <p:cNvSpPr/>
            <p:nvPr/>
          </p:nvSpPr>
          <p:spPr>
            <a:xfrm>
              <a:off x="5536167" y="2202180"/>
              <a:ext cx="479575" cy="436791"/>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rgbClr val="E47071"/>
                  </a:solidFill>
                  <a:effectLst>
                    <a:outerShdw blurRad="38100" dist="25400" dir="4200000" algn="ctr" rotWithShape="0">
                      <a:schemeClr val="bg1">
                        <a:alpha val="43000"/>
                      </a:schemeClr>
                    </a:outerShdw>
                  </a:effectLst>
                  <a:cs typeface="+mn-ea"/>
                  <a:sym typeface="+mn-lt"/>
                </a:rPr>
                <a:t>02</a:t>
              </a:r>
              <a:endParaRPr lang="zh-CN" altLang="en-US" sz="2400" b="1" dirty="0">
                <a:ln w="0"/>
                <a:solidFill>
                  <a:srgbClr val="E47071"/>
                </a:solidFill>
                <a:effectLst>
                  <a:outerShdw blurRad="38100" dist="25400" dir="4200000" algn="ctr" rotWithShape="0">
                    <a:schemeClr val="bg1">
                      <a:alpha val="43000"/>
                    </a:schemeClr>
                  </a:outerShdw>
                </a:effectLst>
                <a:cs typeface="+mn-ea"/>
                <a:sym typeface="+mn-lt"/>
              </a:endParaRPr>
            </a:p>
          </p:txBody>
        </p:sp>
        <p:sp>
          <p:nvSpPr>
            <p:cNvPr id="23" name="矩形 41"/>
            <p:cNvSpPr/>
            <p:nvPr/>
          </p:nvSpPr>
          <p:spPr>
            <a:xfrm>
              <a:off x="3538369" y="1224357"/>
              <a:ext cx="1618063"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1" fmla="*/ 174172 w 1306294"/>
                <a:gd name="connsiteY0-2" fmla="*/ 0 h 406930"/>
                <a:gd name="connsiteX1-3" fmla="*/ 1306294 w 1306294"/>
                <a:gd name="connsiteY1-4" fmla="*/ 0 h 406930"/>
                <a:gd name="connsiteX2-5" fmla="*/ 1306294 w 1306294"/>
                <a:gd name="connsiteY2-6" fmla="*/ 392415 h 406930"/>
                <a:gd name="connsiteX3-7" fmla="*/ 0 w 1306294"/>
                <a:gd name="connsiteY3-8" fmla="*/ 406930 h 406930"/>
                <a:gd name="connsiteX4-9" fmla="*/ 174172 w 1306294"/>
                <a:gd name="connsiteY4-10" fmla="*/ 0 h 406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1400" spc="225" dirty="0">
                  <a:solidFill>
                    <a:schemeClr val="tx1">
                      <a:lumMod val="65000"/>
                      <a:lumOff val="35000"/>
                    </a:schemeClr>
                  </a:solidFill>
                  <a:cs typeface="+mn-ea"/>
                  <a:sym typeface="+mn-lt"/>
                </a:rPr>
                <a:t>请输入文本</a:t>
              </a:r>
              <a:endParaRPr lang="en-US" altLang="zh-CN" sz="1400" spc="225" dirty="0">
                <a:solidFill>
                  <a:schemeClr val="tx1">
                    <a:lumMod val="65000"/>
                    <a:lumOff val="35000"/>
                  </a:schemeClr>
                </a:solidFill>
                <a:cs typeface="+mn-ea"/>
                <a:sym typeface="+mn-lt"/>
              </a:endParaRPr>
            </a:p>
            <a:p>
              <a:pPr algn="r"/>
              <a:r>
                <a:rPr lang="zh-CN" altLang="en-US" sz="1400" spc="225" dirty="0">
                  <a:solidFill>
                    <a:schemeClr val="tx1">
                      <a:lumMod val="65000"/>
                      <a:lumOff val="35000"/>
                    </a:schemeClr>
                  </a:solidFill>
                  <a:cs typeface="+mn-ea"/>
                  <a:sym typeface="+mn-lt"/>
                </a:rPr>
                <a:t>请输入文本</a:t>
              </a:r>
            </a:p>
          </p:txBody>
        </p:sp>
        <p:sp>
          <p:nvSpPr>
            <p:cNvPr id="24" name="矩形 23"/>
            <p:cNvSpPr/>
            <p:nvPr/>
          </p:nvSpPr>
          <p:spPr>
            <a:xfrm>
              <a:off x="6142742" y="885758"/>
              <a:ext cx="479575" cy="436791"/>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cs typeface="+mn-ea"/>
                  <a:sym typeface="+mn-lt"/>
                </a:rPr>
                <a:t>03</a:t>
              </a:r>
              <a:endParaRPr lang="zh-CN" altLang="en-US" sz="2400" b="1" dirty="0">
                <a:ln w="0"/>
                <a:solidFill>
                  <a:schemeClr val="bg1"/>
                </a:solidFill>
                <a:effectLst>
                  <a:outerShdw blurRad="38100" dist="25400" dir="4200000" algn="ctr" rotWithShape="0">
                    <a:schemeClr val="bg1">
                      <a:alpha val="43000"/>
                    </a:schemeClr>
                  </a:outerShdw>
                </a:effectLst>
                <a:cs typeface="+mn-ea"/>
                <a:sym typeface="+mn-lt"/>
              </a:endParaRPr>
            </a:p>
          </p:txBody>
        </p:sp>
        <p:sp>
          <p:nvSpPr>
            <p:cNvPr id="25" name="矩形 24"/>
            <p:cNvSpPr/>
            <p:nvPr/>
          </p:nvSpPr>
          <p:spPr>
            <a:xfrm>
              <a:off x="2372619" y="3540135"/>
              <a:ext cx="725383" cy="436791"/>
            </a:xfrm>
            <a:prstGeom prst="rect">
              <a:avLst/>
            </a:prstGeom>
            <a:noFill/>
            <a:ln>
              <a:noFill/>
            </a:ln>
            <a:scene3d>
              <a:camera prst="orthographicFront"/>
              <a:lightRig rig="threePt" dir="t"/>
            </a:scene3d>
            <a:sp3d extrusionH="317500">
              <a:bevelT prst="slope"/>
              <a:extrusionClr>
                <a:schemeClr val="bg1"/>
              </a:extrusionClr>
            </a:sp3d>
          </p:spPr>
          <p:txBody>
            <a:bodyPr wrap="squar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cs typeface="+mn-ea"/>
                  <a:sym typeface="+mn-lt"/>
                </a:rPr>
                <a:t>01</a:t>
              </a:r>
              <a:endParaRPr lang="zh-CN" altLang="en-US" sz="2400" b="1" dirty="0">
                <a:ln w="0"/>
                <a:solidFill>
                  <a:schemeClr val="bg1"/>
                </a:solidFill>
                <a:effectLst>
                  <a:outerShdw blurRad="38100" dist="25400" dir="4200000" algn="ctr" rotWithShape="0">
                    <a:schemeClr val="bg1">
                      <a:alpha val="43000"/>
                    </a:schemeClr>
                  </a:outerShdw>
                </a:effectLst>
                <a:cs typeface="+mn-ea"/>
                <a:sym typeface="+mn-lt"/>
              </a:endParaRPr>
            </a:p>
          </p:txBody>
        </p:sp>
        <p:sp>
          <p:nvSpPr>
            <p:cNvPr id="27" name="文本框 62"/>
            <p:cNvSpPr txBox="1"/>
            <p:nvPr/>
          </p:nvSpPr>
          <p:spPr>
            <a:xfrm>
              <a:off x="600773" y="3795022"/>
              <a:ext cx="1740569" cy="252049"/>
            </a:xfrm>
            <a:prstGeom prst="rect">
              <a:avLst/>
            </a:prstGeom>
            <a:noFill/>
          </p:spPr>
          <p:txBody>
            <a:bodyPr wrap="square" rtlCol="0">
              <a:spAutoFit/>
            </a:bodyPr>
            <a:lstStyle/>
            <a:p>
              <a:pPr algn="r">
                <a:lnSpc>
                  <a:spcPts val="1125"/>
                </a:lnSpc>
              </a:pPr>
              <a:r>
                <a:rPr lang="zh-CN" altLang="en-US" dirty="0">
                  <a:solidFill>
                    <a:srgbClr val="474747"/>
                  </a:solidFill>
                  <a:cs typeface="+mn-ea"/>
                  <a:sym typeface="+mn-lt"/>
                </a:rPr>
                <a:t>请输入标题</a:t>
              </a:r>
            </a:p>
          </p:txBody>
        </p:sp>
        <p:sp>
          <p:nvSpPr>
            <p:cNvPr id="28" name="矩形 41"/>
            <p:cNvSpPr/>
            <p:nvPr/>
          </p:nvSpPr>
          <p:spPr>
            <a:xfrm>
              <a:off x="3854603" y="3601691"/>
              <a:ext cx="1618063"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1" fmla="*/ 174172 w 1306294"/>
                <a:gd name="connsiteY0-2" fmla="*/ 0 h 406930"/>
                <a:gd name="connsiteX1-3" fmla="*/ 1306294 w 1306294"/>
                <a:gd name="connsiteY1-4" fmla="*/ 0 h 406930"/>
                <a:gd name="connsiteX2-5" fmla="*/ 1306294 w 1306294"/>
                <a:gd name="connsiteY2-6" fmla="*/ 392415 h 406930"/>
                <a:gd name="connsiteX3-7" fmla="*/ 0 w 1306294"/>
                <a:gd name="connsiteY3-8" fmla="*/ 406930 h 406930"/>
                <a:gd name="connsiteX4-9" fmla="*/ 174172 w 1306294"/>
                <a:gd name="connsiteY4-10" fmla="*/ 0 h 406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r>
                <a:rPr lang="zh-CN" altLang="en-US" sz="1400" spc="225" dirty="0">
                  <a:solidFill>
                    <a:schemeClr val="tx1">
                      <a:lumMod val="65000"/>
                      <a:lumOff val="35000"/>
                    </a:schemeClr>
                  </a:solidFill>
                  <a:cs typeface="+mn-ea"/>
                  <a:sym typeface="+mn-lt"/>
                </a:rPr>
                <a:t>请输入文本</a:t>
              </a:r>
              <a:endParaRPr lang="en-US" altLang="zh-CN" sz="1400" spc="225" dirty="0">
                <a:solidFill>
                  <a:schemeClr val="tx1">
                    <a:lumMod val="65000"/>
                    <a:lumOff val="35000"/>
                  </a:schemeClr>
                </a:solidFill>
                <a:cs typeface="+mn-ea"/>
                <a:sym typeface="+mn-lt"/>
              </a:endParaRPr>
            </a:p>
            <a:p>
              <a:r>
                <a:rPr lang="zh-CN" altLang="en-US" sz="1400" spc="225" dirty="0">
                  <a:solidFill>
                    <a:schemeClr val="tx1">
                      <a:lumMod val="65000"/>
                      <a:lumOff val="35000"/>
                    </a:schemeClr>
                  </a:solidFill>
                  <a:cs typeface="+mn-ea"/>
                  <a:sym typeface="+mn-lt"/>
                </a:rPr>
                <a:t>请输入文本</a:t>
              </a:r>
            </a:p>
          </p:txBody>
        </p:sp>
        <p:grpSp>
          <p:nvGrpSpPr>
            <p:cNvPr id="29" name="组合 28"/>
            <p:cNvGrpSpPr/>
            <p:nvPr/>
          </p:nvGrpSpPr>
          <p:grpSpPr>
            <a:xfrm>
              <a:off x="5613054" y="2714344"/>
              <a:ext cx="302194" cy="388956"/>
              <a:chOff x="5068171" y="3654334"/>
              <a:chExt cx="302194" cy="388956"/>
            </a:xfrm>
          </p:grpSpPr>
          <p:sp>
            <p:nvSpPr>
              <p:cNvPr id="32" name="Freeform 19"/>
              <p:cNvSpPr>
                <a:spLocks noEditPoints="1"/>
              </p:cNvSpPr>
              <p:nvPr/>
            </p:nvSpPr>
            <p:spPr bwMode="auto">
              <a:xfrm>
                <a:off x="5165279" y="3670988"/>
                <a:ext cx="71985" cy="72347"/>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20"/>
              <p:cNvSpPr>
                <a:spLocks noEditPoints="1"/>
              </p:cNvSpPr>
              <p:nvPr/>
            </p:nvSpPr>
            <p:spPr bwMode="auto">
              <a:xfrm>
                <a:off x="5229781" y="3654334"/>
                <a:ext cx="50960" cy="51216"/>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Oval 21"/>
              <p:cNvSpPr>
                <a:spLocks noChangeArrowheads="1"/>
              </p:cNvSpPr>
              <p:nvPr/>
            </p:nvSpPr>
            <p:spPr bwMode="auto">
              <a:xfrm>
                <a:off x="5260962" y="3745843"/>
                <a:ext cx="19243" cy="19340"/>
              </a:xfrm>
              <a:prstGeom prst="ellipse">
                <a:avLst/>
              </a:pr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Oval 22"/>
              <p:cNvSpPr>
                <a:spLocks noChangeArrowheads="1"/>
              </p:cNvSpPr>
              <p:nvPr/>
            </p:nvSpPr>
            <p:spPr bwMode="auto">
              <a:xfrm>
                <a:off x="5180068" y="3783091"/>
                <a:ext cx="13007" cy="13431"/>
              </a:xfrm>
              <a:prstGeom prst="ellipse">
                <a:avLst/>
              </a:pr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23"/>
              <p:cNvSpPr>
                <a:spLocks noEditPoints="1"/>
              </p:cNvSpPr>
              <p:nvPr/>
            </p:nvSpPr>
            <p:spPr bwMode="auto">
              <a:xfrm>
                <a:off x="5068171" y="3743335"/>
                <a:ext cx="302194" cy="299955"/>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Oval 24"/>
              <p:cNvSpPr>
                <a:spLocks noChangeArrowheads="1"/>
              </p:cNvSpPr>
              <p:nvPr/>
            </p:nvSpPr>
            <p:spPr bwMode="auto">
              <a:xfrm>
                <a:off x="5229781" y="3821055"/>
                <a:ext cx="8731" cy="8954"/>
              </a:xfrm>
              <a:prstGeom prst="ellipse">
                <a:avLst/>
              </a:prstGeom>
              <a:solidFill>
                <a:srgbClr val="E47071"/>
              </a:solidFill>
              <a:ln w="9525">
                <a:solidFill>
                  <a:srgbClr val="936666"/>
                </a:solidFill>
                <a:round/>
              </a:ln>
            </p:spPr>
            <p:txBody>
              <a:bodyPr vert="horz" wrap="square" lIns="91440" tIns="45720" rIns="91440" bIns="45720" numCol="1" anchor="t" anchorCtr="0" compatLnSpc="1"/>
              <a:lstStyle/>
              <a:p>
                <a:endParaRPr lang="en-US">
                  <a:cs typeface="+mn-ea"/>
                  <a:sym typeface="+mn-lt"/>
                </a:endParaRPr>
              </a:p>
            </p:txBody>
          </p:sp>
          <p:sp>
            <p:nvSpPr>
              <p:cNvPr id="38" name="Freeform 25"/>
              <p:cNvSpPr/>
              <p:nvPr/>
            </p:nvSpPr>
            <p:spPr bwMode="auto">
              <a:xfrm>
                <a:off x="5219624" y="3703043"/>
                <a:ext cx="99781" cy="40292"/>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E47071"/>
              </a:solidFill>
              <a:ln>
                <a:noFill/>
              </a:ln>
              <a:extLst>
                <a:ext uri="{91240B29-F687-4F45-9708-019B960494DF}">
                  <a14:hiddenLine xmlns:a14="http://schemas.microsoft.com/office/drawing/2010/main" w="9525">
                    <a:solidFill>
                      <a:srgbClr val="936666"/>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0" name="Freeform 89"/>
            <p:cNvSpPr>
              <a:spLocks noEditPoints="1"/>
            </p:cNvSpPr>
            <p:nvPr/>
          </p:nvSpPr>
          <p:spPr bwMode="black">
            <a:xfrm>
              <a:off x="6194937" y="1509006"/>
              <a:ext cx="375185" cy="24145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vert="horz" wrap="square" lIns="61735" tIns="30867" rIns="61735" bIns="30867" numCol="1" anchor="t" anchorCtr="0" compatLnSpc="1"/>
            <a:lstStyle/>
            <a:p>
              <a:endParaRPr lang="en-US" sz="900">
                <a:cs typeface="+mn-ea"/>
                <a:sym typeface="+mn-lt"/>
              </a:endParaRPr>
            </a:p>
          </p:txBody>
        </p:sp>
        <p:sp>
          <p:nvSpPr>
            <p:cNvPr id="31" name="圆角矩形 1"/>
            <p:cNvSpPr/>
            <p:nvPr/>
          </p:nvSpPr>
          <p:spPr>
            <a:xfrm>
              <a:off x="3098002" y="3674248"/>
              <a:ext cx="504056" cy="324036"/>
            </a:xfrm>
            <a:custGeom>
              <a:avLst/>
              <a:gdLst/>
              <a:ahLst/>
              <a:cxnLst/>
              <a:rect l="l" t="t" r="r" b="b"/>
              <a:pathLst>
                <a:path w="504056" h="324036">
                  <a:moveTo>
                    <a:pt x="252029" y="117150"/>
                  </a:moveTo>
                  <a:cubicBezTo>
                    <a:pt x="217306" y="117150"/>
                    <a:pt x="189158" y="145298"/>
                    <a:pt x="189158" y="180021"/>
                  </a:cubicBezTo>
                  <a:cubicBezTo>
                    <a:pt x="189158" y="214744"/>
                    <a:pt x="217306" y="242892"/>
                    <a:pt x="252029" y="242892"/>
                  </a:cubicBezTo>
                  <a:cubicBezTo>
                    <a:pt x="286752" y="242892"/>
                    <a:pt x="314900" y="214744"/>
                    <a:pt x="314900" y="180021"/>
                  </a:cubicBezTo>
                  <a:cubicBezTo>
                    <a:pt x="314900" y="145298"/>
                    <a:pt x="286752" y="117150"/>
                    <a:pt x="252029" y="117150"/>
                  </a:cubicBezTo>
                  <a:close/>
                  <a:moveTo>
                    <a:pt x="252028" y="96339"/>
                  </a:moveTo>
                  <a:cubicBezTo>
                    <a:pt x="298244" y="96339"/>
                    <a:pt x="335709" y="133804"/>
                    <a:pt x="335709" y="180020"/>
                  </a:cubicBezTo>
                  <a:cubicBezTo>
                    <a:pt x="335709" y="226236"/>
                    <a:pt x="298244" y="263701"/>
                    <a:pt x="252028" y="263701"/>
                  </a:cubicBezTo>
                  <a:cubicBezTo>
                    <a:pt x="205812" y="263701"/>
                    <a:pt x="168347" y="226236"/>
                    <a:pt x="168347" y="180020"/>
                  </a:cubicBezTo>
                  <a:cubicBezTo>
                    <a:pt x="168347" y="133804"/>
                    <a:pt x="205812" y="96339"/>
                    <a:pt x="252028" y="96339"/>
                  </a:cubicBezTo>
                  <a:close/>
                  <a:moveTo>
                    <a:pt x="252028" y="86863"/>
                  </a:moveTo>
                  <a:cubicBezTo>
                    <a:pt x="200579" y="86863"/>
                    <a:pt x="158871" y="128571"/>
                    <a:pt x="158871" y="180020"/>
                  </a:cubicBezTo>
                  <a:cubicBezTo>
                    <a:pt x="158871" y="231469"/>
                    <a:pt x="200579" y="273177"/>
                    <a:pt x="252028" y="273177"/>
                  </a:cubicBezTo>
                  <a:cubicBezTo>
                    <a:pt x="303477" y="273177"/>
                    <a:pt x="345185" y="231469"/>
                    <a:pt x="345185" y="180020"/>
                  </a:cubicBezTo>
                  <a:cubicBezTo>
                    <a:pt x="345185" y="128571"/>
                    <a:pt x="303477" y="86863"/>
                    <a:pt x="252028" y="86863"/>
                  </a:cubicBezTo>
                  <a:close/>
                  <a:moveTo>
                    <a:pt x="360881" y="13144"/>
                  </a:moveTo>
                  <a:cubicBezTo>
                    <a:pt x="356673" y="13144"/>
                    <a:pt x="353261" y="16556"/>
                    <a:pt x="353261" y="20764"/>
                  </a:cubicBezTo>
                  <a:lnTo>
                    <a:pt x="353261" y="36004"/>
                  </a:lnTo>
                  <a:lnTo>
                    <a:pt x="398981" y="36004"/>
                  </a:lnTo>
                  <a:lnTo>
                    <a:pt x="398981" y="20764"/>
                  </a:lnTo>
                  <a:cubicBezTo>
                    <a:pt x="398981" y="16556"/>
                    <a:pt x="395569" y="13144"/>
                    <a:pt x="391361" y="13144"/>
                  </a:cubicBezTo>
                  <a:close/>
                  <a:moveTo>
                    <a:pt x="352119" y="0"/>
                  </a:moveTo>
                  <a:lnTo>
                    <a:pt x="400123" y="0"/>
                  </a:lnTo>
                  <a:cubicBezTo>
                    <a:pt x="406752" y="0"/>
                    <a:pt x="412125" y="5373"/>
                    <a:pt x="412125" y="12002"/>
                  </a:cubicBezTo>
                  <a:lnTo>
                    <a:pt x="412125" y="36004"/>
                  </a:lnTo>
                  <a:lnTo>
                    <a:pt x="456050" y="36004"/>
                  </a:lnTo>
                  <a:cubicBezTo>
                    <a:pt x="482563" y="36004"/>
                    <a:pt x="504056" y="57497"/>
                    <a:pt x="504056" y="84010"/>
                  </a:cubicBezTo>
                  <a:lnTo>
                    <a:pt x="504056" y="276030"/>
                  </a:lnTo>
                  <a:cubicBezTo>
                    <a:pt x="504056" y="302543"/>
                    <a:pt x="482563" y="324036"/>
                    <a:pt x="456050" y="324036"/>
                  </a:cubicBezTo>
                  <a:lnTo>
                    <a:pt x="48006" y="324036"/>
                  </a:lnTo>
                  <a:cubicBezTo>
                    <a:pt x="21493" y="324036"/>
                    <a:pt x="0" y="302543"/>
                    <a:pt x="0" y="276030"/>
                  </a:cubicBezTo>
                  <a:lnTo>
                    <a:pt x="0" y="84010"/>
                  </a:lnTo>
                  <a:cubicBezTo>
                    <a:pt x="0" y="57497"/>
                    <a:pt x="21493" y="36004"/>
                    <a:pt x="48006" y="36004"/>
                  </a:cubicBezTo>
                  <a:lnTo>
                    <a:pt x="340117" y="36004"/>
                  </a:lnTo>
                  <a:lnTo>
                    <a:pt x="340117" y="12002"/>
                  </a:lnTo>
                  <a:cubicBezTo>
                    <a:pt x="340117" y="5373"/>
                    <a:pt x="345490" y="0"/>
                    <a:pt x="3521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3-4</a:t>
            </a:r>
            <a:endParaRPr lang="zh-CN" altLang="en-US" sz="2800" dirty="0">
              <a:solidFill>
                <a:schemeClr val="bg1"/>
              </a:solidFill>
              <a:cs typeface="+mn-ea"/>
              <a:sym typeface="+mn-lt"/>
            </a:endParaRPr>
          </a:p>
        </p:txBody>
      </p:sp>
      <p:grpSp>
        <p:nvGrpSpPr>
          <p:cNvPr id="6" name="组合 5"/>
          <p:cNvGrpSpPr/>
          <p:nvPr/>
        </p:nvGrpSpPr>
        <p:grpSpPr>
          <a:xfrm>
            <a:off x="2754093" y="2080347"/>
            <a:ext cx="1610089" cy="1425764"/>
            <a:chOff x="1187624" y="1011203"/>
            <a:chExt cx="1610089" cy="1425764"/>
          </a:xfrm>
        </p:grpSpPr>
        <p:grpSp>
          <p:nvGrpSpPr>
            <p:cNvPr id="7" name="组合 6"/>
            <p:cNvGrpSpPr/>
            <p:nvPr/>
          </p:nvGrpSpPr>
          <p:grpSpPr>
            <a:xfrm>
              <a:off x="1744115" y="1011203"/>
              <a:ext cx="497106" cy="497106"/>
              <a:chOff x="1776829" y="1011203"/>
              <a:chExt cx="497106" cy="497106"/>
            </a:xfrm>
          </p:grpSpPr>
          <p:sp>
            <p:nvSpPr>
              <p:cNvPr id="11" name="椭圆 10"/>
              <p:cNvSpPr/>
              <p:nvPr/>
            </p:nvSpPr>
            <p:spPr>
              <a:xfrm>
                <a:off x="1776829" y="1011203"/>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cs typeface="+mn-ea"/>
                  <a:sym typeface="+mn-lt"/>
                </a:endParaRPr>
              </a:p>
            </p:txBody>
          </p:sp>
          <p:sp>
            <p:nvSpPr>
              <p:cNvPr id="12" name="矩形 24"/>
              <p:cNvSpPr/>
              <p:nvPr/>
            </p:nvSpPr>
            <p:spPr>
              <a:xfrm>
                <a:off x="1880206" y="1123762"/>
                <a:ext cx="290352" cy="224425"/>
              </a:xfrm>
              <a:custGeom>
                <a:avLst/>
                <a:gdLst/>
                <a:ahLst/>
                <a:cxnLst/>
                <a:rect l="l" t="t" r="r" b="b"/>
                <a:pathLst>
                  <a:path w="360040" h="360040">
                    <a:moveTo>
                      <a:pt x="36004" y="36004"/>
                    </a:moveTo>
                    <a:lnTo>
                      <a:pt x="36004" y="306004"/>
                    </a:lnTo>
                    <a:lnTo>
                      <a:pt x="324036" y="306004"/>
                    </a:lnTo>
                    <a:lnTo>
                      <a:pt x="324036" y="36004"/>
                    </a:lnTo>
                    <a:close/>
                    <a:moveTo>
                      <a:pt x="0" y="0"/>
                    </a:moveTo>
                    <a:lnTo>
                      <a:pt x="360040" y="0"/>
                    </a:lnTo>
                    <a:lnTo>
                      <a:pt x="360040" y="360040"/>
                    </a:lnTo>
                    <a:lnTo>
                      <a:pt x="0" y="360040"/>
                    </a:lnTo>
                    <a:close/>
                  </a:path>
                </a:pathLst>
              </a:custGeom>
              <a:solidFill>
                <a:srgbClr val="E72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063735"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100369"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027101"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梯形 15"/>
              <p:cNvSpPr/>
              <p:nvPr/>
            </p:nvSpPr>
            <p:spPr>
              <a:xfrm>
                <a:off x="1962654" y="1351494"/>
                <a:ext cx="125455" cy="64215"/>
              </a:xfrm>
              <a:prstGeom prst="trapezoid">
                <a:avLst/>
              </a:prstGeom>
              <a:solidFill>
                <a:srgbClr val="DB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1187624" y="1548839"/>
              <a:ext cx="1610089" cy="888128"/>
              <a:chOff x="1220338" y="1548839"/>
              <a:chExt cx="1610089" cy="888128"/>
            </a:xfrm>
          </p:grpSpPr>
          <p:sp>
            <p:nvSpPr>
              <p:cNvPr id="9" name="TextBox 21"/>
              <p:cNvSpPr txBox="1"/>
              <p:nvPr/>
            </p:nvSpPr>
            <p:spPr>
              <a:xfrm>
                <a:off x="1220338" y="1548839"/>
                <a:ext cx="1610089" cy="369332"/>
              </a:xfrm>
              <a:prstGeom prst="rect">
                <a:avLst/>
              </a:prstGeom>
              <a:noFill/>
            </p:spPr>
            <p:txBody>
              <a:bodyPr wrap="square" rtlCol="0" anchor="ctr" anchorCtr="1">
                <a:spAutoFit/>
              </a:bodyPr>
              <a:lstStyle/>
              <a:p>
                <a:r>
                  <a:rPr lang="zh-CN" altLang="en-US" dirty="0">
                    <a:solidFill>
                      <a:srgbClr val="A51127"/>
                    </a:solidFill>
                    <a:cs typeface="+mn-ea"/>
                    <a:sym typeface="+mn-lt"/>
                  </a:rPr>
                  <a:t>请输入标题</a:t>
                </a:r>
              </a:p>
            </p:txBody>
          </p:sp>
          <p:sp>
            <p:nvSpPr>
              <p:cNvPr id="10" name="矩形 9"/>
              <p:cNvSpPr/>
              <p:nvPr/>
            </p:nvSpPr>
            <p:spPr>
              <a:xfrm>
                <a:off x="1344499" y="1875275"/>
                <a:ext cx="1361766"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cs typeface="+mn-ea"/>
                    <a:sym typeface="+mn-lt"/>
                  </a:rPr>
                  <a:t>请输入文本</a:t>
                </a:r>
                <a:endParaRPr lang="en-US" altLang="zh-CN" sz="1600" spc="225" dirty="0">
                  <a:solidFill>
                    <a:schemeClr val="tx1">
                      <a:lumMod val="75000"/>
                      <a:lumOff val="25000"/>
                    </a:schemeClr>
                  </a:solidFill>
                  <a:cs typeface="+mn-ea"/>
                  <a:sym typeface="+mn-lt"/>
                </a:endParaRPr>
              </a:p>
              <a:p>
                <a:pPr algn="ctr"/>
                <a:r>
                  <a:rPr lang="zh-CN" altLang="en-US" sz="1600" spc="225" dirty="0">
                    <a:solidFill>
                      <a:schemeClr val="tx1">
                        <a:lumMod val="75000"/>
                        <a:lumOff val="25000"/>
                      </a:schemeClr>
                    </a:solidFill>
                    <a:cs typeface="+mn-ea"/>
                    <a:sym typeface="+mn-lt"/>
                  </a:rPr>
                  <a:t>请输入文本</a:t>
                </a:r>
              </a:p>
            </p:txBody>
          </p:sp>
        </p:grpSp>
      </p:grpSp>
      <p:grpSp>
        <p:nvGrpSpPr>
          <p:cNvPr id="17" name="组合 16"/>
          <p:cNvGrpSpPr/>
          <p:nvPr/>
        </p:nvGrpSpPr>
        <p:grpSpPr>
          <a:xfrm>
            <a:off x="7829122" y="2073129"/>
            <a:ext cx="1610089" cy="1444307"/>
            <a:chOff x="6262653" y="1003985"/>
            <a:chExt cx="1610089" cy="1444307"/>
          </a:xfrm>
        </p:grpSpPr>
        <p:grpSp>
          <p:nvGrpSpPr>
            <p:cNvPr id="18" name="组合 17"/>
            <p:cNvGrpSpPr/>
            <p:nvPr/>
          </p:nvGrpSpPr>
          <p:grpSpPr>
            <a:xfrm>
              <a:off x="6819144" y="1003985"/>
              <a:ext cx="497106" cy="497106"/>
              <a:chOff x="6791476" y="1003985"/>
              <a:chExt cx="497106" cy="497106"/>
            </a:xfrm>
          </p:grpSpPr>
          <p:sp>
            <p:nvSpPr>
              <p:cNvPr id="21" name="椭圆 20"/>
              <p:cNvSpPr/>
              <p:nvPr/>
            </p:nvSpPr>
            <p:spPr>
              <a:xfrm>
                <a:off x="6791476" y="10039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cs typeface="+mn-ea"/>
                  <a:sym typeface="+mn-lt"/>
                </a:endParaRPr>
              </a:p>
            </p:txBody>
          </p:sp>
          <p:sp>
            <p:nvSpPr>
              <p:cNvPr id="22" name="等腰三角形 1024"/>
              <p:cNvSpPr/>
              <p:nvPr/>
            </p:nvSpPr>
            <p:spPr>
              <a:xfrm>
                <a:off x="6860009" y="1101955"/>
                <a:ext cx="360040" cy="301166"/>
              </a:xfrm>
              <a:custGeom>
                <a:avLst/>
                <a:gdLst/>
                <a:ahLst/>
                <a:cxnLst/>
                <a:rect l="l" t="t" r="r" b="b"/>
                <a:pathLst>
                  <a:path w="504056" h="421632">
                    <a:moveTo>
                      <a:pt x="252028" y="0"/>
                    </a:moveTo>
                    <a:lnTo>
                      <a:pt x="504056" y="216024"/>
                    </a:lnTo>
                    <a:lnTo>
                      <a:pt x="432048" y="216024"/>
                    </a:lnTo>
                    <a:lnTo>
                      <a:pt x="432048" y="421632"/>
                    </a:lnTo>
                    <a:lnTo>
                      <a:pt x="324036" y="421632"/>
                    </a:lnTo>
                    <a:lnTo>
                      <a:pt x="324036" y="312478"/>
                    </a:lnTo>
                    <a:lnTo>
                      <a:pt x="180020" y="312478"/>
                    </a:lnTo>
                    <a:lnTo>
                      <a:pt x="180020" y="421632"/>
                    </a:lnTo>
                    <a:lnTo>
                      <a:pt x="72008" y="421632"/>
                    </a:lnTo>
                    <a:lnTo>
                      <a:pt x="72008" y="216024"/>
                    </a:lnTo>
                    <a:lnTo>
                      <a:pt x="0" y="216024"/>
                    </a:lnTo>
                    <a:close/>
                  </a:path>
                </a:pathLst>
              </a:cu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TextBox 65"/>
            <p:cNvSpPr txBox="1"/>
            <p:nvPr/>
          </p:nvSpPr>
          <p:spPr>
            <a:xfrm>
              <a:off x="6262653" y="1536721"/>
              <a:ext cx="1610089" cy="369332"/>
            </a:xfrm>
            <a:prstGeom prst="rect">
              <a:avLst/>
            </a:prstGeom>
            <a:noFill/>
          </p:spPr>
          <p:txBody>
            <a:bodyPr wrap="square" rtlCol="0" anchor="ctr" anchorCtr="1">
              <a:spAutoFit/>
            </a:bodyPr>
            <a:lstStyle/>
            <a:p>
              <a:r>
                <a:rPr lang="zh-CN" altLang="en-US" dirty="0">
                  <a:solidFill>
                    <a:srgbClr val="A51127"/>
                  </a:solidFill>
                  <a:cs typeface="+mn-ea"/>
                  <a:sym typeface="+mn-lt"/>
                </a:rPr>
                <a:t>请输入标题</a:t>
              </a:r>
            </a:p>
          </p:txBody>
        </p:sp>
        <p:sp>
          <p:nvSpPr>
            <p:cNvPr id="20" name="矩形 19"/>
            <p:cNvSpPr/>
            <p:nvPr/>
          </p:nvSpPr>
          <p:spPr>
            <a:xfrm>
              <a:off x="6382144" y="1886600"/>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cs typeface="+mn-ea"/>
                  <a:sym typeface="+mn-lt"/>
                </a:rPr>
                <a:t>请输入文本</a:t>
              </a:r>
              <a:endParaRPr lang="en-US" altLang="zh-CN" sz="1600" spc="225" dirty="0">
                <a:solidFill>
                  <a:schemeClr val="tx1">
                    <a:lumMod val="75000"/>
                    <a:lumOff val="25000"/>
                  </a:schemeClr>
                </a:solidFill>
                <a:cs typeface="+mn-ea"/>
                <a:sym typeface="+mn-lt"/>
              </a:endParaRPr>
            </a:p>
            <a:p>
              <a:pPr algn="ctr"/>
              <a:r>
                <a:rPr lang="zh-CN" altLang="en-US" sz="1600" spc="225" dirty="0">
                  <a:solidFill>
                    <a:schemeClr val="tx1">
                      <a:lumMod val="75000"/>
                      <a:lumOff val="25000"/>
                    </a:schemeClr>
                  </a:solidFill>
                  <a:cs typeface="+mn-ea"/>
                  <a:sym typeface="+mn-lt"/>
                </a:rPr>
                <a:t>请输入文本</a:t>
              </a:r>
            </a:p>
          </p:txBody>
        </p:sp>
      </p:grpSp>
      <p:grpSp>
        <p:nvGrpSpPr>
          <p:cNvPr id="23" name="组合 22"/>
          <p:cNvGrpSpPr/>
          <p:nvPr/>
        </p:nvGrpSpPr>
        <p:grpSpPr>
          <a:xfrm>
            <a:off x="2777468" y="3966341"/>
            <a:ext cx="1610089" cy="1489703"/>
            <a:chOff x="1210999" y="2897197"/>
            <a:chExt cx="1610089" cy="1489703"/>
          </a:xfrm>
        </p:grpSpPr>
        <p:grpSp>
          <p:nvGrpSpPr>
            <p:cNvPr id="24" name="组合 23"/>
            <p:cNvGrpSpPr/>
            <p:nvPr/>
          </p:nvGrpSpPr>
          <p:grpSpPr>
            <a:xfrm>
              <a:off x="1776828" y="2897197"/>
              <a:ext cx="497106" cy="497106"/>
              <a:chOff x="1776828" y="2897197"/>
              <a:chExt cx="497106" cy="497106"/>
            </a:xfrm>
          </p:grpSpPr>
          <p:sp>
            <p:nvSpPr>
              <p:cNvPr id="28" name="椭圆 27"/>
              <p:cNvSpPr/>
              <p:nvPr/>
            </p:nvSpPr>
            <p:spPr>
              <a:xfrm>
                <a:off x="1776828" y="2897197"/>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cs typeface="+mn-ea"/>
                  <a:sym typeface="+mn-lt"/>
                </a:endParaRPr>
              </a:p>
            </p:txBody>
          </p:sp>
          <p:grpSp>
            <p:nvGrpSpPr>
              <p:cNvPr id="29" name="组合 28"/>
              <p:cNvGrpSpPr/>
              <p:nvPr/>
            </p:nvGrpSpPr>
            <p:grpSpPr>
              <a:xfrm>
                <a:off x="1829572" y="2986492"/>
                <a:ext cx="391618" cy="318516"/>
                <a:chOff x="1075737" y="1609572"/>
                <a:chExt cx="541064" cy="440065"/>
              </a:xfrm>
              <a:solidFill>
                <a:schemeClr val="bg1">
                  <a:lumMod val="85000"/>
                </a:schemeClr>
              </a:solidFill>
              <a:effectLst/>
            </p:grpSpPr>
            <p:sp>
              <p:nvSpPr>
                <p:cNvPr id="3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200">
                    <a:cs typeface="+mn-ea"/>
                    <a:sym typeface="+mn-lt"/>
                  </a:endParaRPr>
                </a:p>
              </p:txBody>
            </p:sp>
            <p:sp>
              <p:nvSpPr>
                <p:cNvPr id="31"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200">
                    <a:cs typeface="+mn-ea"/>
                    <a:sym typeface="+mn-lt"/>
                  </a:endParaRPr>
                </a:p>
              </p:txBody>
            </p:sp>
          </p:grpSp>
        </p:grpSp>
        <p:grpSp>
          <p:nvGrpSpPr>
            <p:cNvPr id="25" name="组合 24"/>
            <p:cNvGrpSpPr/>
            <p:nvPr/>
          </p:nvGrpSpPr>
          <p:grpSpPr>
            <a:xfrm>
              <a:off x="1210999" y="3486654"/>
              <a:ext cx="1610089" cy="900246"/>
              <a:chOff x="1210999" y="3486654"/>
              <a:chExt cx="1610089" cy="900246"/>
            </a:xfrm>
          </p:grpSpPr>
          <p:sp>
            <p:nvSpPr>
              <p:cNvPr id="26" name="TextBox 65"/>
              <p:cNvSpPr txBox="1"/>
              <p:nvPr/>
            </p:nvSpPr>
            <p:spPr>
              <a:xfrm>
                <a:off x="1210999" y="3486654"/>
                <a:ext cx="1610089" cy="369332"/>
              </a:xfrm>
              <a:prstGeom prst="rect">
                <a:avLst/>
              </a:prstGeom>
              <a:noFill/>
            </p:spPr>
            <p:txBody>
              <a:bodyPr wrap="square" rtlCol="0" anchor="ctr" anchorCtr="1">
                <a:spAutoFit/>
              </a:bodyPr>
              <a:lstStyle/>
              <a:p>
                <a:r>
                  <a:rPr lang="zh-CN" altLang="en-US" dirty="0">
                    <a:solidFill>
                      <a:srgbClr val="A51127"/>
                    </a:solidFill>
                    <a:cs typeface="+mn-ea"/>
                    <a:sym typeface="+mn-lt"/>
                  </a:rPr>
                  <a:t>请输入标题</a:t>
                </a:r>
              </a:p>
            </p:txBody>
          </p:sp>
          <p:sp>
            <p:nvSpPr>
              <p:cNvPr id="27" name="矩形 26"/>
              <p:cNvSpPr/>
              <p:nvPr/>
            </p:nvSpPr>
            <p:spPr>
              <a:xfrm>
                <a:off x="1330490" y="3825208"/>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cs typeface="+mn-ea"/>
                    <a:sym typeface="+mn-lt"/>
                  </a:rPr>
                  <a:t>请输入文本</a:t>
                </a:r>
                <a:endParaRPr lang="en-US" altLang="zh-CN" sz="1600" spc="225" dirty="0">
                  <a:solidFill>
                    <a:schemeClr val="tx1">
                      <a:lumMod val="75000"/>
                      <a:lumOff val="25000"/>
                    </a:schemeClr>
                  </a:solidFill>
                  <a:cs typeface="+mn-ea"/>
                  <a:sym typeface="+mn-lt"/>
                </a:endParaRPr>
              </a:p>
              <a:p>
                <a:pPr algn="ctr"/>
                <a:r>
                  <a:rPr lang="zh-CN" altLang="en-US" sz="1600" spc="225" dirty="0">
                    <a:solidFill>
                      <a:schemeClr val="tx1">
                        <a:lumMod val="75000"/>
                        <a:lumOff val="25000"/>
                      </a:schemeClr>
                    </a:solidFill>
                    <a:cs typeface="+mn-ea"/>
                    <a:sym typeface="+mn-lt"/>
                  </a:rPr>
                  <a:t>请输入文本</a:t>
                </a:r>
              </a:p>
            </p:txBody>
          </p:sp>
        </p:grpSp>
      </p:grpSp>
      <p:grpSp>
        <p:nvGrpSpPr>
          <p:cNvPr id="32" name="组合 31"/>
          <p:cNvGrpSpPr/>
          <p:nvPr/>
        </p:nvGrpSpPr>
        <p:grpSpPr>
          <a:xfrm>
            <a:off x="7889381" y="3963329"/>
            <a:ext cx="1610089" cy="1530952"/>
            <a:chOff x="6322912" y="2894185"/>
            <a:chExt cx="1610089" cy="1530952"/>
          </a:xfrm>
        </p:grpSpPr>
        <p:grpSp>
          <p:nvGrpSpPr>
            <p:cNvPr id="33" name="组合 32"/>
            <p:cNvGrpSpPr/>
            <p:nvPr/>
          </p:nvGrpSpPr>
          <p:grpSpPr>
            <a:xfrm>
              <a:off x="6879403" y="2894185"/>
              <a:ext cx="497106" cy="497106"/>
              <a:chOff x="6791476" y="2894185"/>
              <a:chExt cx="497106" cy="497106"/>
            </a:xfrm>
          </p:grpSpPr>
          <p:sp>
            <p:nvSpPr>
              <p:cNvPr id="37" name="椭圆 36"/>
              <p:cNvSpPr/>
              <p:nvPr/>
            </p:nvSpPr>
            <p:spPr>
              <a:xfrm>
                <a:off x="6791476" y="28941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cs typeface="+mn-ea"/>
                  <a:sym typeface="+mn-lt"/>
                </a:endParaRPr>
              </a:p>
            </p:txBody>
          </p:sp>
          <p:grpSp>
            <p:nvGrpSpPr>
              <p:cNvPr id="38" name="组合 37"/>
              <p:cNvGrpSpPr/>
              <p:nvPr/>
            </p:nvGrpSpPr>
            <p:grpSpPr>
              <a:xfrm>
                <a:off x="6878097" y="3058562"/>
                <a:ext cx="323864" cy="183798"/>
                <a:chOff x="14865669" y="3075806"/>
                <a:chExt cx="507531" cy="288032"/>
              </a:xfrm>
            </p:grpSpPr>
            <p:sp>
              <p:nvSpPr>
                <p:cNvPr id="39" name="矩形 38"/>
                <p:cNvSpPr/>
                <p:nvPr/>
              </p:nvSpPr>
              <p:spPr>
                <a:xfrm>
                  <a:off x="14865669" y="3075806"/>
                  <a:ext cx="507531" cy="288032"/>
                </a:xfrm>
                <a:prstGeom prst="rect">
                  <a:avLst/>
                </a:prstGeom>
                <a:solidFill>
                  <a:srgbClr val="A23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39"/>
                <p:cNvSpPr/>
                <p:nvPr/>
              </p:nvSpPr>
              <p:spPr>
                <a:xfrm flipV="1">
                  <a:off x="14865669" y="3075806"/>
                  <a:ext cx="504056" cy="216024"/>
                </a:xfrm>
                <a:prstGeom prst="triangle">
                  <a:avLst/>
                </a:prstGeom>
                <a:solidFill>
                  <a:srgbClr val="FFFFFF"/>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34" name="组合 33"/>
            <p:cNvGrpSpPr/>
            <p:nvPr/>
          </p:nvGrpSpPr>
          <p:grpSpPr>
            <a:xfrm>
              <a:off x="6322912" y="3524891"/>
              <a:ext cx="1610089" cy="900246"/>
              <a:chOff x="6322912" y="3524891"/>
              <a:chExt cx="1610089" cy="900246"/>
            </a:xfrm>
          </p:grpSpPr>
          <p:sp>
            <p:nvSpPr>
              <p:cNvPr id="35" name="TextBox 65"/>
              <p:cNvSpPr txBox="1"/>
              <p:nvPr/>
            </p:nvSpPr>
            <p:spPr>
              <a:xfrm>
                <a:off x="6322912" y="3524891"/>
                <a:ext cx="1610089" cy="369332"/>
              </a:xfrm>
              <a:prstGeom prst="rect">
                <a:avLst/>
              </a:prstGeom>
              <a:noFill/>
            </p:spPr>
            <p:txBody>
              <a:bodyPr wrap="square" rtlCol="0" anchor="ctr" anchorCtr="1">
                <a:spAutoFit/>
              </a:bodyPr>
              <a:lstStyle/>
              <a:p>
                <a:r>
                  <a:rPr lang="zh-CN" altLang="en-US" dirty="0">
                    <a:solidFill>
                      <a:srgbClr val="A51127"/>
                    </a:solidFill>
                    <a:cs typeface="+mn-ea"/>
                    <a:sym typeface="+mn-lt"/>
                  </a:rPr>
                  <a:t>请输入标题</a:t>
                </a:r>
              </a:p>
            </p:txBody>
          </p:sp>
          <p:sp>
            <p:nvSpPr>
              <p:cNvPr id="36" name="矩形 35"/>
              <p:cNvSpPr/>
              <p:nvPr/>
            </p:nvSpPr>
            <p:spPr>
              <a:xfrm>
                <a:off x="6442403" y="3863445"/>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cs typeface="+mn-ea"/>
                    <a:sym typeface="+mn-lt"/>
                  </a:rPr>
                  <a:t>请输入文本</a:t>
                </a:r>
                <a:endParaRPr lang="en-US" altLang="zh-CN" sz="1600" spc="225" dirty="0">
                  <a:solidFill>
                    <a:schemeClr val="tx1">
                      <a:lumMod val="75000"/>
                      <a:lumOff val="25000"/>
                    </a:schemeClr>
                  </a:solidFill>
                  <a:cs typeface="+mn-ea"/>
                  <a:sym typeface="+mn-lt"/>
                </a:endParaRPr>
              </a:p>
              <a:p>
                <a:pPr algn="ctr"/>
                <a:r>
                  <a:rPr lang="zh-CN" altLang="en-US" sz="1600" spc="225" dirty="0">
                    <a:solidFill>
                      <a:schemeClr val="tx1">
                        <a:lumMod val="75000"/>
                        <a:lumOff val="25000"/>
                      </a:schemeClr>
                    </a:solidFill>
                    <a:cs typeface="+mn-ea"/>
                    <a:sym typeface="+mn-lt"/>
                  </a:rPr>
                  <a:t>请输入文本</a:t>
                </a:r>
              </a:p>
            </p:txBody>
          </p:sp>
        </p:grpSp>
      </p:grpSp>
      <p:grpSp>
        <p:nvGrpSpPr>
          <p:cNvPr id="41" name="组合 40"/>
          <p:cNvGrpSpPr/>
          <p:nvPr/>
        </p:nvGrpSpPr>
        <p:grpSpPr>
          <a:xfrm>
            <a:off x="4355795" y="2025503"/>
            <a:ext cx="3480410" cy="3487599"/>
            <a:chOff x="2789326" y="956359"/>
            <a:chExt cx="3480410" cy="3487599"/>
          </a:xfrm>
        </p:grpSpPr>
        <p:sp>
          <p:nvSpPr>
            <p:cNvPr id="42" name="椭圆 1"/>
            <p:cNvSpPr/>
            <p:nvPr/>
          </p:nvSpPr>
          <p:spPr>
            <a:xfrm rot="16200000">
              <a:off x="2963936" y="2700578"/>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43" name="矩形 4"/>
            <p:cNvSpPr/>
            <p:nvPr/>
          </p:nvSpPr>
          <p:spPr>
            <a:xfrm flipH="1" flipV="1">
              <a:off x="4700965" y="2522738"/>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44" name="椭圆 1"/>
            <p:cNvSpPr/>
            <p:nvPr/>
          </p:nvSpPr>
          <p:spPr>
            <a:xfrm rot="16200000" flipH="1" flipV="1">
              <a:off x="4526356" y="782131"/>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45" name="TextBox 5"/>
            <p:cNvSpPr txBox="1"/>
            <p:nvPr/>
          </p:nvSpPr>
          <p:spPr>
            <a:xfrm>
              <a:off x="3141291" y="1524639"/>
              <a:ext cx="864096" cy="461665"/>
            </a:xfrm>
            <a:prstGeom prst="rect">
              <a:avLst/>
            </a:prstGeom>
            <a:noFill/>
            <a:effectLst>
              <a:innerShdw blurRad="228600" dir="5400000">
                <a:schemeClr val="bg1">
                  <a:alpha val="81000"/>
                </a:schemeClr>
              </a:innerShdw>
            </a:effectLst>
          </p:spPr>
          <p:txBody>
            <a:bodyPr wrap="square" rtlCol="0">
              <a:spAutoFit/>
            </a:bodyPr>
            <a:lstStyle/>
            <a:p>
              <a:pPr algn="ctr"/>
              <a:r>
                <a:rPr lang="en-US" altLang="zh-CN" sz="2400" b="1" dirty="0">
                  <a:cs typeface="+mn-ea"/>
                  <a:sym typeface="+mn-lt"/>
                </a:rPr>
                <a:t>01</a:t>
              </a:r>
              <a:endParaRPr lang="zh-CN" altLang="en-US" sz="2400" b="1" dirty="0">
                <a:cs typeface="+mn-ea"/>
                <a:sym typeface="+mn-lt"/>
              </a:endParaRPr>
            </a:p>
          </p:txBody>
        </p:sp>
        <p:sp>
          <p:nvSpPr>
            <p:cNvPr id="46" name="TextBox 6"/>
            <p:cNvSpPr txBox="1"/>
            <p:nvPr/>
          </p:nvSpPr>
          <p:spPr>
            <a:xfrm>
              <a:off x="5053302" y="1511939"/>
              <a:ext cx="864096" cy="461665"/>
            </a:xfrm>
            <a:prstGeom prst="rect">
              <a:avLst/>
            </a:prstGeom>
            <a:noFill/>
          </p:spPr>
          <p:txBody>
            <a:bodyPr wrap="square" rtlCol="0">
              <a:spAutoFit/>
            </a:bodyPr>
            <a:lstStyle/>
            <a:p>
              <a:pPr algn="ctr"/>
              <a:r>
                <a:rPr lang="en-US" altLang="zh-CN" sz="2400" b="1" dirty="0">
                  <a:cs typeface="+mn-ea"/>
                  <a:sym typeface="+mn-lt"/>
                </a:rPr>
                <a:t>02</a:t>
              </a:r>
              <a:endParaRPr lang="zh-CN" altLang="en-US" sz="2400" b="1" dirty="0">
                <a:cs typeface="+mn-ea"/>
                <a:sym typeface="+mn-lt"/>
              </a:endParaRPr>
            </a:p>
          </p:txBody>
        </p:sp>
        <p:sp>
          <p:nvSpPr>
            <p:cNvPr id="47" name="TextBox 7"/>
            <p:cNvSpPr txBox="1"/>
            <p:nvPr/>
          </p:nvSpPr>
          <p:spPr>
            <a:xfrm>
              <a:off x="5053302" y="3438006"/>
              <a:ext cx="864096" cy="461665"/>
            </a:xfrm>
            <a:prstGeom prst="rect">
              <a:avLst/>
            </a:prstGeom>
            <a:noFill/>
          </p:spPr>
          <p:txBody>
            <a:bodyPr wrap="square" rtlCol="0">
              <a:spAutoFit/>
            </a:bodyPr>
            <a:lstStyle/>
            <a:p>
              <a:pPr algn="ctr"/>
              <a:r>
                <a:rPr lang="en-US" altLang="zh-CN" sz="2400" b="1" dirty="0">
                  <a:cs typeface="+mn-ea"/>
                  <a:sym typeface="+mn-lt"/>
                </a:rPr>
                <a:t>03</a:t>
              </a:r>
              <a:endParaRPr lang="zh-CN" altLang="en-US" sz="2400" b="1" dirty="0">
                <a:cs typeface="+mn-ea"/>
                <a:sym typeface="+mn-lt"/>
              </a:endParaRPr>
            </a:p>
          </p:txBody>
        </p:sp>
        <p:sp>
          <p:nvSpPr>
            <p:cNvPr id="48" name="TextBox 8"/>
            <p:cNvSpPr txBox="1"/>
            <p:nvPr/>
          </p:nvSpPr>
          <p:spPr>
            <a:xfrm>
              <a:off x="3141291" y="3438005"/>
              <a:ext cx="864096" cy="461665"/>
            </a:xfrm>
            <a:prstGeom prst="rect">
              <a:avLst/>
            </a:prstGeom>
            <a:noFill/>
          </p:spPr>
          <p:txBody>
            <a:bodyPr wrap="square" rtlCol="0">
              <a:spAutoFit/>
            </a:bodyPr>
            <a:lstStyle/>
            <a:p>
              <a:pPr algn="ctr"/>
              <a:r>
                <a:rPr lang="en-US" altLang="zh-CN" sz="2400" b="1" dirty="0">
                  <a:cs typeface="+mn-ea"/>
                  <a:sym typeface="+mn-lt"/>
                </a:rPr>
                <a:t>04</a:t>
              </a:r>
              <a:endParaRPr lang="zh-CN" altLang="en-US" sz="2400" b="1" dirty="0">
                <a:cs typeface="+mn-ea"/>
                <a:sym typeface="+mn-lt"/>
              </a:endParaRPr>
            </a:p>
          </p:txBody>
        </p:sp>
        <p:sp>
          <p:nvSpPr>
            <p:cNvPr id="49" name="矩形 4"/>
            <p:cNvSpPr/>
            <p:nvPr/>
          </p:nvSpPr>
          <p:spPr>
            <a:xfrm>
              <a:off x="2789326" y="956359"/>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2"/>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231701" cy="4508927"/>
          </a:xfrm>
          <a:prstGeom prst="rect">
            <a:avLst/>
          </a:prstGeom>
          <a:noFill/>
        </p:spPr>
        <p:txBody>
          <a:bodyPr wrap="none" rtlCol="0">
            <a:spAutoFit/>
          </a:bodyPr>
          <a:lstStyle/>
          <a:p>
            <a:r>
              <a:rPr lang="en-US" altLang="zh-CN" sz="28700" b="1" dirty="0">
                <a:blipFill>
                  <a:blip r:embed="rId2"/>
                  <a:stretch>
                    <a:fillRect/>
                  </a:stretch>
                </a:blipFill>
                <a:cs typeface="+mn-ea"/>
                <a:sym typeface="+mn-lt"/>
              </a:rPr>
              <a:t>4</a:t>
            </a:r>
            <a:endParaRPr lang="zh-CN" altLang="en-US" sz="28700" b="1" dirty="0">
              <a:blipFill>
                <a:blip r:embed="rId2"/>
                <a:stretch>
                  <a:fillRect/>
                </a:stretch>
              </a:blipFill>
              <a:cs typeface="+mn-ea"/>
              <a:sym typeface="+mn-lt"/>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2"/>
                <a:stretch>
                  <a:fillRect/>
                </a:stretch>
              </a:blipFill>
              <a:cs typeface="+mn-ea"/>
              <a:sym typeface="+mn-lt"/>
            </a:endParaRPr>
          </a:p>
        </p:txBody>
      </p:sp>
      <p:sp>
        <p:nvSpPr>
          <p:cNvPr id="3" name="文本框 2"/>
          <p:cNvSpPr txBox="1"/>
          <p:nvPr/>
        </p:nvSpPr>
        <p:spPr>
          <a:xfrm>
            <a:off x="2075176" y="3387237"/>
            <a:ext cx="4498347" cy="1862048"/>
          </a:xfrm>
          <a:prstGeom prst="rect">
            <a:avLst/>
          </a:prstGeom>
          <a:noFill/>
        </p:spPr>
        <p:txBody>
          <a:bodyPr wrap="none" rtlCol="0">
            <a:spAutoFit/>
          </a:bodyPr>
          <a:lstStyle/>
          <a:p>
            <a:r>
              <a:rPr lang="en-US" altLang="zh-CN" sz="11500" b="1" dirty="0">
                <a:blipFill>
                  <a:blip r:embed="rId3"/>
                  <a:stretch>
                    <a:fillRect/>
                  </a:stretch>
                </a:blipFill>
                <a:cs typeface="+mn-ea"/>
                <a:sym typeface="+mn-lt"/>
              </a:rPr>
              <a:t>F   UR</a:t>
            </a:r>
            <a:endParaRPr lang="zh-CN" altLang="en-US" sz="11500" b="1" dirty="0">
              <a:blipFill>
                <a:blip r:embed="rId3"/>
                <a:stretch>
                  <a:fillRect/>
                </a:stretch>
              </a:blipFill>
              <a:cs typeface="+mn-ea"/>
              <a:sym typeface="+mn-lt"/>
            </a:endParaRPr>
          </a:p>
        </p:txBody>
      </p:sp>
      <p:grpSp>
        <p:nvGrpSpPr>
          <p:cNvPr id="5" name="组合 4"/>
          <p:cNvGrpSpPr/>
          <p:nvPr/>
        </p:nvGrpSpPr>
        <p:grpSpPr>
          <a:xfrm>
            <a:off x="2908298" y="3698342"/>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4512408" y="2147237"/>
            <a:ext cx="1980030"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cs typeface="+mn-ea"/>
                <a:sym typeface="+mn-lt"/>
              </a:rPr>
              <a:t>总结与不足</a:t>
            </a:r>
          </a:p>
        </p:txBody>
      </p:sp>
      <p:sp>
        <p:nvSpPr>
          <p:cNvPr id="16" name="矩形 15"/>
          <p:cNvSpPr/>
          <p:nvPr/>
        </p:nvSpPr>
        <p:spPr>
          <a:xfrm>
            <a:off x="1126142" y="2762066"/>
            <a:ext cx="5529862" cy="625171"/>
          </a:xfrm>
          <a:prstGeom prst="rect">
            <a:avLst/>
          </a:prstGeom>
        </p:spPr>
        <p:txBody>
          <a:bodyPr wrap="square">
            <a:spAutoFit/>
          </a:bodyPr>
          <a:lstStyle/>
          <a:p>
            <a:pPr algn="r" defTabSz="1218565">
              <a:lnSpc>
                <a:spcPct val="130000"/>
              </a:lnSpc>
              <a:defRPr/>
            </a:pPr>
            <a:r>
              <a:rPr lang="zh-CN" altLang="en-US" sz="1400" kern="0" dirty="0">
                <a:solidFill>
                  <a:srgbClr val="42B6A0"/>
                </a:solidFill>
                <a:cs typeface="+mn-ea"/>
                <a:sym typeface="+mn-lt"/>
              </a:rPr>
              <a:t>您的内容打在这里，或者通过复制您的文本后，在此框中选择粘贴，并选择只保留文字。</a:t>
            </a:r>
            <a:endParaRPr lang="zh-CN" altLang="en-US" sz="1400" dirty="0">
              <a:solidFill>
                <a:srgbClr val="42B6A0"/>
              </a:solidFill>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14:bounceEnd="40000">
                                          <p:cBhvr additive="base">
                                            <p:cTn id="33"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4-1</a:t>
            </a:r>
            <a:endParaRPr lang="zh-CN" altLang="en-US" sz="2800" dirty="0">
              <a:solidFill>
                <a:schemeClr val="bg1"/>
              </a:solidFill>
              <a:cs typeface="+mn-ea"/>
              <a:sym typeface="+mn-lt"/>
            </a:endParaRPr>
          </a:p>
        </p:txBody>
      </p:sp>
      <p:grpSp>
        <p:nvGrpSpPr>
          <p:cNvPr id="6" name="组合 5"/>
          <p:cNvGrpSpPr/>
          <p:nvPr/>
        </p:nvGrpSpPr>
        <p:grpSpPr bwMode="auto">
          <a:xfrm>
            <a:off x="1425411" y="3945644"/>
            <a:ext cx="3714750" cy="246062"/>
            <a:chOff x="748571" y="2659552"/>
            <a:chExt cx="3715199" cy="246221"/>
          </a:xfrm>
        </p:grpSpPr>
        <p:cxnSp>
          <p:nvCxnSpPr>
            <p:cNvPr id="7" name="直接连接符 11"/>
            <p:cNvCxnSpPr>
              <a:cxnSpLocks noChangeShapeType="1"/>
            </p:cNvCxnSpPr>
            <p:nvPr/>
          </p:nvCxnSpPr>
          <p:spPr bwMode="auto">
            <a:xfrm>
              <a:off x="1223770" y="2810416"/>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8" name="TextBox 3"/>
            <p:cNvSpPr txBox="1"/>
            <p:nvPr/>
          </p:nvSpPr>
          <p:spPr bwMode="auto">
            <a:xfrm>
              <a:off x="748571" y="2659552"/>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20%</a:t>
              </a:r>
              <a:endParaRPr lang="zh-CN" altLang="en-US" sz="1000" spc="300" dirty="0">
                <a:solidFill>
                  <a:prstClr val="white">
                    <a:lumMod val="50000"/>
                  </a:prstClr>
                </a:solidFill>
                <a:cs typeface="+mn-ea"/>
                <a:sym typeface="+mn-lt"/>
              </a:endParaRPr>
            </a:p>
          </p:txBody>
        </p:sp>
      </p:grpSp>
      <p:grpSp>
        <p:nvGrpSpPr>
          <p:cNvPr id="9" name="组合 8"/>
          <p:cNvGrpSpPr/>
          <p:nvPr/>
        </p:nvGrpSpPr>
        <p:grpSpPr bwMode="auto">
          <a:xfrm>
            <a:off x="1425411" y="3632906"/>
            <a:ext cx="3714750" cy="246063"/>
            <a:chOff x="748571" y="2347090"/>
            <a:chExt cx="3715199" cy="246221"/>
          </a:xfrm>
        </p:grpSpPr>
        <p:cxnSp>
          <p:nvCxnSpPr>
            <p:cNvPr id="10" name="直接连接符 12"/>
            <p:cNvCxnSpPr>
              <a:cxnSpLocks noChangeShapeType="1"/>
            </p:cNvCxnSpPr>
            <p:nvPr/>
          </p:nvCxnSpPr>
          <p:spPr bwMode="auto">
            <a:xfrm>
              <a:off x="1223770" y="2498610"/>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11" name="TextBox 6"/>
            <p:cNvSpPr txBox="1"/>
            <p:nvPr/>
          </p:nvSpPr>
          <p:spPr bwMode="auto">
            <a:xfrm>
              <a:off x="748571" y="2347090"/>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30%</a:t>
              </a:r>
              <a:endParaRPr lang="zh-CN" altLang="en-US" sz="1000" spc="300" dirty="0">
                <a:solidFill>
                  <a:prstClr val="white">
                    <a:lumMod val="50000"/>
                  </a:prstClr>
                </a:solidFill>
                <a:cs typeface="+mn-ea"/>
                <a:sym typeface="+mn-lt"/>
              </a:endParaRPr>
            </a:p>
          </p:txBody>
        </p:sp>
      </p:grpSp>
      <p:grpSp>
        <p:nvGrpSpPr>
          <p:cNvPr id="12" name="组合 11"/>
          <p:cNvGrpSpPr/>
          <p:nvPr/>
        </p:nvGrpSpPr>
        <p:grpSpPr bwMode="auto">
          <a:xfrm>
            <a:off x="1425411" y="3320169"/>
            <a:ext cx="3714750" cy="246062"/>
            <a:chOff x="748571" y="2034627"/>
            <a:chExt cx="3715199" cy="246221"/>
          </a:xfrm>
        </p:grpSpPr>
        <p:cxnSp>
          <p:nvCxnSpPr>
            <p:cNvPr id="13" name="直接连接符 13"/>
            <p:cNvCxnSpPr>
              <a:cxnSpLocks noChangeShapeType="1"/>
            </p:cNvCxnSpPr>
            <p:nvPr/>
          </p:nvCxnSpPr>
          <p:spPr bwMode="auto">
            <a:xfrm>
              <a:off x="1223770" y="2186804"/>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14" name="TextBox 9"/>
            <p:cNvSpPr txBox="1"/>
            <p:nvPr/>
          </p:nvSpPr>
          <p:spPr bwMode="auto">
            <a:xfrm>
              <a:off x="748571" y="2034627"/>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40%</a:t>
              </a:r>
              <a:endParaRPr lang="zh-CN" altLang="en-US" sz="1000" spc="300" dirty="0">
                <a:solidFill>
                  <a:prstClr val="white">
                    <a:lumMod val="50000"/>
                  </a:prstClr>
                </a:solidFill>
                <a:cs typeface="+mn-ea"/>
                <a:sym typeface="+mn-lt"/>
              </a:endParaRPr>
            </a:p>
          </p:txBody>
        </p:sp>
      </p:grpSp>
      <p:grpSp>
        <p:nvGrpSpPr>
          <p:cNvPr id="15" name="组合 14"/>
          <p:cNvGrpSpPr/>
          <p:nvPr/>
        </p:nvGrpSpPr>
        <p:grpSpPr bwMode="auto">
          <a:xfrm>
            <a:off x="1425411" y="3007431"/>
            <a:ext cx="3714750" cy="247650"/>
            <a:chOff x="748571" y="1722164"/>
            <a:chExt cx="3715199" cy="246221"/>
          </a:xfrm>
        </p:grpSpPr>
        <p:cxnSp>
          <p:nvCxnSpPr>
            <p:cNvPr id="16" name="直接连接符 14"/>
            <p:cNvCxnSpPr>
              <a:cxnSpLocks noChangeShapeType="1"/>
            </p:cNvCxnSpPr>
            <p:nvPr/>
          </p:nvCxnSpPr>
          <p:spPr bwMode="auto">
            <a:xfrm>
              <a:off x="1223770" y="1874998"/>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17" name="TextBox 12"/>
            <p:cNvSpPr txBox="1"/>
            <p:nvPr/>
          </p:nvSpPr>
          <p:spPr bwMode="auto">
            <a:xfrm>
              <a:off x="748571" y="1722164"/>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50%</a:t>
              </a:r>
              <a:endParaRPr lang="zh-CN" altLang="en-US" sz="1000" spc="300" dirty="0">
                <a:solidFill>
                  <a:prstClr val="white">
                    <a:lumMod val="50000"/>
                  </a:prstClr>
                </a:solidFill>
                <a:cs typeface="+mn-ea"/>
                <a:sym typeface="+mn-lt"/>
              </a:endParaRPr>
            </a:p>
          </p:txBody>
        </p:sp>
      </p:grpSp>
      <p:grpSp>
        <p:nvGrpSpPr>
          <p:cNvPr id="18" name="组合 17"/>
          <p:cNvGrpSpPr/>
          <p:nvPr/>
        </p:nvGrpSpPr>
        <p:grpSpPr bwMode="auto">
          <a:xfrm>
            <a:off x="1425411" y="2696281"/>
            <a:ext cx="3714750" cy="246063"/>
            <a:chOff x="748571" y="1409701"/>
            <a:chExt cx="3715199" cy="246221"/>
          </a:xfrm>
        </p:grpSpPr>
        <p:cxnSp>
          <p:nvCxnSpPr>
            <p:cNvPr id="19" name="直接连接符 15"/>
            <p:cNvCxnSpPr>
              <a:cxnSpLocks noChangeShapeType="1"/>
            </p:cNvCxnSpPr>
            <p:nvPr/>
          </p:nvCxnSpPr>
          <p:spPr bwMode="auto">
            <a:xfrm>
              <a:off x="1223770" y="1563192"/>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20" name="TextBox 15"/>
            <p:cNvSpPr txBox="1"/>
            <p:nvPr/>
          </p:nvSpPr>
          <p:spPr bwMode="auto">
            <a:xfrm>
              <a:off x="748571" y="1409701"/>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60%</a:t>
              </a:r>
              <a:endParaRPr lang="zh-CN" altLang="en-US" sz="1000" spc="300" dirty="0">
                <a:solidFill>
                  <a:prstClr val="white">
                    <a:lumMod val="50000"/>
                  </a:prstClr>
                </a:solidFill>
                <a:cs typeface="+mn-ea"/>
                <a:sym typeface="+mn-lt"/>
              </a:endParaRPr>
            </a:p>
          </p:txBody>
        </p:sp>
      </p:grpSp>
      <p:grpSp>
        <p:nvGrpSpPr>
          <p:cNvPr id="21" name="组合 20"/>
          <p:cNvGrpSpPr/>
          <p:nvPr/>
        </p:nvGrpSpPr>
        <p:grpSpPr bwMode="auto">
          <a:xfrm>
            <a:off x="1539711" y="4571119"/>
            <a:ext cx="3600450" cy="246062"/>
            <a:chOff x="862384" y="3284478"/>
            <a:chExt cx="3601386" cy="246221"/>
          </a:xfrm>
        </p:grpSpPr>
        <p:sp>
          <p:nvSpPr>
            <p:cNvPr id="22" name="TextBox 17"/>
            <p:cNvSpPr txBox="1"/>
            <p:nvPr/>
          </p:nvSpPr>
          <p:spPr bwMode="auto">
            <a:xfrm>
              <a:off x="862384" y="3284478"/>
              <a:ext cx="45096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0%</a:t>
              </a:r>
              <a:endParaRPr lang="zh-CN" altLang="en-US" sz="1000" spc="300" dirty="0">
                <a:solidFill>
                  <a:prstClr val="white">
                    <a:lumMod val="50000"/>
                  </a:prstClr>
                </a:solidFill>
                <a:cs typeface="+mn-ea"/>
                <a:sym typeface="+mn-lt"/>
              </a:endParaRPr>
            </a:p>
          </p:txBody>
        </p:sp>
        <p:cxnSp>
          <p:nvCxnSpPr>
            <p:cNvPr id="23" name="直接连接符 23"/>
            <p:cNvCxnSpPr>
              <a:cxnSpLocks noChangeShapeType="1"/>
            </p:cNvCxnSpPr>
            <p:nvPr/>
          </p:nvCxnSpPr>
          <p:spPr bwMode="auto">
            <a:xfrm>
              <a:off x="1223770" y="3434028"/>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grpSp>
      <p:grpSp>
        <p:nvGrpSpPr>
          <p:cNvPr id="24" name="组合 23"/>
          <p:cNvGrpSpPr/>
          <p:nvPr/>
        </p:nvGrpSpPr>
        <p:grpSpPr bwMode="auto">
          <a:xfrm>
            <a:off x="1425411" y="4258381"/>
            <a:ext cx="3714750" cy="246063"/>
            <a:chOff x="748571" y="2972015"/>
            <a:chExt cx="3715199" cy="246221"/>
          </a:xfrm>
        </p:grpSpPr>
        <p:cxnSp>
          <p:nvCxnSpPr>
            <p:cNvPr id="25" name="直接连接符 10"/>
            <p:cNvCxnSpPr>
              <a:cxnSpLocks noChangeShapeType="1"/>
            </p:cNvCxnSpPr>
            <p:nvPr/>
          </p:nvCxnSpPr>
          <p:spPr bwMode="auto">
            <a:xfrm>
              <a:off x="1223770" y="3122222"/>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26" name="TextBox 21"/>
            <p:cNvSpPr txBox="1"/>
            <p:nvPr/>
          </p:nvSpPr>
          <p:spPr bwMode="auto">
            <a:xfrm>
              <a:off x="748571" y="2972015"/>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cs typeface="+mn-ea"/>
                  <a:sym typeface="+mn-lt"/>
                </a:rPr>
                <a:t>10%</a:t>
              </a:r>
              <a:endParaRPr lang="zh-CN" altLang="en-US" sz="1000" spc="300" dirty="0">
                <a:solidFill>
                  <a:prstClr val="white">
                    <a:lumMod val="50000"/>
                  </a:prstClr>
                </a:solidFill>
                <a:cs typeface="+mn-ea"/>
                <a:sym typeface="+mn-lt"/>
              </a:endParaRPr>
            </a:p>
          </p:txBody>
        </p:sp>
      </p:grpSp>
      <p:sp>
        <p:nvSpPr>
          <p:cNvPr id="27" name="TextBox 22"/>
          <p:cNvSpPr txBox="1"/>
          <p:nvPr/>
        </p:nvSpPr>
        <p:spPr bwMode="auto">
          <a:xfrm>
            <a:off x="2517611" y="4855281"/>
            <a:ext cx="1928812" cy="307975"/>
          </a:xfrm>
          <a:prstGeom prst="rect">
            <a:avLst/>
          </a:prstGeom>
          <a:noFill/>
        </p:spPr>
        <p:txBody>
          <a:bodyPr wrap="none">
            <a:spAutoFit/>
          </a:bodyPr>
          <a:lstStyle/>
          <a:p>
            <a:pPr fontAlgn="auto">
              <a:spcBef>
                <a:spcPts val="0"/>
              </a:spcBef>
              <a:spcAft>
                <a:spcPts val="0"/>
              </a:spcAft>
              <a:defRPr/>
            </a:pPr>
            <a:r>
              <a:rPr lang="zh-CN" altLang="en-US" sz="1400" spc="300" dirty="0">
                <a:solidFill>
                  <a:prstClr val="white">
                    <a:lumMod val="50000"/>
                  </a:prstClr>
                </a:solidFill>
                <a:cs typeface="+mn-ea"/>
                <a:sym typeface="+mn-lt"/>
              </a:rPr>
              <a:t>点击此处添加标题</a:t>
            </a:r>
          </a:p>
        </p:txBody>
      </p:sp>
      <p:sp>
        <p:nvSpPr>
          <p:cNvPr id="28" name="Freeform 91"/>
          <p:cNvSpPr/>
          <p:nvPr/>
        </p:nvSpPr>
        <p:spPr bwMode="auto">
          <a:xfrm>
            <a:off x="2104861" y="3702756"/>
            <a:ext cx="2936875" cy="1033463"/>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blipFill>
            <a:blip r:embed="rId2"/>
            <a:stretch>
              <a:fillRect/>
            </a:stretch>
          </a:blipFill>
          <a:ln w="9525">
            <a:noFill/>
            <a:miter lim="800000"/>
          </a:ln>
        </p:spPr>
        <p:txBody>
          <a:bodyPr/>
          <a:lstStyle/>
          <a:p>
            <a:endParaRPr lang="zh-CN" altLang="en-US">
              <a:cs typeface="+mn-ea"/>
              <a:sym typeface="+mn-lt"/>
            </a:endParaRPr>
          </a:p>
        </p:txBody>
      </p:sp>
      <p:grpSp>
        <p:nvGrpSpPr>
          <p:cNvPr id="29" name="组合 28"/>
          <p:cNvGrpSpPr/>
          <p:nvPr/>
        </p:nvGrpSpPr>
        <p:grpSpPr>
          <a:xfrm>
            <a:off x="7423150" y="2135404"/>
            <a:ext cx="2254799" cy="419189"/>
            <a:chOff x="5008723" y="1362801"/>
            <a:chExt cx="2254799" cy="419189"/>
          </a:xfrm>
        </p:grpSpPr>
        <p:sp>
          <p:nvSpPr>
            <p:cNvPr id="30" name="矩形 29"/>
            <p:cNvSpPr/>
            <p:nvPr/>
          </p:nvSpPr>
          <p:spPr>
            <a:xfrm>
              <a:off x="5008723" y="1362801"/>
              <a:ext cx="2254799" cy="419189"/>
            </a:xfrm>
            <a:prstGeom prst="rect">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31" name="TextBox 26"/>
            <p:cNvSpPr txBox="1"/>
            <p:nvPr/>
          </p:nvSpPr>
          <p:spPr>
            <a:xfrm>
              <a:off x="5351292" y="1387729"/>
              <a:ext cx="1569660" cy="369332"/>
            </a:xfrm>
            <a:prstGeom prst="rect">
              <a:avLst/>
            </a:prstGeom>
            <a:noFill/>
          </p:spPr>
          <p:txBody>
            <a:bodyPr wrap="none" rtlCol="0">
              <a:spAutoFit/>
            </a:bodyPr>
            <a:lstStyle/>
            <a:p>
              <a:r>
                <a:rPr lang="zh-CN" altLang="en-US" b="1" dirty="0">
                  <a:solidFill>
                    <a:schemeClr val="bg1"/>
                  </a:solidFill>
                  <a:cs typeface="+mn-ea"/>
                  <a:sym typeface="+mn-lt"/>
                </a:rPr>
                <a:t>此处添加标题</a:t>
              </a:r>
            </a:p>
          </p:txBody>
        </p:sp>
      </p:grpSp>
      <p:sp>
        <p:nvSpPr>
          <p:cNvPr id="32" name="矩形 31"/>
          <p:cNvSpPr/>
          <p:nvPr/>
        </p:nvSpPr>
        <p:spPr>
          <a:xfrm>
            <a:off x="6581605" y="2696281"/>
            <a:ext cx="4104456" cy="2766911"/>
          </a:xfrm>
          <a:prstGeom prst="rect">
            <a:avLst/>
          </a:prstGeom>
        </p:spPr>
        <p:txBody>
          <a:bodyPr wrap="square">
            <a:spAutoFit/>
          </a:bodyPr>
          <a:lstStyle/>
          <a:p>
            <a:pPr marL="285750" indent="-285750" algn="just">
              <a:lnSpc>
                <a:spcPct val="130000"/>
              </a:lnSpc>
              <a:spcAft>
                <a:spcPts val="600"/>
              </a:spcAft>
              <a:buClr>
                <a:srgbClr val="009E9F"/>
              </a:buClr>
              <a:buFont typeface="Wingdings" panose="05000000000000000000" pitchFamily="2" charset="2"/>
              <a:buChar char="Ø"/>
            </a:pPr>
            <a:r>
              <a:rPr lang="zh-CN" altLang="en-US" sz="1400" dirty="0">
                <a:cs typeface="+mn-ea"/>
                <a:sym typeface="+mn-lt"/>
              </a:rPr>
              <a:t>您的内容打在这里，或通过复制您的文本后在此框中选择粘贴并选择只保留文字您的内容打在这里</a:t>
            </a:r>
            <a:endParaRPr lang="en-US" altLang="zh-CN" sz="1400" dirty="0">
              <a:cs typeface="+mn-ea"/>
              <a:sym typeface="+mn-lt"/>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cs typeface="+mn-ea"/>
                <a:sym typeface="+mn-lt"/>
              </a:rPr>
              <a:t>您的内容打在这里，或通过复制您的文本后在此框中选择粘贴并选择只保留文字您的内容打在这里</a:t>
            </a:r>
            <a:endParaRPr lang="en-US" altLang="zh-CN" sz="1400" dirty="0">
              <a:cs typeface="+mn-ea"/>
              <a:sym typeface="+mn-lt"/>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cs typeface="+mn-ea"/>
                <a:sym typeface="+mn-lt"/>
              </a:rPr>
              <a:t>您的内容打在这里，或通过复制您的文本后在此框中选择粘贴并选择只保留文字您的内容打在这里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300"/>
                                        <p:tgtEl>
                                          <p:spTgt spid="18"/>
                                        </p:tgtEl>
                                      </p:cBhvr>
                                    </p:animEffect>
                                  </p:childTnLst>
                                </p:cTn>
                              </p:par>
                              <p:par>
                                <p:cTn id="13" presetID="2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par>
                                <p:cTn id="16" presetID="22" presetClass="entr" presetSubtype="8" fill="hold" nodeType="withEffect">
                                  <p:stCondLst>
                                    <p:cond delay="6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300"/>
                                        <p:tgtEl>
                                          <p:spTgt spid="12"/>
                                        </p:tgtEl>
                                      </p:cBhvr>
                                    </p:animEffect>
                                  </p:childTnLst>
                                </p:cTn>
                              </p:par>
                              <p:par>
                                <p:cTn id="19" presetID="22" presetClass="entr" presetSubtype="8" fill="hold" nodeType="withEffect">
                                  <p:stCondLst>
                                    <p:cond delay="8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par>
                                <p:cTn id="22" presetID="22" presetClass="entr" presetSubtype="8"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300"/>
                                        <p:tgtEl>
                                          <p:spTgt spid="6"/>
                                        </p:tgtEl>
                                      </p:cBhvr>
                                    </p:animEffect>
                                  </p:childTnLst>
                                </p:cTn>
                              </p:par>
                              <p:par>
                                <p:cTn id="25" presetID="22" presetClass="entr" presetSubtype="8" fill="hold" nodeType="withEffect">
                                  <p:stCondLst>
                                    <p:cond delay="11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300"/>
                                        <p:tgtEl>
                                          <p:spTgt spid="24"/>
                                        </p:tgtEl>
                                      </p:cBhvr>
                                    </p:animEffect>
                                  </p:childTnLst>
                                </p:cTn>
                              </p:par>
                              <p:par>
                                <p:cTn id="28" presetID="22" presetClass="entr" presetSubtype="8" fill="hold" nodeType="withEffect">
                                  <p:stCondLst>
                                    <p:cond delay="13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300"/>
                                        <p:tgtEl>
                                          <p:spTgt spid="21"/>
                                        </p:tgtEl>
                                      </p:cBhvr>
                                    </p:animEffect>
                                  </p:childTnLst>
                                </p:cTn>
                              </p:par>
                              <p:par>
                                <p:cTn id="31" presetID="2" presetClass="entr" presetSubtype="8" fill="hold" grpId="0" nodeType="withEffect">
                                  <p:stCondLst>
                                    <p:cond delay="1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055373">
            <a:off x="5306211" y="874503"/>
            <a:ext cx="1501201" cy="1491876"/>
            <a:chOff x="1104759" y="1606732"/>
            <a:chExt cx="4431376" cy="4403850"/>
          </a:xfrm>
        </p:grpSpPr>
        <p:sp>
          <p:nvSpPr>
            <p:cNvPr id="3" name="Freeform 5"/>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 name="Freeform 6"/>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 name="Freeform 7"/>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8"/>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9"/>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10"/>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11"/>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3"/>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4"/>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5"/>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3" name="组合 22"/>
          <p:cNvGrpSpPr/>
          <p:nvPr/>
        </p:nvGrpSpPr>
        <p:grpSpPr>
          <a:xfrm>
            <a:off x="1000574" y="2207628"/>
            <a:ext cx="5086717" cy="2940448"/>
            <a:chOff x="1000574" y="2207628"/>
            <a:chExt cx="5086717" cy="2940448"/>
          </a:xfrm>
        </p:grpSpPr>
        <p:grpSp>
          <p:nvGrpSpPr>
            <p:cNvPr id="15" name="组合 14"/>
            <p:cNvGrpSpPr/>
            <p:nvPr/>
          </p:nvGrpSpPr>
          <p:grpSpPr>
            <a:xfrm>
              <a:off x="1000574" y="2207628"/>
              <a:ext cx="5086717" cy="2940448"/>
              <a:chOff x="1000574" y="2207628"/>
              <a:chExt cx="5086717" cy="2940448"/>
            </a:xfrm>
          </p:grpSpPr>
          <p:sp>
            <p:nvSpPr>
              <p:cNvPr id="17" name="任意多边形 16"/>
              <p:cNvSpPr/>
              <p:nvPr/>
            </p:nvSpPr>
            <p:spPr>
              <a:xfrm>
                <a:off x="1593668" y="2207628"/>
                <a:ext cx="4493623"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E5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泪滴形 24"/>
              <p:cNvSpPr/>
              <p:nvPr/>
            </p:nvSpPr>
            <p:spPr>
              <a:xfrm rot="19163179">
                <a:off x="1000574" y="3992376"/>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312165"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1</a:t>
              </a:r>
              <a:endParaRPr lang="zh-CN" altLang="en-US" sz="4400" b="1" dirty="0">
                <a:solidFill>
                  <a:schemeClr val="bg1"/>
                </a:solidFill>
                <a:cs typeface="+mn-ea"/>
                <a:sym typeface="+mn-lt"/>
              </a:endParaRPr>
            </a:p>
          </p:txBody>
        </p:sp>
      </p:grpSp>
      <p:sp>
        <p:nvSpPr>
          <p:cNvPr id="45" name="矩形 44"/>
          <p:cNvSpPr/>
          <p:nvPr/>
        </p:nvSpPr>
        <p:spPr>
          <a:xfrm>
            <a:off x="763614" y="5372626"/>
            <a:ext cx="1620957" cy="523220"/>
          </a:xfrm>
          <a:prstGeom prst="rect">
            <a:avLst/>
          </a:prstGeom>
        </p:spPr>
        <p:txBody>
          <a:bodyPr wrap="none">
            <a:spAutoFit/>
          </a:bodyPr>
          <a:lstStyle/>
          <a:p>
            <a:pPr>
              <a:defRPr/>
            </a:pPr>
            <a:r>
              <a:rPr lang="zh-CN" altLang="en-US" sz="2800" kern="0" dirty="0">
                <a:effectLst>
                  <a:glow rad="63500">
                    <a:prstClr val="white">
                      <a:lumMod val="65000"/>
                      <a:alpha val="40000"/>
                    </a:prstClr>
                  </a:glow>
                </a:effectLst>
                <a:cs typeface="+mn-ea"/>
                <a:sym typeface="+mn-lt"/>
              </a:rPr>
              <a:t>工作概述</a:t>
            </a:r>
          </a:p>
        </p:txBody>
      </p:sp>
      <p:grpSp>
        <p:nvGrpSpPr>
          <p:cNvPr id="16" name="组合 15"/>
          <p:cNvGrpSpPr/>
          <p:nvPr/>
        </p:nvGrpSpPr>
        <p:grpSpPr>
          <a:xfrm>
            <a:off x="3889808" y="2194565"/>
            <a:ext cx="2223608" cy="3048624"/>
            <a:chOff x="3889808" y="2194565"/>
            <a:chExt cx="2223608" cy="3048624"/>
          </a:xfrm>
        </p:grpSpPr>
        <p:sp>
          <p:nvSpPr>
            <p:cNvPr id="18" name="任意多边形 17"/>
            <p:cNvSpPr/>
            <p:nvPr/>
          </p:nvSpPr>
          <p:spPr>
            <a:xfrm>
              <a:off x="4480865" y="2194565"/>
              <a:ext cx="1632551"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F8B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4239064"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2</a:t>
              </a:r>
              <a:endParaRPr lang="zh-CN" altLang="en-US" sz="4400" b="1" dirty="0">
                <a:solidFill>
                  <a:schemeClr val="bg1"/>
                </a:solidFill>
                <a:cs typeface="+mn-ea"/>
                <a:sym typeface="+mn-lt"/>
              </a:endParaRPr>
            </a:p>
          </p:txBody>
        </p:sp>
      </p:grpSp>
      <p:sp>
        <p:nvSpPr>
          <p:cNvPr id="48" name="矩形 47"/>
          <p:cNvSpPr/>
          <p:nvPr/>
        </p:nvSpPr>
        <p:spPr>
          <a:xfrm>
            <a:off x="3690513" y="5372626"/>
            <a:ext cx="1620957" cy="523220"/>
          </a:xfrm>
          <a:prstGeom prst="rect">
            <a:avLst/>
          </a:prstGeom>
        </p:spPr>
        <p:txBody>
          <a:bodyPr wrap="none">
            <a:spAutoFit/>
          </a:bodyPr>
          <a:lstStyle/>
          <a:p>
            <a:pPr>
              <a:defRPr/>
            </a:pPr>
            <a:r>
              <a:rPr lang="zh-CN" altLang="en-US" sz="2800" kern="0" dirty="0">
                <a:effectLst>
                  <a:glow rad="63500">
                    <a:prstClr val="white">
                      <a:lumMod val="65000"/>
                      <a:alpha val="40000"/>
                    </a:prstClr>
                  </a:glow>
                </a:effectLst>
                <a:cs typeface="+mn-ea"/>
                <a:sym typeface="+mn-lt"/>
              </a:rPr>
              <a:t>完成情况</a:t>
            </a:r>
          </a:p>
        </p:txBody>
      </p:sp>
      <p:grpSp>
        <p:nvGrpSpPr>
          <p:cNvPr id="24" name="组合 23"/>
          <p:cNvGrpSpPr/>
          <p:nvPr/>
        </p:nvGrpSpPr>
        <p:grpSpPr>
          <a:xfrm>
            <a:off x="6094588" y="2190378"/>
            <a:ext cx="2114941" cy="3100227"/>
            <a:chOff x="6094588" y="2190378"/>
            <a:chExt cx="2114941" cy="3100227"/>
          </a:xfrm>
        </p:grpSpPr>
        <p:sp>
          <p:nvSpPr>
            <p:cNvPr id="22" name="任意多边形 21"/>
            <p:cNvSpPr/>
            <p:nvPr/>
          </p:nvSpPr>
          <p:spPr>
            <a:xfrm flipH="1">
              <a:off x="6094588" y="2190378"/>
              <a:ext cx="1566954"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7352356"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3</a:t>
              </a:r>
              <a:endParaRPr lang="zh-CN" altLang="en-US" sz="4400" b="1" dirty="0">
                <a:solidFill>
                  <a:schemeClr val="bg1"/>
                </a:solidFill>
                <a:cs typeface="+mn-ea"/>
                <a:sym typeface="+mn-lt"/>
              </a:endParaRPr>
            </a:p>
          </p:txBody>
        </p:sp>
      </p:grpSp>
      <p:sp>
        <p:nvSpPr>
          <p:cNvPr id="50" name="矩形 49"/>
          <p:cNvSpPr/>
          <p:nvPr/>
        </p:nvSpPr>
        <p:spPr>
          <a:xfrm>
            <a:off x="6803805" y="5372626"/>
            <a:ext cx="1620957" cy="523220"/>
          </a:xfrm>
          <a:prstGeom prst="rect">
            <a:avLst/>
          </a:prstGeom>
        </p:spPr>
        <p:txBody>
          <a:bodyPr wrap="none">
            <a:spAutoFit/>
          </a:bodyPr>
          <a:lstStyle/>
          <a:p>
            <a:pPr>
              <a:defRPr/>
            </a:pPr>
            <a:r>
              <a:rPr lang="zh-CN" altLang="en-US" sz="2800" kern="0" dirty="0">
                <a:effectLst>
                  <a:glow rad="63500">
                    <a:prstClr val="white">
                      <a:lumMod val="65000"/>
                      <a:alpha val="40000"/>
                    </a:prstClr>
                  </a:glow>
                </a:effectLst>
                <a:cs typeface="+mn-ea"/>
                <a:sym typeface="+mn-lt"/>
              </a:rPr>
              <a:t>项目展示</a:t>
            </a:r>
          </a:p>
        </p:txBody>
      </p:sp>
      <p:grpSp>
        <p:nvGrpSpPr>
          <p:cNvPr id="26" name="组合 25"/>
          <p:cNvGrpSpPr/>
          <p:nvPr/>
        </p:nvGrpSpPr>
        <p:grpSpPr>
          <a:xfrm>
            <a:off x="6120596" y="2203441"/>
            <a:ext cx="5045268" cy="3091999"/>
            <a:chOff x="6120596" y="2203441"/>
            <a:chExt cx="5045268" cy="3091999"/>
          </a:xfrm>
        </p:grpSpPr>
        <p:sp>
          <p:nvSpPr>
            <p:cNvPr id="21" name="任意多边形 20"/>
            <p:cNvSpPr/>
            <p:nvPr/>
          </p:nvSpPr>
          <p:spPr>
            <a:xfrm flipH="1">
              <a:off x="6120596" y="2203441"/>
              <a:ext cx="4473381"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泪滴形 24"/>
            <p:cNvSpPr/>
            <p:nvPr/>
          </p:nvSpPr>
          <p:spPr>
            <a:xfrm rot="18979882">
              <a:off x="10010164" y="4139740"/>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0333032"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4</a:t>
              </a:r>
              <a:endParaRPr lang="zh-CN" altLang="en-US" sz="4400" b="1" dirty="0">
                <a:solidFill>
                  <a:schemeClr val="bg1"/>
                </a:solidFill>
                <a:cs typeface="+mn-ea"/>
                <a:sym typeface="+mn-lt"/>
              </a:endParaRPr>
            </a:p>
          </p:txBody>
        </p:sp>
      </p:grpSp>
      <p:sp>
        <p:nvSpPr>
          <p:cNvPr id="52" name="矩形 51"/>
          <p:cNvSpPr/>
          <p:nvPr/>
        </p:nvSpPr>
        <p:spPr>
          <a:xfrm>
            <a:off x="9693040" y="5372626"/>
            <a:ext cx="1980029" cy="523220"/>
          </a:xfrm>
          <a:prstGeom prst="rect">
            <a:avLst/>
          </a:prstGeom>
        </p:spPr>
        <p:txBody>
          <a:bodyPr wrap="none">
            <a:spAutoFit/>
          </a:bodyPr>
          <a:lstStyle/>
          <a:p>
            <a:pPr>
              <a:defRPr/>
            </a:pPr>
            <a:r>
              <a:rPr lang="zh-CN" altLang="en-US" sz="2800" kern="0" dirty="0">
                <a:effectLst>
                  <a:glow rad="63500">
                    <a:prstClr val="white">
                      <a:lumMod val="65000"/>
                      <a:alpha val="40000"/>
                    </a:prstClr>
                  </a:glow>
                </a:effectLst>
                <a:cs typeface="+mn-ea"/>
                <a:sym typeface="+mn-lt"/>
              </a:rPr>
              <a:t>总结与不足</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013 0.67222 L -4.79167E-6 -2.59259E-6 " pathEditMode="relative" rAng="0" ptsTypes="AA">
                                      <p:cBhvr>
                                        <p:cTn id="8" dur="2000" fill="hold"/>
                                        <p:tgtEl>
                                          <p:spTgt spid="2"/>
                                        </p:tgtEl>
                                        <p:attrNameLst>
                                          <p:attrName>ppt_x</p:attrName>
                                          <p:attrName>ppt_y</p:attrName>
                                        </p:attrNameLst>
                                      </p:cBhvr>
                                      <p:rCtr x="65" y="-33611"/>
                                    </p:animMotion>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4-2</a:t>
            </a:r>
            <a:endParaRPr lang="zh-CN" altLang="en-US" sz="2800" dirty="0">
              <a:solidFill>
                <a:schemeClr val="bg1"/>
              </a:solidFill>
              <a:cs typeface="+mn-ea"/>
              <a:sym typeface="+mn-lt"/>
            </a:endParaRPr>
          </a:p>
        </p:txBody>
      </p:sp>
      <p:sp>
        <p:nvSpPr>
          <p:cNvPr id="6" name="矩形 5"/>
          <p:cNvSpPr/>
          <p:nvPr/>
        </p:nvSpPr>
        <p:spPr>
          <a:xfrm>
            <a:off x="0" y="2310934"/>
            <a:ext cx="12200411" cy="232521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577370" y="1832279"/>
            <a:ext cx="3671244" cy="2905319"/>
            <a:chOff x="577369" y="1156990"/>
            <a:chExt cx="2751535" cy="2177487"/>
          </a:xfrm>
        </p:grpSpPr>
        <p:grpSp>
          <p:nvGrpSpPr>
            <p:cNvPr id="8" name="Group 2"/>
            <p:cNvGrpSpPr/>
            <p:nvPr/>
          </p:nvGrpSpPr>
          <p:grpSpPr bwMode="auto">
            <a:xfrm>
              <a:off x="577369" y="1156990"/>
              <a:ext cx="2751535" cy="2177487"/>
              <a:chOff x="0" y="0"/>
              <a:chExt cx="3851442" cy="3048006"/>
            </a:xfrm>
          </p:grpSpPr>
          <p:grpSp>
            <p:nvGrpSpPr>
              <p:cNvPr id="10" name="Group 3"/>
              <p:cNvGrpSpPr/>
              <p:nvPr/>
            </p:nvGrpSpPr>
            <p:grpSpPr bwMode="auto">
              <a:xfrm>
                <a:off x="0" y="0"/>
                <a:ext cx="3851442" cy="3048006"/>
                <a:chOff x="0" y="0"/>
                <a:chExt cx="3732583" cy="2953942"/>
              </a:xfrm>
            </p:grpSpPr>
            <p:sp>
              <p:nvSpPr>
                <p:cNvPr id="12" name="圆角矩形 1"/>
                <p:cNvSpPr>
                  <a:spLocks noChangeArrowheads="1"/>
                </p:cNvSpPr>
                <p:nvPr/>
              </p:nvSpPr>
              <p:spPr bwMode="auto">
                <a:xfrm>
                  <a:off x="0" y="0"/>
                  <a:ext cx="3732582" cy="2447190"/>
                </a:xfrm>
                <a:custGeom>
                  <a:avLst/>
                  <a:gdLst>
                    <a:gd name="T0" fmla="*/ 160674 w 5436000"/>
                    <a:gd name="T1" fmla="*/ 153511 h 3564000"/>
                    <a:gd name="T2" fmla="*/ 160674 w 5436000"/>
                    <a:gd name="T3" fmla="*/ 1958005 h 3564000"/>
                    <a:gd name="T4" fmla="*/ 3571908 w 5436000"/>
                    <a:gd name="T5" fmla="*/ 1958005 h 3564000"/>
                    <a:gd name="T6" fmla="*/ 3571908 w 5436000"/>
                    <a:gd name="T7" fmla="*/ 153511 h 3564000"/>
                    <a:gd name="T8" fmla="*/ 160674 w 5436000"/>
                    <a:gd name="T9" fmla="*/ 153511 h 3564000"/>
                    <a:gd name="T10" fmla="*/ 133176 w 5436000"/>
                    <a:gd name="T11" fmla="*/ 0 h 3564000"/>
                    <a:gd name="T12" fmla="*/ 3599406 w 5436000"/>
                    <a:gd name="T13" fmla="*/ 0 h 3564000"/>
                    <a:gd name="T14" fmla="*/ 3732582 w 5436000"/>
                    <a:gd name="T15" fmla="*/ 133176 h 3564000"/>
                    <a:gd name="T16" fmla="*/ 3732582 w 5436000"/>
                    <a:gd name="T17" fmla="*/ 2314014 h 3564000"/>
                    <a:gd name="T18" fmla="*/ 3599406 w 5436000"/>
                    <a:gd name="T19" fmla="*/ 2447190 h 3564000"/>
                    <a:gd name="T20" fmla="*/ 133176 w 5436000"/>
                    <a:gd name="T21" fmla="*/ 2447190 h 3564000"/>
                    <a:gd name="T22" fmla="*/ 0 w 5436000"/>
                    <a:gd name="T23" fmla="*/ 2314014 h 3564000"/>
                    <a:gd name="T24" fmla="*/ 0 w 5436000"/>
                    <a:gd name="T25" fmla="*/ 133176 h 3564000"/>
                    <a:gd name="T26" fmla="*/ 133176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cs typeface="+mn-ea"/>
                    <a:sym typeface="+mn-lt"/>
                  </a:endParaRPr>
                </a:p>
              </p:txBody>
            </p:sp>
            <p:sp>
              <p:nvSpPr>
                <p:cNvPr id="13" name="圆角矩形 12"/>
                <p:cNvSpPr>
                  <a:spLocks noChangeArrowheads="1"/>
                </p:cNvSpPr>
                <p:nvPr/>
              </p:nvSpPr>
              <p:spPr bwMode="auto">
                <a:xfrm>
                  <a:off x="1" y="0"/>
                  <a:ext cx="3732582" cy="2111515"/>
                </a:xfrm>
                <a:custGeom>
                  <a:avLst/>
                  <a:gdLst>
                    <a:gd name="T0" fmla="*/ 160674 w 5436000"/>
                    <a:gd name="T1" fmla="*/ 153511 h 3075136"/>
                    <a:gd name="T2" fmla="*/ 160674 w 5436000"/>
                    <a:gd name="T3" fmla="*/ 1958004 h 3075136"/>
                    <a:gd name="T4" fmla="*/ 3571908 w 5436000"/>
                    <a:gd name="T5" fmla="*/ 1958004 h 3075136"/>
                    <a:gd name="T6" fmla="*/ 3571908 w 5436000"/>
                    <a:gd name="T7" fmla="*/ 153511 h 3075136"/>
                    <a:gd name="T8" fmla="*/ 160674 w 5436000"/>
                    <a:gd name="T9" fmla="*/ 153511 h 3075136"/>
                    <a:gd name="T10" fmla="*/ 133176 w 5436000"/>
                    <a:gd name="T11" fmla="*/ 0 h 3075136"/>
                    <a:gd name="T12" fmla="*/ 3599406 w 5436000"/>
                    <a:gd name="T13" fmla="*/ 0 h 3075136"/>
                    <a:gd name="T14" fmla="*/ 3732582 w 5436000"/>
                    <a:gd name="T15" fmla="*/ 133176 h 3075136"/>
                    <a:gd name="T16" fmla="*/ 3732582 w 5436000"/>
                    <a:gd name="T17" fmla="*/ 2111515 h 3075136"/>
                    <a:gd name="T18" fmla="*/ 0 w 5436000"/>
                    <a:gd name="T19" fmla="*/ 2111515 h 3075136"/>
                    <a:gd name="T20" fmla="*/ 0 w 5436000"/>
                    <a:gd name="T21" fmla="*/ 133176 h 3075136"/>
                    <a:gd name="T22" fmla="*/ 133176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cs typeface="+mn-ea"/>
                    <a:sym typeface="+mn-lt"/>
                  </a:endParaRPr>
                </a:p>
              </p:txBody>
            </p:sp>
            <p:sp>
              <p:nvSpPr>
                <p:cNvPr id="14" name="矩形 14"/>
                <p:cNvSpPr>
                  <a:spLocks noChangeArrowheads="1"/>
                </p:cNvSpPr>
                <p:nvPr/>
              </p:nvSpPr>
              <p:spPr bwMode="auto">
                <a:xfrm>
                  <a:off x="160674" y="153511"/>
                  <a:ext cx="3411234" cy="1804493"/>
                </a:xfrm>
                <a:custGeom>
                  <a:avLst/>
                  <a:gdLst>
                    <a:gd name="T0" fmla="*/ 12360 w 4968000"/>
                    <a:gd name="T1" fmla="*/ 12360 h 2628000"/>
                    <a:gd name="T2" fmla="*/ 12360 w 4968000"/>
                    <a:gd name="T3" fmla="*/ 1792133 h 2628000"/>
                    <a:gd name="T4" fmla="*/ 3398874 w 4968000"/>
                    <a:gd name="T5" fmla="*/ 1792133 h 2628000"/>
                    <a:gd name="T6" fmla="*/ 3398874 w 4968000"/>
                    <a:gd name="T7" fmla="*/ 12360 h 2628000"/>
                    <a:gd name="T8" fmla="*/ 12360 w 4968000"/>
                    <a:gd name="T9" fmla="*/ 12360 h 2628000"/>
                    <a:gd name="T10" fmla="*/ 0 w 4968000"/>
                    <a:gd name="T11" fmla="*/ 0 h 2628000"/>
                    <a:gd name="T12" fmla="*/ 3411234 w 4968000"/>
                    <a:gd name="T13" fmla="*/ 0 h 2628000"/>
                    <a:gd name="T14" fmla="*/ 3411234 w 4968000"/>
                    <a:gd name="T15" fmla="*/ 1804493 h 2628000"/>
                    <a:gd name="T16" fmla="*/ 0 w 4968000"/>
                    <a:gd name="T17" fmla="*/ 1804493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cs typeface="+mn-ea"/>
                    <a:sym typeface="+mn-lt"/>
                  </a:endParaRPr>
                </a:p>
              </p:txBody>
            </p:sp>
            <p:sp>
              <p:nvSpPr>
                <p:cNvPr id="15" name="矩形 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6" name="矩形 1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7" name="圆角矩形 1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8" name="椭圆 1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9" name="矩形 23"/>
                <p:cNvSpPr>
                  <a:spLocks noChangeArrowheads="1"/>
                </p:cNvSpPr>
                <p:nvPr/>
              </p:nvSpPr>
              <p:spPr bwMode="auto">
                <a:xfrm>
                  <a:off x="2042559" y="0"/>
                  <a:ext cx="1690023" cy="2447190"/>
                </a:xfrm>
                <a:custGeom>
                  <a:avLst/>
                  <a:gdLst>
                    <a:gd name="T0" fmla="*/ 0 w 2461290"/>
                    <a:gd name="T1" fmla="*/ 0 h 3564000"/>
                    <a:gd name="T2" fmla="*/ 1556847 w 2461290"/>
                    <a:gd name="T3" fmla="*/ 0 h 3564000"/>
                    <a:gd name="T4" fmla="*/ 1690023 w 2461290"/>
                    <a:gd name="T5" fmla="*/ 133176 h 3564000"/>
                    <a:gd name="T6" fmla="*/ 1690023 w 2461290"/>
                    <a:gd name="T7" fmla="*/ 2314014 h 3564000"/>
                    <a:gd name="T8" fmla="*/ 1556847 w 2461290"/>
                    <a:gd name="T9" fmla="*/ 2447190 h 3564000"/>
                    <a:gd name="T10" fmla="*/ 1139081 w 2461290"/>
                    <a:gd name="T11" fmla="*/ 2447190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rgbClr val="FFFFFF">
                    <a:alpha val="9804"/>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cs typeface="+mn-ea"/>
                    <a:sym typeface="+mn-lt"/>
                  </a:endParaRPr>
                </a:p>
              </p:txBody>
            </p:sp>
          </p:grpSp>
          <p:pic>
            <p:nvPicPr>
              <p:cNvPr id="11"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5812" y="1270150"/>
              <a:ext cx="2514648" cy="133419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TextBox 5"/>
          <p:cNvSpPr txBox="1">
            <a:spLocks noChangeArrowheads="1"/>
          </p:cNvSpPr>
          <p:nvPr/>
        </p:nvSpPr>
        <p:spPr bwMode="auto">
          <a:xfrm>
            <a:off x="6121426" y="2995035"/>
            <a:ext cx="5475951" cy="867930"/>
          </a:xfrm>
          <a:prstGeom prst="rect">
            <a:avLst/>
          </a:prstGeom>
          <a:noFill/>
          <a:ln w="9525">
            <a:noFill/>
            <a:miter lim="800000"/>
          </a:ln>
        </p:spPr>
        <p:txBody>
          <a:bodyPr wrap="square">
            <a:spAutoFit/>
          </a:bodyPr>
          <a:lstStyle/>
          <a:p>
            <a:pPr>
              <a:lnSpc>
                <a:spcPct val="120000"/>
              </a:lnSpc>
            </a:pPr>
            <a:r>
              <a:rPr lang="zh-CN" altLang="en-US" sz="1400" dirty="0">
                <a:solidFill>
                  <a:schemeClr val="bg1"/>
                </a:solidFill>
                <a:cs typeface="+mn-ea"/>
                <a:sym typeface="+mn-lt"/>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nvGrpSpPr>
          <p:cNvPr id="21" name="组合 20"/>
          <p:cNvGrpSpPr/>
          <p:nvPr/>
        </p:nvGrpSpPr>
        <p:grpSpPr>
          <a:xfrm>
            <a:off x="4623621" y="2865416"/>
            <a:ext cx="1122795" cy="1122795"/>
            <a:chOff x="3730484" y="2092408"/>
            <a:chExt cx="841516" cy="841516"/>
          </a:xfrm>
        </p:grpSpPr>
        <p:sp>
          <p:nvSpPr>
            <p:cNvPr id="22" name="椭圆 21"/>
            <p:cNvSpPr/>
            <p:nvPr/>
          </p:nvSpPr>
          <p:spPr>
            <a:xfrm>
              <a:off x="3730484" y="2092408"/>
              <a:ext cx="841516" cy="841516"/>
            </a:xfrm>
            <a:prstGeom prst="ellipse">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lstStyle/>
            <a:p>
              <a:endParaRPr lang="zh-CN" altLang="en-US">
                <a:solidFill>
                  <a:srgbClr val="DD013F"/>
                </a:solidFill>
                <a:cs typeface="+mn-ea"/>
                <a:sym typeface="+mn-lt"/>
              </a:endParaRPr>
            </a:p>
          </p:txBody>
        </p:sp>
        <p:sp>
          <p:nvSpPr>
            <p:cNvPr id="23" name="Freeform 268"/>
            <p:cNvSpPr>
              <a:spLocks noEditPoints="1"/>
            </p:cNvSpPr>
            <p:nvPr/>
          </p:nvSpPr>
          <p:spPr bwMode="auto">
            <a:xfrm>
              <a:off x="3939923" y="2292589"/>
              <a:ext cx="422638" cy="437152"/>
            </a:xfrm>
            <a:custGeom>
              <a:avLst/>
              <a:gdLst>
                <a:gd name="T0" fmla="*/ 303389 w 90"/>
                <a:gd name="T1" fmla="*/ 134272 h 93"/>
                <a:gd name="T2" fmla="*/ 317500 w 90"/>
                <a:gd name="T3" fmla="*/ 162540 h 93"/>
                <a:gd name="T4" fmla="*/ 317500 w 90"/>
                <a:gd name="T5" fmla="*/ 293278 h 93"/>
                <a:gd name="T6" fmla="*/ 285750 w 90"/>
                <a:gd name="T7" fmla="*/ 328613 h 93"/>
                <a:gd name="T8" fmla="*/ 31750 w 90"/>
                <a:gd name="T9" fmla="*/ 328613 h 93"/>
                <a:gd name="T10" fmla="*/ 0 w 90"/>
                <a:gd name="T11" fmla="*/ 293278 h 93"/>
                <a:gd name="T12" fmla="*/ 0 w 90"/>
                <a:gd name="T13" fmla="*/ 162540 h 93"/>
                <a:gd name="T14" fmla="*/ 7056 w 90"/>
                <a:gd name="T15" fmla="*/ 141339 h 93"/>
                <a:gd name="T16" fmla="*/ 7056 w 90"/>
                <a:gd name="T17" fmla="*/ 141339 h 93"/>
                <a:gd name="T18" fmla="*/ 7056 w 90"/>
                <a:gd name="T19" fmla="*/ 141339 h 93"/>
                <a:gd name="T20" fmla="*/ 10583 w 90"/>
                <a:gd name="T21" fmla="*/ 137805 h 93"/>
                <a:gd name="T22" fmla="*/ 137583 w 90"/>
                <a:gd name="T23" fmla="*/ 10600 h 93"/>
                <a:gd name="T24" fmla="*/ 176389 w 90"/>
                <a:gd name="T25" fmla="*/ 10600 h 93"/>
                <a:gd name="T26" fmla="*/ 303389 w 90"/>
                <a:gd name="T27" fmla="*/ 134272 h 93"/>
                <a:gd name="T28" fmla="*/ 52917 w 90"/>
                <a:gd name="T29" fmla="*/ 106004 h 93"/>
                <a:gd name="T30" fmla="*/ 52917 w 90"/>
                <a:gd name="T31" fmla="*/ 183741 h 93"/>
                <a:gd name="T32" fmla="*/ 158750 w 90"/>
                <a:gd name="T33" fmla="*/ 265011 h 93"/>
                <a:gd name="T34" fmla="*/ 254000 w 90"/>
                <a:gd name="T35" fmla="*/ 190808 h 93"/>
                <a:gd name="T36" fmla="*/ 254000 w 90"/>
                <a:gd name="T37" fmla="*/ 106004 h 93"/>
                <a:gd name="T38" fmla="*/ 52917 w 90"/>
                <a:gd name="T39" fmla="*/ 106004 h 93"/>
                <a:gd name="T40" fmla="*/ 88194 w 90"/>
                <a:gd name="T41" fmla="*/ 123672 h 93"/>
                <a:gd name="T42" fmla="*/ 88194 w 90"/>
                <a:gd name="T43" fmla="*/ 137805 h 93"/>
                <a:gd name="T44" fmla="*/ 222250 w 90"/>
                <a:gd name="T45" fmla="*/ 137805 h 93"/>
                <a:gd name="T46" fmla="*/ 222250 w 90"/>
                <a:gd name="T47" fmla="*/ 123672 h 93"/>
                <a:gd name="T48" fmla="*/ 88194 w 90"/>
                <a:gd name="T49" fmla="*/ 123672 h 93"/>
                <a:gd name="T50" fmla="*/ 88194 w 90"/>
                <a:gd name="T51" fmla="*/ 180207 h 93"/>
                <a:gd name="T52" fmla="*/ 88194 w 90"/>
                <a:gd name="T53" fmla="*/ 194341 h 93"/>
                <a:gd name="T54" fmla="*/ 222250 w 90"/>
                <a:gd name="T55" fmla="*/ 194341 h 93"/>
                <a:gd name="T56" fmla="*/ 222250 w 90"/>
                <a:gd name="T57" fmla="*/ 180207 h 93"/>
                <a:gd name="T58" fmla="*/ 88194 w 90"/>
                <a:gd name="T59" fmla="*/ 180207 h 93"/>
                <a:gd name="T60" fmla="*/ 88194 w 90"/>
                <a:gd name="T61" fmla="*/ 151939 h 93"/>
                <a:gd name="T62" fmla="*/ 88194 w 90"/>
                <a:gd name="T63" fmla="*/ 166073 h 93"/>
                <a:gd name="T64" fmla="*/ 222250 w 90"/>
                <a:gd name="T65" fmla="*/ 166073 h 93"/>
                <a:gd name="T66" fmla="*/ 222250 w 90"/>
                <a:gd name="T67" fmla="*/ 151939 h 93"/>
                <a:gd name="T68" fmla="*/ 88194 w 90"/>
                <a:gd name="T69" fmla="*/ 151939 h 93"/>
                <a:gd name="T70" fmla="*/ 35278 w 90"/>
                <a:gd name="T71" fmla="*/ 307412 h 93"/>
                <a:gd name="T72" fmla="*/ 98778 w 90"/>
                <a:gd name="T73" fmla="*/ 243810 h 93"/>
                <a:gd name="T74" fmla="*/ 98778 w 90"/>
                <a:gd name="T75" fmla="*/ 236743 h 93"/>
                <a:gd name="T76" fmla="*/ 88194 w 90"/>
                <a:gd name="T77" fmla="*/ 236743 h 93"/>
                <a:gd name="T78" fmla="*/ 24694 w 90"/>
                <a:gd name="T79" fmla="*/ 296812 h 93"/>
                <a:gd name="T80" fmla="*/ 24694 w 90"/>
                <a:gd name="T81" fmla="*/ 307412 h 93"/>
                <a:gd name="T82" fmla="*/ 35278 w 90"/>
                <a:gd name="T83" fmla="*/ 307412 h 93"/>
                <a:gd name="T84" fmla="*/ 296333 w 90"/>
                <a:gd name="T85" fmla="*/ 296812 h 93"/>
                <a:gd name="T86" fmla="*/ 232833 w 90"/>
                <a:gd name="T87" fmla="*/ 236743 h 93"/>
                <a:gd name="T88" fmla="*/ 222250 w 90"/>
                <a:gd name="T89" fmla="*/ 236743 h 93"/>
                <a:gd name="T90" fmla="*/ 222250 w 90"/>
                <a:gd name="T91" fmla="*/ 243810 h 93"/>
                <a:gd name="T92" fmla="*/ 285750 w 90"/>
                <a:gd name="T93" fmla="*/ 307412 h 93"/>
                <a:gd name="T94" fmla="*/ 296333 w 90"/>
                <a:gd name="T95" fmla="*/ 307412 h 93"/>
                <a:gd name="T96" fmla="*/ 296333 w 90"/>
                <a:gd name="T97" fmla="*/ 296812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93"/>
                <a:gd name="T149" fmla="*/ 90 w 90"/>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w="9525">
              <a:noFill/>
              <a:round/>
            </a:ln>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4-3</a:t>
            </a:r>
            <a:endParaRPr lang="zh-CN" altLang="en-US" sz="2800" dirty="0">
              <a:solidFill>
                <a:schemeClr val="bg1"/>
              </a:solidFill>
              <a:cs typeface="+mn-ea"/>
              <a:sym typeface="+mn-lt"/>
            </a:endParaRPr>
          </a:p>
        </p:txBody>
      </p:sp>
      <p:grpSp>
        <p:nvGrpSpPr>
          <p:cNvPr id="49" name="组合 48"/>
          <p:cNvGrpSpPr/>
          <p:nvPr/>
        </p:nvGrpSpPr>
        <p:grpSpPr>
          <a:xfrm>
            <a:off x="1754273" y="1832279"/>
            <a:ext cx="3985151" cy="3996498"/>
            <a:chOff x="1754273" y="1832279"/>
            <a:chExt cx="3985151" cy="3996498"/>
          </a:xfrm>
        </p:grpSpPr>
        <p:grpSp>
          <p:nvGrpSpPr>
            <p:cNvPr id="48" name="组合 47"/>
            <p:cNvGrpSpPr/>
            <p:nvPr/>
          </p:nvGrpSpPr>
          <p:grpSpPr>
            <a:xfrm>
              <a:off x="1754273" y="1832279"/>
              <a:ext cx="3985151" cy="3996498"/>
              <a:chOff x="1754273" y="1832279"/>
              <a:chExt cx="3985151" cy="3996498"/>
            </a:xfrm>
          </p:grpSpPr>
          <p:grpSp>
            <p:nvGrpSpPr>
              <p:cNvPr id="47" name="组合 46"/>
              <p:cNvGrpSpPr/>
              <p:nvPr/>
            </p:nvGrpSpPr>
            <p:grpSpPr>
              <a:xfrm>
                <a:off x="1754273" y="1832279"/>
                <a:ext cx="3985151" cy="3996498"/>
                <a:chOff x="1754273" y="1832279"/>
                <a:chExt cx="3985151" cy="3996498"/>
              </a:xfrm>
            </p:grpSpPr>
            <p:sp>
              <p:nvSpPr>
                <p:cNvPr id="7" name="Freeform 10"/>
                <p:cNvSpPr/>
                <p:nvPr/>
              </p:nvSpPr>
              <p:spPr bwMode="auto">
                <a:xfrm>
                  <a:off x="3741059" y="1835593"/>
                  <a:ext cx="1988439" cy="219674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blipFill>
                  <a:blip r:embed="rId3"/>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cs typeface="+mn-ea"/>
                    <a:sym typeface="+mn-lt"/>
                  </a:endParaRPr>
                </a:p>
              </p:txBody>
            </p:sp>
            <p:sp>
              <p:nvSpPr>
                <p:cNvPr id="9" name="Freeform 7"/>
                <p:cNvSpPr/>
                <p:nvPr/>
              </p:nvSpPr>
              <p:spPr bwMode="auto">
                <a:xfrm>
                  <a:off x="1762533" y="1832279"/>
                  <a:ext cx="2196878" cy="1989978"/>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blipFill>
                  <a:blip r:embed="rId2"/>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cs typeface="+mn-ea"/>
                    <a:sym typeface="+mn-lt"/>
                  </a:endParaRPr>
                </a:p>
              </p:txBody>
            </p:sp>
            <p:sp>
              <p:nvSpPr>
                <p:cNvPr id="11" name="Freeform 8"/>
                <p:cNvSpPr/>
                <p:nvPr/>
              </p:nvSpPr>
              <p:spPr bwMode="auto">
                <a:xfrm>
                  <a:off x="1754273" y="3635336"/>
                  <a:ext cx="1990094" cy="2193441"/>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blipFill>
                  <a:blip r:embed="rId4"/>
                  <a:stretch>
                    <a:fillRect/>
                  </a:stretch>
                </a:blipFill>
                <a:ln>
                  <a:noFill/>
                </a:ln>
              </p:spPr>
              <p:txBody>
                <a:bodyPr vert="horz" wrap="square" lIns="91440" tIns="45720" rIns="91440" bIns="45720" numCol="1" anchor="t" anchorCtr="0" compatLnSpc="1"/>
                <a:lstStyle/>
                <a:p>
                  <a:pPr algn="ctr"/>
                  <a:endParaRPr lang="zh-CN" altLang="en-US" sz="2400">
                    <a:solidFill>
                      <a:schemeClr val="bg1"/>
                    </a:solidFill>
                    <a:cs typeface="+mn-ea"/>
                    <a:sym typeface="+mn-lt"/>
                  </a:endParaRPr>
                </a:p>
              </p:txBody>
            </p:sp>
            <p:sp>
              <p:nvSpPr>
                <p:cNvPr id="13" name="Freeform 12"/>
                <p:cNvSpPr/>
                <p:nvPr/>
              </p:nvSpPr>
              <p:spPr bwMode="auto">
                <a:xfrm>
                  <a:off x="3545855" y="3830531"/>
                  <a:ext cx="2193569" cy="1989978"/>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blipFill>
                  <a:blip r:embed="rId5"/>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cs typeface="+mn-ea"/>
                    <a:sym typeface="+mn-lt"/>
                  </a:endParaRPr>
                </a:p>
              </p:txBody>
            </p:sp>
          </p:grpSp>
          <p:sp>
            <p:nvSpPr>
              <p:cNvPr id="14" name="矩形 13"/>
              <p:cNvSpPr/>
              <p:nvPr/>
            </p:nvSpPr>
            <p:spPr>
              <a:xfrm rot="8603510">
                <a:off x="2339106" y="2431061"/>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cs typeface="+mn-ea"/>
                    <a:sym typeface="+mn-lt"/>
                  </a:rPr>
                  <a:t>此处添加文本</a:t>
                </a:r>
              </a:p>
            </p:txBody>
          </p:sp>
        </p:grpSp>
        <p:sp>
          <p:nvSpPr>
            <p:cNvPr id="8" name="矩形 7"/>
            <p:cNvSpPr/>
            <p:nvPr/>
          </p:nvSpPr>
          <p:spPr>
            <a:xfrm rot="3203510">
              <a:off x="2339111" y="2431054"/>
              <a:ext cx="2808871" cy="2808870"/>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rgbClr val="F9F9F9"/>
                  </a:solidFill>
                  <a:cs typeface="+mn-ea"/>
                  <a:sym typeface="+mn-lt"/>
                </a:rPr>
                <a:t>此处添加文本</a:t>
              </a:r>
            </a:p>
          </p:txBody>
        </p:sp>
        <p:sp>
          <p:nvSpPr>
            <p:cNvPr id="10" name="矩形 9"/>
            <p:cNvSpPr/>
            <p:nvPr/>
          </p:nvSpPr>
          <p:spPr>
            <a:xfrm rot="19403510">
              <a:off x="2308127" y="2427882"/>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cs typeface="+mn-ea"/>
                  <a:sym typeface="+mn-lt"/>
                </a:rPr>
                <a:t>此处添加文本</a:t>
              </a:r>
            </a:p>
          </p:txBody>
        </p:sp>
        <p:sp>
          <p:nvSpPr>
            <p:cNvPr id="12" name="矩形 11"/>
            <p:cNvSpPr/>
            <p:nvPr/>
          </p:nvSpPr>
          <p:spPr>
            <a:xfrm rot="14003510">
              <a:off x="2339106" y="2431059"/>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cs typeface="+mn-ea"/>
                  <a:sym typeface="+mn-lt"/>
                </a:rPr>
                <a:t>此处添加文本</a:t>
              </a:r>
            </a:p>
          </p:txBody>
        </p:sp>
      </p:grpSp>
      <p:grpSp>
        <p:nvGrpSpPr>
          <p:cNvPr id="46" name="组合 45"/>
          <p:cNvGrpSpPr/>
          <p:nvPr/>
        </p:nvGrpSpPr>
        <p:grpSpPr>
          <a:xfrm>
            <a:off x="2979827" y="3042844"/>
            <a:ext cx="1558840" cy="1558840"/>
            <a:chOff x="2979827" y="3042844"/>
            <a:chExt cx="1558840" cy="1558840"/>
          </a:xfrm>
        </p:grpSpPr>
        <p:sp>
          <p:nvSpPr>
            <p:cNvPr id="15" name="椭圆 14"/>
            <p:cNvSpPr/>
            <p:nvPr/>
          </p:nvSpPr>
          <p:spPr>
            <a:xfrm>
              <a:off x="2979827" y="3042844"/>
              <a:ext cx="1558840" cy="1558840"/>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cs typeface="+mn-ea"/>
                <a:sym typeface="+mn-lt"/>
              </a:endParaRPr>
            </a:p>
          </p:txBody>
        </p:sp>
        <p:sp>
          <p:nvSpPr>
            <p:cNvPr id="16" name="任意多边形 15"/>
            <p:cNvSpPr/>
            <p:nvPr/>
          </p:nvSpPr>
          <p:spPr>
            <a:xfrm>
              <a:off x="3300664" y="3434346"/>
              <a:ext cx="917162" cy="672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cs typeface="+mn-ea"/>
                <a:sym typeface="+mn-lt"/>
              </a:endParaRPr>
            </a:p>
          </p:txBody>
        </p:sp>
      </p:grpSp>
      <p:grpSp>
        <p:nvGrpSpPr>
          <p:cNvPr id="17" name="组合 16"/>
          <p:cNvGrpSpPr/>
          <p:nvPr/>
        </p:nvGrpSpPr>
        <p:grpSpPr>
          <a:xfrm>
            <a:off x="6582692" y="2157663"/>
            <a:ext cx="544667" cy="583997"/>
            <a:chOff x="6242320" y="1140989"/>
            <a:chExt cx="533329" cy="571841"/>
          </a:xfrm>
        </p:grpSpPr>
        <p:sp>
          <p:nvSpPr>
            <p:cNvPr id="43" name="TextBox 6"/>
            <p:cNvSpPr txBox="1"/>
            <p:nvPr/>
          </p:nvSpPr>
          <p:spPr>
            <a:xfrm>
              <a:off x="6327224" y="1140989"/>
              <a:ext cx="448425" cy="421919"/>
            </a:xfrm>
            <a:prstGeom prst="rect">
              <a:avLst/>
            </a:prstGeom>
            <a:noFill/>
          </p:spPr>
          <p:txBody>
            <a:bodyPr vert="horz" wrap="square" lIns="0" tIns="0" rIns="0" bIns="0" rtlCol="0" anchor="ctr">
              <a:spAutoFit/>
            </a:bodyPr>
            <a:lstStyle/>
            <a:p>
              <a:pPr algn="l"/>
              <a:r>
                <a:rPr lang="en-US" altLang="zh-CN" sz="2800" dirty="0">
                  <a:blipFill>
                    <a:blip r:embed="rId5"/>
                    <a:stretch>
                      <a:fillRect/>
                    </a:stretch>
                  </a:blipFill>
                  <a:cs typeface="+mn-ea"/>
                  <a:sym typeface="+mn-lt"/>
                </a:rPr>
                <a:t>01</a:t>
              </a:r>
              <a:endParaRPr lang="zh-CN" altLang="en-US" sz="2800" dirty="0">
                <a:blipFill>
                  <a:blip r:embed="rId5"/>
                  <a:stretch>
                    <a:fillRect/>
                  </a:stretch>
                </a:blipFill>
                <a:cs typeface="+mn-ea"/>
                <a:sym typeface="+mn-lt"/>
              </a:endParaRPr>
            </a:p>
          </p:txBody>
        </p:sp>
        <p:sp>
          <p:nvSpPr>
            <p:cNvPr id="44" name="文本框 43"/>
            <p:cNvSpPr txBox="1"/>
            <p:nvPr/>
          </p:nvSpPr>
          <p:spPr>
            <a:xfrm>
              <a:off x="6242320" y="1516939"/>
              <a:ext cx="515154" cy="195891"/>
            </a:xfrm>
            <a:prstGeom prst="rect">
              <a:avLst/>
            </a:prstGeom>
            <a:noFill/>
          </p:spPr>
          <p:txBody>
            <a:bodyPr wrap="none" rtlCol="0">
              <a:spAutoFit/>
            </a:bodyPr>
            <a:lstStyle/>
            <a:p>
              <a:r>
                <a:rPr lang="en-US" altLang="zh-CN" sz="700" b="1" dirty="0">
                  <a:solidFill>
                    <a:srgbClr val="818181"/>
                  </a:solidFill>
                  <a:cs typeface="+mn-ea"/>
                  <a:sym typeface="+mn-lt"/>
                </a:rPr>
                <a:t>OPTION</a:t>
              </a:r>
              <a:endParaRPr lang="zh-CN" altLang="en-US" sz="700" b="1" dirty="0">
                <a:solidFill>
                  <a:srgbClr val="818181"/>
                </a:solidFill>
                <a:cs typeface="+mn-ea"/>
                <a:sym typeface="+mn-lt"/>
              </a:endParaRPr>
            </a:p>
          </p:txBody>
        </p:sp>
      </p:grpSp>
      <p:grpSp>
        <p:nvGrpSpPr>
          <p:cNvPr id="18" name="组合 17"/>
          <p:cNvGrpSpPr/>
          <p:nvPr/>
        </p:nvGrpSpPr>
        <p:grpSpPr>
          <a:xfrm>
            <a:off x="6582692" y="3147697"/>
            <a:ext cx="544667" cy="589212"/>
            <a:chOff x="6242320" y="2408496"/>
            <a:chExt cx="533329" cy="576945"/>
          </a:xfrm>
        </p:grpSpPr>
        <p:sp>
          <p:nvSpPr>
            <p:cNvPr id="41" name="TextBox 6"/>
            <p:cNvSpPr txBox="1"/>
            <p:nvPr/>
          </p:nvSpPr>
          <p:spPr>
            <a:xfrm>
              <a:off x="6327224" y="2408496"/>
              <a:ext cx="448425" cy="421917"/>
            </a:xfrm>
            <a:prstGeom prst="rect">
              <a:avLst/>
            </a:prstGeom>
            <a:noFill/>
          </p:spPr>
          <p:txBody>
            <a:bodyPr vert="horz" wrap="square" lIns="0" tIns="0" rIns="0" bIns="0" rtlCol="0" anchor="ctr">
              <a:spAutoFit/>
            </a:bodyPr>
            <a:lstStyle/>
            <a:p>
              <a:pPr algn="l"/>
              <a:r>
                <a:rPr lang="en-US" altLang="zh-CN" sz="2800" dirty="0">
                  <a:blipFill>
                    <a:blip r:embed="rId2"/>
                    <a:stretch>
                      <a:fillRect/>
                    </a:stretch>
                  </a:blipFill>
                  <a:cs typeface="+mn-ea"/>
                  <a:sym typeface="+mn-lt"/>
                </a:rPr>
                <a:t>02</a:t>
              </a:r>
              <a:endParaRPr lang="zh-CN" altLang="en-US" sz="2800" dirty="0">
                <a:blipFill>
                  <a:blip r:embed="rId2"/>
                  <a:stretch>
                    <a:fillRect/>
                  </a:stretch>
                </a:blipFill>
                <a:cs typeface="+mn-ea"/>
                <a:sym typeface="+mn-lt"/>
              </a:endParaRPr>
            </a:p>
          </p:txBody>
        </p:sp>
        <p:sp>
          <p:nvSpPr>
            <p:cNvPr id="42" name="文本框 41"/>
            <p:cNvSpPr txBox="1"/>
            <p:nvPr/>
          </p:nvSpPr>
          <p:spPr>
            <a:xfrm>
              <a:off x="6242320" y="2789551"/>
              <a:ext cx="515154" cy="195890"/>
            </a:xfrm>
            <a:prstGeom prst="rect">
              <a:avLst/>
            </a:prstGeom>
            <a:noFill/>
          </p:spPr>
          <p:txBody>
            <a:bodyPr wrap="none" rtlCol="0">
              <a:spAutoFit/>
            </a:bodyPr>
            <a:lstStyle/>
            <a:p>
              <a:r>
                <a:rPr lang="en-US" altLang="zh-CN" sz="700" b="1" dirty="0">
                  <a:solidFill>
                    <a:srgbClr val="818181"/>
                  </a:solidFill>
                  <a:cs typeface="+mn-ea"/>
                  <a:sym typeface="+mn-lt"/>
                </a:rPr>
                <a:t>OPTION</a:t>
              </a:r>
              <a:endParaRPr lang="zh-CN" altLang="en-US" sz="700" b="1" dirty="0">
                <a:solidFill>
                  <a:srgbClr val="818181"/>
                </a:solidFill>
                <a:cs typeface="+mn-ea"/>
                <a:sym typeface="+mn-lt"/>
              </a:endParaRPr>
            </a:p>
          </p:txBody>
        </p:sp>
      </p:grpSp>
      <p:grpSp>
        <p:nvGrpSpPr>
          <p:cNvPr id="19" name="组合 18"/>
          <p:cNvGrpSpPr/>
          <p:nvPr/>
        </p:nvGrpSpPr>
        <p:grpSpPr>
          <a:xfrm>
            <a:off x="6582692" y="4142939"/>
            <a:ext cx="544667" cy="577704"/>
            <a:chOff x="6242320" y="3676001"/>
            <a:chExt cx="533329" cy="565678"/>
          </a:xfrm>
        </p:grpSpPr>
        <p:sp>
          <p:nvSpPr>
            <p:cNvPr id="39" name="TextBox 6"/>
            <p:cNvSpPr txBox="1"/>
            <p:nvPr/>
          </p:nvSpPr>
          <p:spPr>
            <a:xfrm>
              <a:off x="6327224" y="3676001"/>
              <a:ext cx="448425" cy="421917"/>
            </a:xfrm>
            <a:prstGeom prst="rect">
              <a:avLst/>
            </a:prstGeom>
            <a:noFill/>
          </p:spPr>
          <p:txBody>
            <a:bodyPr vert="horz" wrap="square" lIns="0" tIns="0" rIns="0" bIns="0" rtlCol="0" anchor="ctr">
              <a:spAutoFit/>
            </a:bodyPr>
            <a:lstStyle/>
            <a:p>
              <a:pPr algn="l"/>
              <a:r>
                <a:rPr lang="en-US" altLang="zh-CN" sz="2800" dirty="0">
                  <a:blipFill>
                    <a:blip r:embed="rId4"/>
                    <a:stretch>
                      <a:fillRect/>
                    </a:stretch>
                  </a:blipFill>
                  <a:cs typeface="+mn-ea"/>
                  <a:sym typeface="+mn-lt"/>
                </a:rPr>
                <a:t>03</a:t>
              </a:r>
              <a:endParaRPr lang="zh-CN" altLang="en-US" sz="2800" dirty="0">
                <a:blipFill>
                  <a:blip r:embed="rId4"/>
                  <a:stretch>
                    <a:fillRect/>
                  </a:stretch>
                </a:blipFill>
                <a:cs typeface="+mn-ea"/>
                <a:sym typeface="+mn-lt"/>
              </a:endParaRPr>
            </a:p>
          </p:txBody>
        </p:sp>
        <p:sp>
          <p:nvSpPr>
            <p:cNvPr id="40" name="文本框 39"/>
            <p:cNvSpPr txBox="1"/>
            <p:nvPr/>
          </p:nvSpPr>
          <p:spPr>
            <a:xfrm>
              <a:off x="6242320" y="4045789"/>
              <a:ext cx="515154" cy="195890"/>
            </a:xfrm>
            <a:prstGeom prst="rect">
              <a:avLst/>
            </a:prstGeom>
            <a:noFill/>
          </p:spPr>
          <p:txBody>
            <a:bodyPr wrap="none" rtlCol="0">
              <a:spAutoFit/>
            </a:bodyPr>
            <a:lstStyle/>
            <a:p>
              <a:r>
                <a:rPr lang="en-US" altLang="zh-CN" sz="700" b="1" dirty="0">
                  <a:solidFill>
                    <a:srgbClr val="818181"/>
                  </a:solidFill>
                  <a:cs typeface="+mn-ea"/>
                  <a:sym typeface="+mn-lt"/>
                </a:rPr>
                <a:t>OPTION</a:t>
              </a:r>
              <a:endParaRPr lang="zh-CN" altLang="en-US" sz="700" b="1" dirty="0">
                <a:solidFill>
                  <a:srgbClr val="818181"/>
                </a:solidFill>
                <a:cs typeface="+mn-ea"/>
                <a:sym typeface="+mn-lt"/>
              </a:endParaRPr>
            </a:p>
          </p:txBody>
        </p:sp>
      </p:grpSp>
      <p:grpSp>
        <p:nvGrpSpPr>
          <p:cNvPr id="20" name="组合 19"/>
          <p:cNvGrpSpPr/>
          <p:nvPr/>
        </p:nvGrpSpPr>
        <p:grpSpPr>
          <a:xfrm>
            <a:off x="6582692" y="5126689"/>
            <a:ext cx="536370" cy="566197"/>
            <a:chOff x="6250444" y="4943508"/>
            <a:chExt cx="525205" cy="554409"/>
          </a:xfrm>
        </p:grpSpPr>
        <p:sp>
          <p:nvSpPr>
            <p:cNvPr id="37" name="TextBox 6"/>
            <p:cNvSpPr txBox="1"/>
            <p:nvPr/>
          </p:nvSpPr>
          <p:spPr>
            <a:xfrm>
              <a:off x="6327224" y="4943508"/>
              <a:ext cx="448425" cy="421917"/>
            </a:xfrm>
            <a:prstGeom prst="rect">
              <a:avLst/>
            </a:prstGeom>
            <a:noFill/>
          </p:spPr>
          <p:txBody>
            <a:bodyPr vert="horz" wrap="square" lIns="0" tIns="0" rIns="0" bIns="0" rtlCol="0" anchor="ctr">
              <a:spAutoFit/>
            </a:bodyPr>
            <a:lstStyle/>
            <a:p>
              <a:pPr algn="l"/>
              <a:r>
                <a:rPr lang="en-US" altLang="zh-CN" sz="2800" dirty="0">
                  <a:blipFill>
                    <a:blip r:embed="rId3"/>
                    <a:stretch>
                      <a:fillRect/>
                    </a:stretch>
                  </a:blipFill>
                  <a:cs typeface="+mn-ea"/>
                  <a:sym typeface="+mn-lt"/>
                </a:rPr>
                <a:t>04</a:t>
              </a:r>
              <a:endParaRPr lang="zh-CN" altLang="en-US" sz="2800" dirty="0">
                <a:blipFill>
                  <a:blip r:embed="rId3"/>
                  <a:stretch>
                    <a:fillRect/>
                  </a:stretch>
                </a:blipFill>
                <a:cs typeface="+mn-ea"/>
                <a:sym typeface="+mn-lt"/>
              </a:endParaRPr>
            </a:p>
          </p:txBody>
        </p:sp>
        <p:sp>
          <p:nvSpPr>
            <p:cNvPr id="38" name="文本框 37"/>
            <p:cNvSpPr txBox="1"/>
            <p:nvPr/>
          </p:nvSpPr>
          <p:spPr>
            <a:xfrm>
              <a:off x="6250444" y="5302027"/>
              <a:ext cx="515154" cy="195890"/>
            </a:xfrm>
            <a:prstGeom prst="rect">
              <a:avLst/>
            </a:prstGeom>
            <a:noFill/>
          </p:spPr>
          <p:txBody>
            <a:bodyPr wrap="none" rtlCol="0">
              <a:spAutoFit/>
            </a:bodyPr>
            <a:lstStyle/>
            <a:p>
              <a:r>
                <a:rPr lang="en-US" altLang="zh-CN" sz="700" b="1" dirty="0">
                  <a:solidFill>
                    <a:srgbClr val="818181"/>
                  </a:solidFill>
                  <a:cs typeface="+mn-ea"/>
                  <a:sym typeface="+mn-lt"/>
                </a:rPr>
                <a:t>OPTION</a:t>
              </a:r>
              <a:endParaRPr lang="zh-CN" altLang="en-US" sz="700" b="1" dirty="0">
                <a:solidFill>
                  <a:srgbClr val="818181"/>
                </a:solidFill>
                <a:cs typeface="+mn-ea"/>
                <a:sym typeface="+mn-lt"/>
              </a:endParaRPr>
            </a:p>
          </p:txBody>
        </p:sp>
      </p:grpSp>
      <p:grpSp>
        <p:nvGrpSpPr>
          <p:cNvPr id="21" name="组合 20"/>
          <p:cNvGrpSpPr/>
          <p:nvPr/>
        </p:nvGrpSpPr>
        <p:grpSpPr>
          <a:xfrm>
            <a:off x="6669403" y="2858323"/>
            <a:ext cx="3382408" cy="9726"/>
            <a:chOff x="6327224" y="1896619"/>
            <a:chExt cx="2624395" cy="9524"/>
          </a:xfrm>
        </p:grpSpPr>
        <p:cxnSp>
          <p:nvCxnSpPr>
            <p:cNvPr id="35" name="直接连接符 34"/>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669403" y="4761336"/>
            <a:ext cx="3382408" cy="9726"/>
            <a:chOff x="6327224" y="1896619"/>
            <a:chExt cx="2624395" cy="9524"/>
          </a:xfrm>
        </p:grpSpPr>
        <p:cxnSp>
          <p:nvCxnSpPr>
            <p:cNvPr id="31" name="直接连接符 3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669403" y="5712846"/>
            <a:ext cx="3382408" cy="9726"/>
            <a:chOff x="6327224" y="1896619"/>
            <a:chExt cx="2624395" cy="9524"/>
          </a:xfrm>
        </p:grpSpPr>
        <p:cxnSp>
          <p:nvCxnSpPr>
            <p:cNvPr id="29" name="直接连接符 28"/>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444689" y="2146296"/>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cs typeface="+mn-ea"/>
                <a:sym typeface="+mn-lt"/>
              </a:rPr>
              <a:t>在此添加内容在此添加内容在此添加内容在此添加内容在此添加内容</a:t>
            </a:r>
          </a:p>
        </p:txBody>
      </p:sp>
      <p:sp>
        <p:nvSpPr>
          <p:cNvPr id="26" name="文本框 25"/>
          <p:cNvSpPr txBox="1"/>
          <p:nvPr/>
        </p:nvSpPr>
        <p:spPr>
          <a:xfrm>
            <a:off x="7444689" y="31626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cs typeface="+mn-ea"/>
                <a:sym typeface="+mn-lt"/>
              </a:rPr>
              <a:t>在此添加内容在此添加内容在此添加内容在此添加内容在此添加内容</a:t>
            </a:r>
          </a:p>
        </p:txBody>
      </p:sp>
      <p:sp>
        <p:nvSpPr>
          <p:cNvPr id="27" name="文本框 26"/>
          <p:cNvSpPr txBox="1"/>
          <p:nvPr/>
        </p:nvSpPr>
        <p:spPr>
          <a:xfrm>
            <a:off x="7444689" y="41069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cs typeface="+mn-ea"/>
                <a:sym typeface="+mn-lt"/>
              </a:rPr>
              <a:t>在此添加内容在此添加内容在此添加内容在此添加内容在此添加内容</a:t>
            </a:r>
          </a:p>
        </p:txBody>
      </p:sp>
      <p:sp>
        <p:nvSpPr>
          <p:cNvPr id="28" name="文本框 27"/>
          <p:cNvSpPr txBox="1"/>
          <p:nvPr/>
        </p:nvSpPr>
        <p:spPr>
          <a:xfrm>
            <a:off x="7444689" y="5068671"/>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cs typeface="+mn-ea"/>
                <a:sym typeface="+mn-lt"/>
              </a:rPr>
              <a:t>在此添加内容在此添加内容在此添加内容在此添加内容在此添加内容</a:t>
            </a:r>
          </a:p>
        </p:txBody>
      </p:sp>
      <p:grpSp>
        <p:nvGrpSpPr>
          <p:cNvPr id="50" name="组合 49"/>
          <p:cNvGrpSpPr/>
          <p:nvPr/>
        </p:nvGrpSpPr>
        <p:grpSpPr>
          <a:xfrm>
            <a:off x="6669403" y="3886247"/>
            <a:ext cx="3382408" cy="9726"/>
            <a:chOff x="6327224" y="1896619"/>
            <a:chExt cx="2624395" cy="9524"/>
          </a:xfrm>
        </p:grpSpPr>
        <p:cxnSp>
          <p:nvCxnSpPr>
            <p:cNvPr id="51" name="直接连接符 5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8" presetClass="emph" presetSubtype="0" fill="hold" nodeType="withEffect">
                                  <p:stCondLst>
                                    <p:cond delay="0"/>
                                  </p:stCondLst>
                                  <p:childTnLst>
                                    <p:animRot by="21600000">
                                      <p:cBhvr>
                                        <p:cTn id="11" dur="1000" fill="hold"/>
                                        <p:tgtEl>
                                          <p:spTgt spid="49"/>
                                        </p:tgtEl>
                                        <p:attrNameLst>
                                          <p:attrName>r</p:attrName>
                                        </p:attrNameLst>
                                      </p:cBhvr>
                                    </p:animRot>
                                  </p:childTnLst>
                                </p:cTn>
                              </p:par>
                            </p:childTnLst>
                          </p:cTn>
                        </p:par>
                        <p:par>
                          <p:cTn id="12" fill="hold">
                            <p:stCondLst>
                              <p:cond delay="500"/>
                            </p:stCondLst>
                            <p:childTnLst>
                              <p:par>
                                <p:cTn id="13" presetID="23" presetClass="entr" presetSubtype="32" fill="hold" nodeType="afterEffect">
                                  <p:stCondLst>
                                    <p:cond delay="0"/>
                                  </p:stCondLst>
                                  <p:iterate type="lt">
                                    <p:tmPct val="18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23" presetClass="entr" presetSubtype="32" fill="hold" nodeType="afterEffect">
                                  <p:stCondLst>
                                    <p:cond delay="0"/>
                                  </p:stCondLst>
                                  <p:iterate type="lt">
                                    <p:tmPct val="18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3000"/>
                            </p:stCondLst>
                            <p:childTnLst>
                              <p:par>
                                <p:cTn id="37" presetID="23" presetClass="entr" presetSubtype="32" fill="hold" nodeType="afterEffect">
                                  <p:stCondLst>
                                    <p:cond delay="0"/>
                                  </p:stCondLst>
                                  <p:iterate type="lt">
                                    <p:tmPct val="18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000"/>
                            </p:stCondLst>
                            <p:childTnLst>
                              <p:par>
                                <p:cTn id="49" presetID="23" presetClass="entr" presetSubtype="32" fill="hold" nodeType="afterEffect">
                                  <p:stCondLst>
                                    <p:cond delay="0"/>
                                  </p:stCondLst>
                                  <p:iterate type="lt">
                                    <p:tmPct val="18000"/>
                                  </p:iterate>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strVal val="4*#ppt_w"/>
                                          </p:val>
                                        </p:tav>
                                        <p:tav tm="100000">
                                          <p:val>
                                            <p:strVal val="#ppt_w"/>
                                          </p:val>
                                        </p:tav>
                                      </p:tavLst>
                                    </p:anim>
                                    <p:anim calcmode="lin" valueType="num">
                                      <p:cBhvr>
                                        <p:cTn id="52" dur="500" fill="hold"/>
                                        <p:tgtEl>
                                          <p:spTgt spid="20"/>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4-4</a:t>
            </a:r>
            <a:endParaRPr lang="zh-CN" altLang="en-US" sz="2800" dirty="0">
              <a:solidFill>
                <a:schemeClr val="bg1"/>
              </a:solidFill>
              <a:cs typeface="+mn-ea"/>
              <a:sym typeface="+mn-lt"/>
            </a:endParaRPr>
          </a:p>
        </p:txBody>
      </p:sp>
      <p:grpSp>
        <p:nvGrpSpPr>
          <p:cNvPr id="6" name="组合 5"/>
          <p:cNvGrpSpPr/>
          <p:nvPr/>
        </p:nvGrpSpPr>
        <p:grpSpPr>
          <a:xfrm>
            <a:off x="1910827" y="2087330"/>
            <a:ext cx="3874202" cy="3749026"/>
            <a:chOff x="395536" y="872484"/>
            <a:chExt cx="3874202" cy="3749026"/>
          </a:xfrm>
        </p:grpSpPr>
        <p:grpSp>
          <p:nvGrpSpPr>
            <p:cNvPr id="7" name="组合 6"/>
            <p:cNvGrpSpPr/>
            <p:nvPr/>
          </p:nvGrpSpPr>
          <p:grpSpPr>
            <a:xfrm>
              <a:off x="395536" y="1342720"/>
              <a:ext cx="3874202" cy="3278790"/>
              <a:chOff x="815731" y="1671928"/>
              <a:chExt cx="5280269" cy="4468764"/>
            </a:xfrm>
          </p:grpSpPr>
          <p:grpSp>
            <p:nvGrpSpPr>
              <p:cNvPr id="20" name="组合 19"/>
              <p:cNvGrpSpPr/>
              <p:nvPr/>
            </p:nvGrpSpPr>
            <p:grpSpPr>
              <a:xfrm>
                <a:off x="2268151" y="1674118"/>
                <a:ext cx="966547" cy="4464742"/>
                <a:chOff x="2961736" y="878334"/>
                <a:chExt cx="966547" cy="4464742"/>
              </a:xfrm>
            </p:grpSpPr>
            <p:grpSp>
              <p:nvGrpSpPr>
                <p:cNvPr id="240" name="组合 239"/>
                <p:cNvGrpSpPr/>
                <p:nvPr/>
              </p:nvGrpSpPr>
              <p:grpSpPr>
                <a:xfrm rot="16200000">
                  <a:off x="974427" y="3053080"/>
                  <a:ext cx="4202428" cy="115250"/>
                  <a:chOff x="1377915" y="1296988"/>
                  <a:chExt cx="4202428" cy="152400"/>
                </a:xfrm>
              </p:grpSpPr>
              <p:cxnSp>
                <p:nvCxnSpPr>
                  <p:cNvPr id="281" name="直接连接符 28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1" name="组合 240"/>
                <p:cNvGrpSpPr/>
                <p:nvPr/>
              </p:nvGrpSpPr>
              <p:grpSpPr>
                <a:xfrm rot="5400000">
                  <a:off x="1705691" y="3053080"/>
                  <a:ext cx="4202428" cy="115250"/>
                  <a:chOff x="1377915" y="1296988"/>
                  <a:chExt cx="4202428" cy="152400"/>
                </a:xfrm>
              </p:grpSpPr>
              <p:cxnSp>
                <p:nvCxnSpPr>
                  <p:cNvPr id="250" name="直接连接符 24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2" name="Freeform 325"/>
                <p:cNvSpPr/>
                <p:nvPr/>
              </p:nvSpPr>
              <p:spPr bwMode="auto">
                <a:xfrm>
                  <a:off x="3227542" y="878334"/>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grpSp>
              <p:nvGrpSpPr>
                <p:cNvPr id="243" name="组合 242"/>
                <p:cNvGrpSpPr/>
                <p:nvPr/>
              </p:nvGrpSpPr>
              <p:grpSpPr>
                <a:xfrm>
                  <a:off x="2961736" y="1750007"/>
                  <a:ext cx="966547" cy="969727"/>
                  <a:chOff x="2961736" y="1750007"/>
                  <a:chExt cx="966547" cy="969727"/>
                </a:xfrm>
                <a:effectLst>
                  <a:outerShdw blurRad="127000" dist="63500" dir="2700000" algn="tl" rotWithShape="0">
                    <a:prstClr val="black">
                      <a:alpha val="28000"/>
                    </a:prstClr>
                  </a:outerShdw>
                </a:effectLst>
              </p:grpSpPr>
              <p:grpSp>
                <p:nvGrpSpPr>
                  <p:cNvPr id="245" name="组合 244"/>
                  <p:cNvGrpSpPr/>
                  <p:nvPr/>
                </p:nvGrpSpPr>
                <p:grpSpPr>
                  <a:xfrm>
                    <a:off x="2961736" y="1750007"/>
                    <a:ext cx="966547" cy="969727"/>
                    <a:chOff x="4379543" y="1491533"/>
                    <a:chExt cx="966547" cy="969727"/>
                  </a:xfrm>
                </p:grpSpPr>
                <p:sp>
                  <p:nvSpPr>
                    <p:cNvPr id="24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248"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249" name="Freeform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4D78BF"/>
                    </a:solidFill>
                    <a:ln>
                      <a:solidFill>
                        <a:srgbClr val="514560"/>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cs typeface="+mn-ea"/>
                          <a:sym typeface="+mn-lt"/>
                        </a:rPr>
                        <a:t> </a:t>
                      </a:r>
                      <a:endParaRPr lang="zh-CN" altLang="en-US">
                        <a:solidFill>
                          <a:srgbClr val="B81D2B"/>
                        </a:solidFill>
                        <a:cs typeface="+mn-ea"/>
                        <a:sym typeface="+mn-lt"/>
                      </a:endParaRPr>
                    </a:p>
                  </p:txBody>
                </p:sp>
              </p:grpSp>
              <p:sp>
                <p:nvSpPr>
                  <p:cNvPr id="246" name="椭圆 24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cs typeface="+mn-ea"/>
                      <a:sym typeface="+mn-lt"/>
                    </a:endParaRPr>
                  </a:p>
                </p:txBody>
              </p:sp>
            </p:grpSp>
            <p:sp>
              <p:nvSpPr>
                <p:cNvPr id="244" name="文本框 1551"/>
                <p:cNvSpPr txBox="1"/>
                <p:nvPr/>
              </p:nvSpPr>
              <p:spPr>
                <a:xfrm>
                  <a:off x="2995159" y="2052021"/>
                  <a:ext cx="784438" cy="419479"/>
                </a:xfrm>
                <a:prstGeom prst="rect">
                  <a:avLst/>
                </a:prstGeom>
                <a:noFill/>
              </p:spPr>
              <p:txBody>
                <a:bodyPr wrap="square" rtlCol="0">
                  <a:spAutoFit/>
                </a:bodyPr>
                <a:lstStyle/>
                <a:p>
                  <a:r>
                    <a:rPr lang="en-US" altLang="zh-CN" sz="1400" b="1" dirty="0">
                      <a:solidFill>
                        <a:srgbClr val="4D78BF"/>
                      </a:solidFill>
                      <a:cs typeface="+mn-ea"/>
                      <a:sym typeface="+mn-lt"/>
                    </a:rPr>
                    <a:t>75%</a:t>
                  </a:r>
                  <a:endParaRPr lang="zh-CN" altLang="en-US" sz="1400" b="1" dirty="0">
                    <a:solidFill>
                      <a:srgbClr val="4D78BF"/>
                    </a:solidFill>
                    <a:cs typeface="+mn-ea"/>
                    <a:sym typeface="+mn-lt"/>
                  </a:endParaRPr>
                </a:p>
              </p:txBody>
            </p:sp>
          </p:grpSp>
          <p:grpSp>
            <p:nvGrpSpPr>
              <p:cNvPr id="21" name="组合 20"/>
              <p:cNvGrpSpPr/>
              <p:nvPr/>
            </p:nvGrpSpPr>
            <p:grpSpPr>
              <a:xfrm rot="16200000">
                <a:off x="-1171578" y="3850696"/>
                <a:ext cx="4202428" cy="115250"/>
                <a:chOff x="1377915" y="1296988"/>
                <a:chExt cx="4202428" cy="152400"/>
              </a:xfrm>
            </p:grpSpPr>
            <p:cxnSp>
              <p:nvCxnSpPr>
                <p:cNvPr id="209" name="直接连接符 2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5400000">
                <a:off x="-440314" y="3850696"/>
                <a:ext cx="4202428" cy="115250"/>
                <a:chOff x="1377915" y="1296988"/>
                <a:chExt cx="4202428" cy="152400"/>
              </a:xfrm>
            </p:grpSpPr>
            <p:cxnSp>
              <p:nvCxnSpPr>
                <p:cNvPr id="178" name="直接连接符 177"/>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Freeform 325"/>
              <p:cNvSpPr/>
              <p:nvPr/>
            </p:nvSpPr>
            <p:spPr bwMode="auto">
              <a:xfrm>
                <a:off x="1081537" y="1675950"/>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grpSp>
            <p:nvGrpSpPr>
              <p:cNvPr id="24" name="组合 23"/>
              <p:cNvGrpSpPr/>
              <p:nvPr/>
            </p:nvGrpSpPr>
            <p:grpSpPr>
              <a:xfrm>
                <a:off x="815731" y="4595074"/>
                <a:ext cx="966547" cy="969727"/>
                <a:chOff x="1288212" y="1699131"/>
                <a:chExt cx="966547" cy="969727"/>
              </a:xfrm>
            </p:grpSpPr>
            <p:grpSp>
              <p:nvGrpSpPr>
                <p:cNvPr id="171" name="组合 170"/>
                <p:cNvGrpSpPr/>
                <p:nvPr/>
              </p:nvGrpSpPr>
              <p:grpSpPr>
                <a:xfrm>
                  <a:off x="1288212" y="1699131"/>
                  <a:ext cx="966547" cy="969727"/>
                  <a:chOff x="2961736" y="1750007"/>
                  <a:chExt cx="966547" cy="969727"/>
                </a:xfrm>
                <a:effectLst>
                  <a:outerShdw blurRad="127000" dist="63500" dir="2700000" algn="tl" rotWithShape="0">
                    <a:prstClr val="black">
                      <a:alpha val="28000"/>
                    </a:prstClr>
                  </a:outerShdw>
                </a:effectLst>
              </p:grpSpPr>
              <p:grpSp>
                <p:nvGrpSpPr>
                  <p:cNvPr id="173" name="组合 172"/>
                  <p:cNvGrpSpPr/>
                  <p:nvPr/>
                </p:nvGrpSpPr>
                <p:grpSpPr>
                  <a:xfrm>
                    <a:off x="2961736" y="1750007"/>
                    <a:ext cx="966547" cy="969727"/>
                    <a:chOff x="4379543" y="1491533"/>
                    <a:chExt cx="966547" cy="969727"/>
                  </a:xfrm>
                </p:grpSpPr>
                <p:sp>
                  <p:nvSpPr>
                    <p:cNvPr id="175"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176"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177" name="Freeform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F39E02"/>
                    </a:solidFill>
                    <a:ln>
                      <a:solidFill>
                        <a:srgbClr val="FF9933"/>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cs typeface="+mn-ea"/>
                          <a:sym typeface="+mn-lt"/>
                        </a:rPr>
                        <a:t> </a:t>
                      </a:r>
                      <a:endParaRPr lang="zh-CN" altLang="en-US">
                        <a:solidFill>
                          <a:srgbClr val="B81D2B"/>
                        </a:solidFill>
                        <a:cs typeface="+mn-ea"/>
                        <a:sym typeface="+mn-lt"/>
                      </a:endParaRPr>
                    </a:p>
                  </p:txBody>
                </p:sp>
              </p:grpSp>
              <p:sp>
                <p:nvSpPr>
                  <p:cNvPr id="174" name="椭圆 173"/>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cs typeface="+mn-ea"/>
                      <a:sym typeface="+mn-lt"/>
                    </a:endParaRPr>
                  </a:p>
                </p:txBody>
              </p:sp>
            </p:grpSp>
            <p:sp>
              <p:nvSpPr>
                <p:cNvPr id="172" name="文本框 7787"/>
                <p:cNvSpPr txBox="1"/>
                <p:nvPr/>
              </p:nvSpPr>
              <p:spPr>
                <a:xfrm>
                  <a:off x="1321635" y="2001146"/>
                  <a:ext cx="784438" cy="419479"/>
                </a:xfrm>
                <a:prstGeom prst="rect">
                  <a:avLst/>
                </a:prstGeom>
                <a:noFill/>
              </p:spPr>
              <p:txBody>
                <a:bodyPr wrap="square" rtlCol="0">
                  <a:spAutoFit/>
                </a:bodyPr>
                <a:lstStyle/>
                <a:p>
                  <a:r>
                    <a:rPr lang="en-US" altLang="zh-CN" sz="1400" b="1" dirty="0">
                      <a:solidFill>
                        <a:srgbClr val="F39E02"/>
                      </a:solidFill>
                      <a:cs typeface="+mn-ea"/>
                      <a:sym typeface="+mn-lt"/>
                    </a:rPr>
                    <a:t>20%</a:t>
                  </a:r>
                  <a:endParaRPr lang="zh-CN" altLang="en-US" sz="1400" b="1" dirty="0">
                    <a:solidFill>
                      <a:srgbClr val="F39E02"/>
                    </a:solidFill>
                    <a:cs typeface="+mn-ea"/>
                    <a:sym typeface="+mn-lt"/>
                  </a:endParaRPr>
                </a:p>
              </p:txBody>
            </p:sp>
          </p:grpSp>
          <p:grpSp>
            <p:nvGrpSpPr>
              <p:cNvPr id="25" name="组合 24"/>
              <p:cNvGrpSpPr/>
              <p:nvPr/>
            </p:nvGrpSpPr>
            <p:grpSpPr>
              <a:xfrm rot="16200000">
                <a:off x="1713074" y="3847911"/>
                <a:ext cx="4202428" cy="115250"/>
                <a:chOff x="1377915" y="1296988"/>
                <a:chExt cx="4202428" cy="152400"/>
              </a:xfrm>
            </p:grpSpPr>
            <p:cxnSp>
              <p:nvCxnSpPr>
                <p:cNvPr id="140" name="直接连接符 1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2444338" y="3847911"/>
                <a:ext cx="4202428" cy="115250"/>
                <a:chOff x="1377915" y="1296988"/>
                <a:chExt cx="4202428" cy="152400"/>
              </a:xfrm>
            </p:grpSpPr>
            <p:cxnSp>
              <p:nvCxnSpPr>
                <p:cNvPr id="109" name="直接连接符 1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325"/>
              <p:cNvSpPr/>
              <p:nvPr/>
            </p:nvSpPr>
            <p:spPr bwMode="auto">
              <a:xfrm>
                <a:off x="3966189" y="1673165"/>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grpSp>
            <p:nvGrpSpPr>
              <p:cNvPr id="28" name="组合 27"/>
              <p:cNvGrpSpPr/>
              <p:nvPr/>
            </p:nvGrpSpPr>
            <p:grpSpPr>
              <a:xfrm>
                <a:off x="3700383" y="3930264"/>
                <a:ext cx="966547" cy="969727"/>
                <a:chOff x="4172864" y="1696346"/>
                <a:chExt cx="966547" cy="969727"/>
              </a:xfrm>
            </p:grpSpPr>
            <p:grpSp>
              <p:nvGrpSpPr>
                <p:cNvPr id="102" name="组合 101"/>
                <p:cNvGrpSpPr/>
                <p:nvPr/>
              </p:nvGrpSpPr>
              <p:grpSpPr>
                <a:xfrm>
                  <a:off x="4172864" y="1696346"/>
                  <a:ext cx="966547" cy="969727"/>
                  <a:chOff x="2961736" y="1750007"/>
                  <a:chExt cx="966547" cy="969727"/>
                </a:xfrm>
                <a:effectLst>
                  <a:outerShdw blurRad="127000" dist="63500" dir="2700000" algn="tl" rotWithShape="0">
                    <a:prstClr val="black">
                      <a:alpha val="28000"/>
                    </a:prstClr>
                  </a:outerShdw>
                </a:effectLst>
              </p:grpSpPr>
              <p:grpSp>
                <p:nvGrpSpPr>
                  <p:cNvPr id="104" name="组合 103"/>
                  <p:cNvGrpSpPr/>
                  <p:nvPr/>
                </p:nvGrpSpPr>
                <p:grpSpPr>
                  <a:xfrm>
                    <a:off x="2961736" y="1750007"/>
                    <a:ext cx="966547" cy="969727"/>
                    <a:chOff x="4379543" y="1491533"/>
                    <a:chExt cx="966547" cy="969727"/>
                  </a:xfrm>
                </p:grpSpPr>
                <p:sp>
                  <p:nvSpPr>
                    <p:cNvPr id="106"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107"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108" name="Freeform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E72918"/>
                    </a:solidFill>
                    <a:ln>
                      <a:solidFill>
                        <a:srgbClr val="DB4141"/>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cs typeface="+mn-ea"/>
                          <a:sym typeface="+mn-lt"/>
                        </a:rPr>
                        <a:t> </a:t>
                      </a:r>
                      <a:endParaRPr lang="zh-CN" altLang="en-US">
                        <a:solidFill>
                          <a:srgbClr val="B81D2B"/>
                        </a:solidFill>
                        <a:cs typeface="+mn-ea"/>
                        <a:sym typeface="+mn-lt"/>
                      </a:endParaRPr>
                    </a:p>
                  </p:txBody>
                </p:sp>
              </p:grpSp>
              <p:sp>
                <p:nvSpPr>
                  <p:cNvPr id="105" name="椭圆 104"/>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cs typeface="+mn-ea"/>
                      <a:sym typeface="+mn-lt"/>
                    </a:endParaRPr>
                  </a:p>
                </p:txBody>
              </p:sp>
            </p:grpSp>
            <p:sp>
              <p:nvSpPr>
                <p:cNvPr id="103" name="文本框 7933"/>
                <p:cNvSpPr txBox="1"/>
                <p:nvPr/>
              </p:nvSpPr>
              <p:spPr>
                <a:xfrm>
                  <a:off x="4206287" y="1998361"/>
                  <a:ext cx="784438" cy="419479"/>
                </a:xfrm>
                <a:prstGeom prst="rect">
                  <a:avLst/>
                </a:prstGeom>
                <a:noFill/>
              </p:spPr>
              <p:txBody>
                <a:bodyPr wrap="square" rtlCol="0">
                  <a:spAutoFit/>
                </a:bodyPr>
                <a:lstStyle/>
                <a:p>
                  <a:r>
                    <a:rPr lang="en-US" altLang="zh-CN" sz="1400" b="1" dirty="0">
                      <a:solidFill>
                        <a:srgbClr val="E72918"/>
                      </a:solidFill>
                      <a:cs typeface="+mn-ea"/>
                      <a:sym typeface="+mn-lt"/>
                    </a:rPr>
                    <a:t>40%</a:t>
                  </a:r>
                  <a:endParaRPr lang="zh-CN" altLang="en-US" sz="1400" b="1" dirty="0">
                    <a:solidFill>
                      <a:srgbClr val="E72918"/>
                    </a:solidFill>
                    <a:cs typeface="+mn-ea"/>
                    <a:sym typeface="+mn-lt"/>
                  </a:endParaRPr>
                </a:p>
              </p:txBody>
            </p:sp>
          </p:grpSp>
          <p:grpSp>
            <p:nvGrpSpPr>
              <p:cNvPr id="29" name="组合 28"/>
              <p:cNvGrpSpPr/>
              <p:nvPr/>
            </p:nvGrpSpPr>
            <p:grpSpPr>
              <a:xfrm rot="16200000">
                <a:off x="3142144" y="3846674"/>
                <a:ext cx="4202428" cy="115250"/>
                <a:chOff x="1377915" y="1296988"/>
                <a:chExt cx="4202428" cy="152400"/>
              </a:xfrm>
            </p:grpSpPr>
            <p:cxnSp>
              <p:nvCxnSpPr>
                <p:cNvPr id="71" name="直接连接符 7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5400000">
                <a:off x="3873408" y="3846674"/>
                <a:ext cx="4202428" cy="115250"/>
                <a:chOff x="1377915" y="1296988"/>
                <a:chExt cx="4202428" cy="152400"/>
              </a:xfrm>
            </p:grpSpPr>
            <p:cxnSp>
              <p:nvCxnSpPr>
                <p:cNvPr id="40" name="直接连接符 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325"/>
              <p:cNvSpPr/>
              <p:nvPr/>
            </p:nvSpPr>
            <p:spPr bwMode="auto">
              <a:xfrm>
                <a:off x="5395259" y="1671928"/>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2"/>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grpSp>
            <p:nvGrpSpPr>
              <p:cNvPr id="32" name="组合 31"/>
              <p:cNvGrpSpPr/>
              <p:nvPr/>
            </p:nvGrpSpPr>
            <p:grpSpPr>
              <a:xfrm>
                <a:off x="5129453" y="3226903"/>
                <a:ext cx="966547" cy="969727"/>
                <a:chOff x="5601934" y="1695109"/>
                <a:chExt cx="966547" cy="969727"/>
              </a:xfrm>
            </p:grpSpPr>
            <p:grpSp>
              <p:nvGrpSpPr>
                <p:cNvPr id="33" name="组合 32"/>
                <p:cNvGrpSpPr/>
                <p:nvPr/>
              </p:nvGrpSpPr>
              <p:grpSpPr>
                <a:xfrm>
                  <a:off x="5601934" y="1695109"/>
                  <a:ext cx="966547" cy="969727"/>
                  <a:chOff x="2961736" y="1750007"/>
                  <a:chExt cx="966547" cy="969727"/>
                </a:xfrm>
                <a:effectLst>
                  <a:outerShdw blurRad="127000" dist="63500" dir="2700000" algn="tl" rotWithShape="0">
                    <a:prstClr val="black">
                      <a:alpha val="28000"/>
                    </a:prstClr>
                  </a:outerShdw>
                </a:effectLst>
              </p:grpSpPr>
              <p:grpSp>
                <p:nvGrpSpPr>
                  <p:cNvPr id="35" name="组合 34"/>
                  <p:cNvGrpSpPr/>
                  <p:nvPr/>
                </p:nvGrpSpPr>
                <p:grpSpPr>
                  <a:xfrm>
                    <a:off x="2961736" y="1750007"/>
                    <a:ext cx="966547" cy="969727"/>
                    <a:chOff x="4379543" y="1491533"/>
                    <a:chExt cx="966547" cy="969727"/>
                  </a:xfrm>
                </p:grpSpPr>
                <p:sp>
                  <p:nvSpPr>
                    <p:cNvPr id="3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38" name="Oval 360"/>
                    <p:cNvSpPr>
                      <a:spLocks noChangeArrowheads="1"/>
                    </p:cNvSpPr>
                    <p:nvPr/>
                  </p:nvSpPr>
                  <p:spPr bwMode="auto">
                    <a:xfrm>
                      <a:off x="4413087" y="1528942"/>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cs typeface="+mn-ea"/>
                        <a:sym typeface="+mn-lt"/>
                      </a:endParaRPr>
                    </a:p>
                  </p:txBody>
                </p:sp>
                <p:sp>
                  <p:nvSpPr>
                    <p:cNvPr id="39" name="Freeform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00AFBB"/>
                    </a:solidFill>
                    <a:ln>
                      <a:solidFill>
                        <a:srgbClr val="09ACBF"/>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cs typeface="+mn-ea"/>
                          <a:sym typeface="+mn-lt"/>
                        </a:rPr>
                        <a:t> </a:t>
                      </a:r>
                      <a:endParaRPr lang="zh-CN" altLang="en-US">
                        <a:solidFill>
                          <a:srgbClr val="B81D2B"/>
                        </a:solidFill>
                        <a:cs typeface="+mn-ea"/>
                        <a:sym typeface="+mn-lt"/>
                      </a:endParaRPr>
                    </a:p>
                  </p:txBody>
                </p:sp>
              </p:grpSp>
              <p:sp>
                <p:nvSpPr>
                  <p:cNvPr id="36" name="椭圆 3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cs typeface="+mn-ea"/>
                      <a:sym typeface="+mn-lt"/>
                    </a:endParaRPr>
                  </a:p>
                </p:txBody>
              </p:sp>
            </p:grpSp>
            <p:sp>
              <p:nvSpPr>
                <p:cNvPr id="34" name="文本框 8006"/>
                <p:cNvSpPr txBox="1"/>
                <p:nvPr/>
              </p:nvSpPr>
              <p:spPr>
                <a:xfrm>
                  <a:off x="5635357" y="1998360"/>
                  <a:ext cx="784438" cy="419479"/>
                </a:xfrm>
                <a:prstGeom prst="rect">
                  <a:avLst/>
                </a:prstGeom>
                <a:noFill/>
              </p:spPr>
              <p:txBody>
                <a:bodyPr wrap="square" rtlCol="0">
                  <a:spAutoFit/>
                </a:bodyPr>
                <a:lstStyle/>
                <a:p>
                  <a:r>
                    <a:rPr lang="en-US" altLang="zh-CN" sz="1400" b="1" dirty="0">
                      <a:solidFill>
                        <a:srgbClr val="00AFBB"/>
                      </a:solidFill>
                      <a:cs typeface="+mn-ea"/>
                      <a:sym typeface="+mn-lt"/>
                    </a:rPr>
                    <a:t>53%</a:t>
                  </a:r>
                  <a:endParaRPr lang="zh-CN" altLang="en-US" sz="1400" b="1" dirty="0">
                    <a:solidFill>
                      <a:srgbClr val="00AFBB"/>
                    </a:solidFill>
                    <a:cs typeface="+mn-ea"/>
                    <a:sym typeface="+mn-lt"/>
                  </a:endParaRPr>
                </a:p>
              </p:txBody>
            </p:sp>
          </p:grpSp>
        </p:grpSp>
        <p:grpSp>
          <p:nvGrpSpPr>
            <p:cNvPr id="8" name="组合 7"/>
            <p:cNvGrpSpPr/>
            <p:nvPr/>
          </p:nvGrpSpPr>
          <p:grpSpPr>
            <a:xfrm>
              <a:off x="1663714" y="872484"/>
              <a:ext cx="304128" cy="304128"/>
              <a:chOff x="2225183" y="1228663"/>
              <a:chExt cx="379395" cy="379395"/>
            </a:xfrm>
          </p:grpSpPr>
          <p:sp>
            <p:nvSpPr>
              <p:cNvPr id="18" name="Freeform 5054"/>
              <p:cNvSpPr>
                <a:spLocks noEditPoints="1"/>
              </p:cNvSpPr>
              <p:nvPr/>
            </p:nvSpPr>
            <p:spPr bwMode="auto">
              <a:xfrm>
                <a:off x="2225183" y="1228663"/>
                <a:ext cx="379395" cy="379395"/>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7 h 68"/>
                  <a:gd name="T12" fmla="*/ 2 w 68"/>
                  <a:gd name="T13" fmla="*/ 34 h 68"/>
                  <a:gd name="T14" fmla="*/ 34 w 68"/>
                  <a:gd name="T15" fmla="*/ 2 h 68"/>
                  <a:gd name="T16" fmla="*/ 66 w 68"/>
                  <a:gd name="T17" fmla="*/ 34 h 68"/>
                  <a:gd name="T18" fmla="*/ 34 w 68"/>
                  <a:gd name="T1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58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9" name="Freeform 5055"/>
              <p:cNvSpPr/>
              <p:nvPr/>
            </p:nvSpPr>
            <p:spPr bwMode="auto">
              <a:xfrm>
                <a:off x="2352433" y="1289932"/>
                <a:ext cx="68339" cy="190876"/>
              </a:xfrm>
              <a:custGeom>
                <a:avLst/>
                <a:gdLst>
                  <a:gd name="T0" fmla="*/ 12 w 12"/>
                  <a:gd name="T1" fmla="*/ 1 h 34"/>
                  <a:gd name="T2" fmla="*/ 11 w 12"/>
                  <a:gd name="T3" fmla="*/ 0 h 34"/>
                  <a:gd name="T4" fmla="*/ 10 w 12"/>
                  <a:gd name="T5" fmla="*/ 1 h 34"/>
                  <a:gd name="T6" fmla="*/ 10 w 12"/>
                  <a:gd name="T7" fmla="*/ 23 h 34"/>
                  <a:gd name="T8" fmla="*/ 0 w 12"/>
                  <a:gd name="T9" fmla="*/ 33 h 34"/>
                  <a:gd name="T10" fmla="*/ 0 w 12"/>
                  <a:gd name="T11" fmla="*/ 34 h 34"/>
                  <a:gd name="T12" fmla="*/ 1 w 12"/>
                  <a:gd name="T13" fmla="*/ 34 h 34"/>
                  <a:gd name="T14" fmla="*/ 1 w 12"/>
                  <a:gd name="T15" fmla="*/ 34 h 34"/>
                  <a:gd name="T16" fmla="*/ 12 w 12"/>
                  <a:gd name="T17" fmla="*/ 24 h 34"/>
                  <a:gd name="T18" fmla="*/ 12 w 12"/>
                  <a:gd name="T19" fmla="*/ 24 h 34"/>
                  <a:gd name="T20" fmla="*/ 12 w 12"/>
                  <a:gd name="T21" fmla="*/ 23 h 34"/>
                  <a:gd name="T22" fmla="*/ 12 w 12"/>
                  <a:gd name="T2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58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9" name="Freeform 5062"/>
            <p:cNvSpPr>
              <a:spLocks noEditPoints="1"/>
            </p:cNvSpPr>
            <p:nvPr/>
          </p:nvSpPr>
          <p:spPr bwMode="auto">
            <a:xfrm>
              <a:off x="590560" y="873583"/>
              <a:ext cx="340019" cy="277682"/>
            </a:xfrm>
            <a:custGeom>
              <a:avLst/>
              <a:gdLst>
                <a:gd name="T0" fmla="*/ 152 w 180"/>
                <a:gd name="T1" fmla="*/ 147 h 147"/>
                <a:gd name="T2" fmla="*/ 102 w 180"/>
                <a:gd name="T3" fmla="*/ 147 h 147"/>
                <a:gd name="T4" fmla="*/ 102 w 180"/>
                <a:gd name="T5" fmla="*/ 95 h 147"/>
                <a:gd name="T6" fmla="*/ 78 w 180"/>
                <a:gd name="T7" fmla="*/ 95 h 147"/>
                <a:gd name="T8" fmla="*/ 78 w 180"/>
                <a:gd name="T9" fmla="*/ 147 h 147"/>
                <a:gd name="T10" fmla="*/ 28 w 180"/>
                <a:gd name="T11" fmla="*/ 147 h 147"/>
                <a:gd name="T12" fmla="*/ 28 w 180"/>
                <a:gd name="T13" fmla="*/ 71 h 147"/>
                <a:gd name="T14" fmla="*/ 0 w 180"/>
                <a:gd name="T15" fmla="*/ 71 h 147"/>
                <a:gd name="T16" fmla="*/ 90 w 180"/>
                <a:gd name="T17" fmla="*/ 0 h 147"/>
                <a:gd name="T18" fmla="*/ 116 w 180"/>
                <a:gd name="T19" fmla="*/ 21 h 147"/>
                <a:gd name="T20" fmla="*/ 116 w 180"/>
                <a:gd name="T21" fmla="*/ 3 h 147"/>
                <a:gd name="T22" fmla="*/ 137 w 180"/>
                <a:gd name="T23" fmla="*/ 3 h 147"/>
                <a:gd name="T24" fmla="*/ 137 w 180"/>
                <a:gd name="T25" fmla="*/ 38 h 147"/>
                <a:gd name="T26" fmla="*/ 180 w 180"/>
                <a:gd name="T27" fmla="*/ 71 h 147"/>
                <a:gd name="T28" fmla="*/ 152 w 180"/>
                <a:gd name="T29" fmla="*/ 71 h 147"/>
                <a:gd name="T30" fmla="*/ 152 w 180"/>
                <a:gd name="T31" fmla="*/ 147 h 147"/>
                <a:gd name="T32" fmla="*/ 107 w 180"/>
                <a:gd name="T33" fmla="*/ 145 h 147"/>
                <a:gd name="T34" fmla="*/ 147 w 180"/>
                <a:gd name="T35" fmla="*/ 145 h 147"/>
                <a:gd name="T36" fmla="*/ 147 w 180"/>
                <a:gd name="T37" fmla="*/ 69 h 147"/>
                <a:gd name="T38" fmla="*/ 168 w 180"/>
                <a:gd name="T39" fmla="*/ 69 h 147"/>
                <a:gd name="T40" fmla="*/ 133 w 180"/>
                <a:gd name="T41" fmla="*/ 40 h 147"/>
                <a:gd name="T42" fmla="*/ 133 w 180"/>
                <a:gd name="T43" fmla="*/ 5 h 147"/>
                <a:gd name="T44" fmla="*/ 118 w 180"/>
                <a:gd name="T45" fmla="*/ 5 h 147"/>
                <a:gd name="T46" fmla="*/ 118 w 180"/>
                <a:gd name="T47" fmla="*/ 29 h 147"/>
                <a:gd name="T48" fmla="*/ 90 w 180"/>
                <a:gd name="T49" fmla="*/ 5 h 147"/>
                <a:gd name="T50" fmla="*/ 12 w 180"/>
                <a:gd name="T51" fmla="*/ 69 h 147"/>
                <a:gd name="T52" fmla="*/ 33 w 180"/>
                <a:gd name="T53" fmla="*/ 69 h 147"/>
                <a:gd name="T54" fmla="*/ 33 w 180"/>
                <a:gd name="T55" fmla="*/ 145 h 147"/>
                <a:gd name="T56" fmla="*/ 73 w 180"/>
                <a:gd name="T57" fmla="*/ 145 h 147"/>
                <a:gd name="T58" fmla="*/ 73 w 180"/>
                <a:gd name="T59" fmla="*/ 90 h 147"/>
                <a:gd name="T60" fmla="*/ 107 w 180"/>
                <a:gd name="T61" fmla="*/ 90 h 147"/>
                <a:gd name="T62" fmla="*/ 107 w 180"/>
                <a:gd name="T63"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7">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75000"/>
                    <a:lumOff val="25000"/>
                  </a:schemeClr>
                </a:solidFill>
                <a:cs typeface="+mn-ea"/>
                <a:sym typeface="+mn-lt"/>
              </a:endParaRPr>
            </a:p>
          </p:txBody>
        </p:sp>
        <p:grpSp>
          <p:nvGrpSpPr>
            <p:cNvPr id="10" name="组合 9"/>
            <p:cNvGrpSpPr/>
            <p:nvPr/>
          </p:nvGrpSpPr>
          <p:grpSpPr>
            <a:xfrm>
              <a:off x="2768918" y="875792"/>
              <a:ext cx="187010" cy="300350"/>
              <a:chOff x="3391643" y="1233376"/>
              <a:chExt cx="233293" cy="374682"/>
            </a:xfrm>
          </p:grpSpPr>
          <p:sp>
            <p:nvSpPr>
              <p:cNvPr id="14" name="Freeform 5058"/>
              <p:cNvSpPr>
                <a:spLocks noEditPoints="1"/>
              </p:cNvSpPr>
              <p:nvPr/>
            </p:nvSpPr>
            <p:spPr bwMode="auto">
              <a:xfrm>
                <a:off x="3485902" y="1579780"/>
                <a:ext cx="44774" cy="28278"/>
              </a:xfrm>
              <a:custGeom>
                <a:avLst/>
                <a:gdLst>
                  <a:gd name="T0" fmla="*/ 6 w 8"/>
                  <a:gd name="T1" fmla="*/ 0 h 5"/>
                  <a:gd name="T2" fmla="*/ 2 w 8"/>
                  <a:gd name="T3" fmla="*/ 0 h 5"/>
                  <a:gd name="T4" fmla="*/ 0 w 8"/>
                  <a:gd name="T5" fmla="*/ 2 h 5"/>
                  <a:gd name="T6" fmla="*/ 2 w 8"/>
                  <a:gd name="T7" fmla="*/ 5 h 5"/>
                  <a:gd name="T8" fmla="*/ 6 w 8"/>
                  <a:gd name="T9" fmla="*/ 5 h 5"/>
                  <a:gd name="T10" fmla="*/ 8 w 8"/>
                  <a:gd name="T11" fmla="*/ 2 h 5"/>
                  <a:gd name="T12" fmla="*/ 6 w 8"/>
                  <a:gd name="T13" fmla="*/ 0 h 5"/>
                  <a:gd name="T14" fmla="*/ 6 w 8"/>
                  <a:gd name="T15" fmla="*/ 3 h 5"/>
                  <a:gd name="T16" fmla="*/ 2 w 8"/>
                  <a:gd name="T17" fmla="*/ 3 h 5"/>
                  <a:gd name="T18" fmla="*/ 1 w 8"/>
                  <a:gd name="T19" fmla="*/ 2 h 5"/>
                  <a:gd name="T20" fmla="*/ 2 w 8"/>
                  <a:gd name="T21" fmla="*/ 2 h 5"/>
                  <a:gd name="T22" fmla="*/ 6 w 8"/>
                  <a:gd name="T23" fmla="*/ 2 h 5"/>
                  <a:gd name="T24" fmla="*/ 7 w 8"/>
                  <a:gd name="T25" fmla="*/ 2 h 5"/>
                  <a:gd name="T26" fmla="*/ 6 w 8"/>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5" name="Freeform 5059"/>
              <p:cNvSpPr>
                <a:spLocks noEditPoints="1"/>
              </p:cNvSpPr>
              <p:nvPr/>
            </p:nvSpPr>
            <p:spPr bwMode="auto">
              <a:xfrm>
                <a:off x="3469407" y="1551502"/>
                <a:ext cx="77765" cy="28278"/>
              </a:xfrm>
              <a:custGeom>
                <a:avLst/>
                <a:gdLst>
                  <a:gd name="T0" fmla="*/ 12 w 14"/>
                  <a:gd name="T1" fmla="*/ 0 h 5"/>
                  <a:gd name="T2" fmla="*/ 2 w 14"/>
                  <a:gd name="T3" fmla="*/ 0 h 5"/>
                  <a:gd name="T4" fmla="*/ 0 w 14"/>
                  <a:gd name="T5" fmla="*/ 3 h 5"/>
                  <a:gd name="T6" fmla="*/ 2 w 14"/>
                  <a:gd name="T7" fmla="*/ 5 h 5"/>
                  <a:gd name="T8" fmla="*/ 12 w 14"/>
                  <a:gd name="T9" fmla="*/ 5 h 5"/>
                  <a:gd name="T10" fmla="*/ 14 w 14"/>
                  <a:gd name="T11" fmla="*/ 3 h 5"/>
                  <a:gd name="T12" fmla="*/ 12 w 14"/>
                  <a:gd name="T13" fmla="*/ 0 h 5"/>
                  <a:gd name="T14" fmla="*/ 12 w 14"/>
                  <a:gd name="T15" fmla="*/ 3 h 5"/>
                  <a:gd name="T16" fmla="*/ 2 w 14"/>
                  <a:gd name="T17" fmla="*/ 3 h 5"/>
                  <a:gd name="T18" fmla="*/ 1 w 14"/>
                  <a:gd name="T19" fmla="*/ 3 h 5"/>
                  <a:gd name="T20" fmla="*/ 2 w 14"/>
                  <a:gd name="T21" fmla="*/ 2 h 5"/>
                  <a:gd name="T22" fmla="*/ 12 w 14"/>
                  <a:gd name="T23" fmla="*/ 2 h 5"/>
                  <a:gd name="T24" fmla="*/ 13 w 14"/>
                  <a:gd name="T25" fmla="*/ 3 h 5"/>
                  <a:gd name="T26" fmla="*/ 12 w 14"/>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6" name="Freeform 5060"/>
              <p:cNvSpPr>
                <a:spLocks noEditPoints="1"/>
              </p:cNvSpPr>
              <p:nvPr/>
            </p:nvSpPr>
            <p:spPr bwMode="auto">
              <a:xfrm>
                <a:off x="3457624" y="1518512"/>
                <a:ext cx="101330" cy="32991"/>
              </a:xfrm>
              <a:custGeom>
                <a:avLst/>
                <a:gdLst>
                  <a:gd name="T0" fmla="*/ 15 w 18"/>
                  <a:gd name="T1" fmla="*/ 0 h 6"/>
                  <a:gd name="T2" fmla="*/ 3 w 18"/>
                  <a:gd name="T3" fmla="*/ 0 h 6"/>
                  <a:gd name="T4" fmla="*/ 0 w 18"/>
                  <a:gd name="T5" fmla="*/ 3 h 6"/>
                  <a:gd name="T6" fmla="*/ 3 w 18"/>
                  <a:gd name="T7" fmla="*/ 6 h 6"/>
                  <a:gd name="T8" fmla="*/ 15 w 18"/>
                  <a:gd name="T9" fmla="*/ 6 h 6"/>
                  <a:gd name="T10" fmla="*/ 18 w 18"/>
                  <a:gd name="T11" fmla="*/ 3 h 6"/>
                  <a:gd name="T12" fmla="*/ 15 w 18"/>
                  <a:gd name="T13" fmla="*/ 0 h 6"/>
                  <a:gd name="T14" fmla="*/ 15 w 18"/>
                  <a:gd name="T15" fmla="*/ 5 h 6"/>
                  <a:gd name="T16" fmla="*/ 3 w 18"/>
                  <a:gd name="T17" fmla="*/ 5 h 6"/>
                  <a:gd name="T18" fmla="*/ 2 w 18"/>
                  <a:gd name="T19" fmla="*/ 3 h 6"/>
                  <a:gd name="T20" fmla="*/ 3 w 18"/>
                  <a:gd name="T21" fmla="*/ 2 h 6"/>
                  <a:gd name="T22" fmla="*/ 15 w 18"/>
                  <a:gd name="T23" fmla="*/ 2 h 6"/>
                  <a:gd name="T24" fmla="*/ 16 w 18"/>
                  <a:gd name="T25" fmla="*/ 3 h 6"/>
                  <a:gd name="T26" fmla="*/ 15 w 18"/>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7" name="Freeform 5061"/>
              <p:cNvSpPr>
                <a:spLocks noEditPoints="1"/>
              </p:cNvSpPr>
              <p:nvPr/>
            </p:nvSpPr>
            <p:spPr bwMode="auto">
              <a:xfrm>
                <a:off x="3391643" y="1233376"/>
                <a:ext cx="233293" cy="280423"/>
              </a:xfrm>
              <a:custGeom>
                <a:avLst/>
                <a:gdLst>
                  <a:gd name="T0" fmla="*/ 21 w 42"/>
                  <a:gd name="T1" fmla="*/ 0 h 50"/>
                  <a:gd name="T2" fmla="*/ 0 w 42"/>
                  <a:gd name="T3" fmla="*/ 21 h 50"/>
                  <a:gd name="T4" fmla="*/ 4 w 42"/>
                  <a:gd name="T5" fmla="*/ 34 h 50"/>
                  <a:gd name="T6" fmla="*/ 12 w 42"/>
                  <a:gd name="T7" fmla="*/ 49 h 50"/>
                  <a:gd name="T8" fmla="*/ 12 w 42"/>
                  <a:gd name="T9" fmla="*/ 50 h 50"/>
                  <a:gd name="T10" fmla="*/ 30 w 42"/>
                  <a:gd name="T11" fmla="*/ 50 h 50"/>
                  <a:gd name="T12" fmla="*/ 30 w 42"/>
                  <a:gd name="T13" fmla="*/ 49 h 50"/>
                  <a:gd name="T14" fmla="*/ 38 w 42"/>
                  <a:gd name="T15" fmla="*/ 34 h 50"/>
                  <a:gd name="T16" fmla="*/ 42 w 42"/>
                  <a:gd name="T17" fmla="*/ 21 h 50"/>
                  <a:gd name="T18" fmla="*/ 21 w 42"/>
                  <a:gd name="T19" fmla="*/ 0 h 50"/>
                  <a:gd name="T20" fmla="*/ 36 w 42"/>
                  <a:gd name="T21" fmla="*/ 33 h 50"/>
                  <a:gd name="T22" fmla="*/ 29 w 42"/>
                  <a:gd name="T23" fmla="*/ 48 h 50"/>
                  <a:gd name="T24" fmla="*/ 13 w 42"/>
                  <a:gd name="T25" fmla="*/ 48 h 50"/>
                  <a:gd name="T26" fmla="*/ 6 w 42"/>
                  <a:gd name="T27" fmla="*/ 33 h 50"/>
                  <a:gd name="T28" fmla="*/ 1 w 42"/>
                  <a:gd name="T29" fmla="*/ 21 h 50"/>
                  <a:gd name="T30" fmla="*/ 21 w 42"/>
                  <a:gd name="T31" fmla="*/ 1 h 50"/>
                  <a:gd name="T32" fmla="*/ 41 w 42"/>
                  <a:gd name="T33" fmla="*/ 21 h 50"/>
                  <a:gd name="T34" fmla="*/ 36 w 42"/>
                  <a:gd name="T35"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0">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11" name="组合 10"/>
            <p:cNvGrpSpPr/>
            <p:nvPr/>
          </p:nvGrpSpPr>
          <p:grpSpPr>
            <a:xfrm>
              <a:off x="3802758" y="878319"/>
              <a:ext cx="224791" cy="281460"/>
              <a:chOff x="4461487" y="1245159"/>
              <a:chExt cx="280423" cy="351117"/>
            </a:xfrm>
          </p:grpSpPr>
          <p:sp>
            <p:nvSpPr>
              <p:cNvPr id="12" name="Freeform 5056"/>
              <p:cNvSpPr>
                <a:spLocks noEditPoints="1"/>
              </p:cNvSpPr>
              <p:nvPr/>
            </p:nvSpPr>
            <p:spPr bwMode="auto">
              <a:xfrm>
                <a:off x="4529826" y="1245159"/>
                <a:ext cx="143746" cy="15081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 h 27"/>
                  <a:gd name="T12" fmla="*/ 25 w 26"/>
                  <a:gd name="T13" fmla="*/ 13 h 27"/>
                  <a:gd name="T14" fmla="*/ 13 w 26"/>
                  <a:gd name="T15" fmla="*/ 26 h 27"/>
                  <a:gd name="T16" fmla="*/ 1 w 26"/>
                  <a:gd name="T17" fmla="*/ 13 h 27"/>
                  <a:gd name="T18" fmla="*/ 13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3" name="Freeform 5057"/>
              <p:cNvSpPr>
                <a:spLocks noEditPoints="1"/>
              </p:cNvSpPr>
              <p:nvPr/>
            </p:nvSpPr>
            <p:spPr bwMode="auto">
              <a:xfrm>
                <a:off x="4461487" y="1400687"/>
                <a:ext cx="280423" cy="195589"/>
              </a:xfrm>
              <a:custGeom>
                <a:avLst/>
                <a:gdLst>
                  <a:gd name="T0" fmla="*/ 41 w 50"/>
                  <a:gd name="T1" fmla="*/ 0 h 35"/>
                  <a:gd name="T2" fmla="*/ 34 w 50"/>
                  <a:gd name="T3" fmla="*/ 0 h 35"/>
                  <a:gd name="T4" fmla="*/ 29 w 50"/>
                  <a:gd name="T5" fmla="*/ 22 h 35"/>
                  <a:gd name="T6" fmla="*/ 25 w 50"/>
                  <a:gd name="T7" fmla="*/ 5 h 35"/>
                  <a:gd name="T8" fmla="*/ 28 w 50"/>
                  <a:gd name="T9" fmla="*/ 2 h 35"/>
                  <a:gd name="T10" fmla="*/ 27 w 50"/>
                  <a:gd name="T11" fmla="*/ 0 h 35"/>
                  <a:gd name="T12" fmla="*/ 25 w 50"/>
                  <a:gd name="T13" fmla="*/ 0 h 35"/>
                  <a:gd name="T14" fmla="*/ 23 w 50"/>
                  <a:gd name="T15" fmla="*/ 0 h 35"/>
                  <a:gd name="T16" fmla="*/ 22 w 50"/>
                  <a:gd name="T17" fmla="*/ 2 h 35"/>
                  <a:gd name="T18" fmla="*/ 25 w 50"/>
                  <a:gd name="T19" fmla="*/ 5 h 35"/>
                  <a:gd name="T20" fmla="*/ 21 w 50"/>
                  <a:gd name="T21" fmla="*/ 22 h 35"/>
                  <a:gd name="T22" fmla="*/ 16 w 50"/>
                  <a:gd name="T23" fmla="*/ 0 h 35"/>
                  <a:gd name="T24" fmla="*/ 9 w 50"/>
                  <a:gd name="T25" fmla="*/ 0 h 35"/>
                  <a:gd name="T26" fmla="*/ 0 w 50"/>
                  <a:gd name="T27" fmla="*/ 12 h 35"/>
                  <a:gd name="T28" fmla="*/ 0 w 50"/>
                  <a:gd name="T29" fmla="*/ 35 h 35"/>
                  <a:gd name="T30" fmla="*/ 50 w 50"/>
                  <a:gd name="T31" fmla="*/ 35 h 35"/>
                  <a:gd name="T32" fmla="*/ 50 w 50"/>
                  <a:gd name="T33" fmla="*/ 12 h 35"/>
                  <a:gd name="T34" fmla="*/ 41 w 50"/>
                  <a:gd name="T35" fmla="*/ 0 h 35"/>
                  <a:gd name="T36" fmla="*/ 49 w 50"/>
                  <a:gd name="T37" fmla="*/ 33 h 35"/>
                  <a:gd name="T38" fmla="*/ 1 w 50"/>
                  <a:gd name="T39" fmla="*/ 33 h 35"/>
                  <a:gd name="T40" fmla="*/ 1 w 50"/>
                  <a:gd name="T41" fmla="*/ 12 h 35"/>
                  <a:gd name="T42" fmla="*/ 9 w 50"/>
                  <a:gd name="T43" fmla="*/ 1 h 35"/>
                  <a:gd name="T44" fmla="*/ 15 w 50"/>
                  <a:gd name="T45" fmla="*/ 1 h 35"/>
                  <a:gd name="T46" fmla="*/ 21 w 50"/>
                  <a:gd name="T47" fmla="*/ 29 h 35"/>
                  <a:gd name="T48" fmla="*/ 25 w 50"/>
                  <a:gd name="T49" fmla="*/ 10 h 35"/>
                  <a:gd name="T50" fmla="*/ 29 w 50"/>
                  <a:gd name="T51" fmla="*/ 29 h 35"/>
                  <a:gd name="T52" fmla="*/ 35 w 50"/>
                  <a:gd name="T53" fmla="*/ 1 h 35"/>
                  <a:gd name="T54" fmla="*/ 41 w 50"/>
                  <a:gd name="T55" fmla="*/ 1 h 35"/>
                  <a:gd name="T56" fmla="*/ 49 w 50"/>
                  <a:gd name="T57" fmla="*/ 12 h 35"/>
                  <a:gd name="T58" fmla="*/ 49 w 50"/>
                  <a:gd name="T5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5">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grpSp>
        <p:nvGrpSpPr>
          <p:cNvPr id="312" name="组合 311"/>
          <p:cNvGrpSpPr/>
          <p:nvPr/>
        </p:nvGrpSpPr>
        <p:grpSpPr>
          <a:xfrm>
            <a:off x="6440906" y="2049112"/>
            <a:ext cx="3843953" cy="924445"/>
            <a:chOff x="4944546" y="834266"/>
            <a:chExt cx="3843953" cy="924445"/>
          </a:xfrm>
        </p:grpSpPr>
        <p:sp>
          <p:nvSpPr>
            <p:cNvPr id="313"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F39E02"/>
                  </a:solidFill>
                  <a:cs typeface="+mn-ea"/>
                  <a:sym typeface="+mn-lt"/>
                </a:rPr>
                <a:t>01</a:t>
              </a:r>
              <a:endParaRPr lang="zh-CN" altLang="en-US" b="1" dirty="0">
                <a:solidFill>
                  <a:srgbClr val="F39E02"/>
                </a:solidFill>
                <a:cs typeface="+mn-ea"/>
                <a:sym typeface="+mn-lt"/>
              </a:endParaRPr>
            </a:p>
          </p:txBody>
        </p:sp>
        <p:sp>
          <p:nvSpPr>
            <p:cNvPr id="314" name="文本框 9595"/>
            <p:cNvSpPr txBox="1"/>
            <p:nvPr/>
          </p:nvSpPr>
          <p:spPr>
            <a:xfrm>
              <a:off x="4944546" y="1149313"/>
              <a:ext cx="3843953" cy="609398"/>
            </a:xfrm>
            <a:prstGeom prst="rect">
              <a:avLst/>
            </a:prstGeom>
            <a:noFill/>
          </p:spPr>
          <p:txBody>
            <a:bodyPr wrap="square" rtlCol="0">
              <a:spAutoFit/>
            </a:bodyPr>
            <a:lstStyle/>
            <a:p>
              <a:pPr algn="just">
                <a:lnSpc>
                  <a:spcPct val="120000"/>
                </a:lnSpc>
              </a:pPr>
              <a:r>
                <a:rPr lang="zh-CN" altLang="en-US" sz="1400" dirty="0">
                  <a:solidFill>
                    <a:srgbClr val="565E5D"/>
                  </a:solidFill>
                  <a:cs typeface="+mn-ea"/>
                  <a:sym typeface="+mn-lt"/>
                </a:rPr>
                <a:t>您的内容打在这里，或通过复制您的文本后在此框中选择粘贴并选择只保留文字</a:t>
              </a:r>
            </a:p>
          </p:txBody>
        </p:sp>
      </p:grpSp>
      <p:grpSp>
        <p:nvGrpSpPr>
          <p:cNvPr id="315" name="组合 314"/>
          <p:cNvGrpSpPr/>
          <p:nvPr/>
        </p:nvGrpSpPr>
        <p:grpSpPr>
          <a:xfrm>
            <a:off x="6440906" y="2933077"/>
            <a:ext cx="3843953" cy="924445"/>
            <a:chOff x="4944546" y="834266"/>
            <a:chExt cx="3843953" cy="924445"/>
          </a:xfrm>
        </p:grpSpPr>
        <p:sp>
          <p:nvSpPr>
            <p:cNvPr id="316"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4D78BF"/>
                  </a:solidFill>
                  <a:cs typeface="+mn-ea"/>
                  <a:sym typeface="+mn-lt"/>
                </a:rPr>
                <a:t>02</a:t>
              </a:r>
              <a:endParaRPr lang="zh-CN" altLang="en-US" b="1" dirty="0">
                <a:solidFill>
                  <a:srgbClr val="4D78BF"/>
                </a:solidFill>
                <a:cs typeface="+mn-ea"/>
                <a:sym typeface="+mn-lt"/>
              </a:endParaRPr>
            </a:p>
          </p:txBody>
        </p:sp>
        <p:sp>
          <p:nvSpPr>
            <p:cNvPr id="317" name="文本框 9595"/>
            <p:cNvSpPr txBox="1"/>
            <p:nvPr/>
          </p:nvSpPr>
          <p:spPr>
            <a:xfrm>
              <a:off x="4944546" y="1149313"/>
              <a:ext cx="3843953" cy="609398"/>
            </a:xfrm>
            <a:prstGeom prst="rect">
              <a:avLst/>
            </a:prstGeom>
            <a:noFill/>
          </p:spPr>
          <p:txBody>
            <a:bodyPr wrap="square" rtlCol="0">
              <a:spAutoFit/>
            </a:bodyPr>
            <a:lstStyle/>
            <a:p>
              <a:pPr algn="just">
                <a:lnSpc>
                  <a:spcPct val="120000"/>
                </a:lnSpc>
              </a:pPr>
              <a:r>
                <a:rPr lang="zh-CN" altLang="en-US" sz="1400" dirty="0">
                  <a:solidFill>
                    <a:srgbClr val="565E5D"/>
                  </a:solidFill>
                  <a:cs typeface="+mn-ea"/>
                  <a:sym typeface="+mn-lt"/>
                </a:rPr>
                <a:t>您的内容打在这里，或通过复制您的文本后在此框中选择粘贴并选择只保留文字</a:t>
              </a:r>
            </a:p>
          </p:txBody>
        </p:sp>
      </p:grpSp>
      <p:grpSp>
        <p:nvGrpSpPr>
          <p:cNvPr id="318" name="组合 317"/>
          <p:cNvGrpSpPr/>
          <p:nvPr/>
        </p:nvGrpSpPr>
        <p:grpSpPr>
          <a:xfrm>
            <a:off x="6440906" y="3817042"/>
            <a:ext cx="3843953" cy="924445"/>
            <a:chOff x="4944546" y="834266"/>
            <a:chExt cx="3843953" cy="924445"/>
          </a:xfrm>
        </p:grpSpPr>
        <p:sp>
          <p:nvSpPr>
            <p:cNvPr id="319"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E72918"/>
                  </a:solidFill>
                  <a:cs typeface="+mn-ea"/>
                  <a:sym typeface="+mn-lt"/>
                </a:rPr>
                <a:t>03</a:t>
              </a:r>
              <a:endParaRPr lang="zh-CN" altLang="en-US" b="1" dirty="0">
                <a:solidFill>
                  <a:srgbClr val="E72918"/>
                </a:solidFill>
                <a:cs typeface="+mn-ea"/>
                <a:sym typeface="+mn-lt"/>
              </a:endParaRPr>
            </a:p>
          </p:txBody>
        </p:sp>
        <p:sp>
          <p:nvSpPr>
            <p:cNvPr id="320" name="文本框 9595"/>
            <p:cNvSpPr txBox="1"/>
            <p:nvPr/>
          </p:nvSpPr>
          <p:spPr>
            <a:xfrm>
              <a:off x="4944546" y="1149313"/>
              <a:ext cx="3843953" cy="609398"/>
            </a:xfrm>
            <a:prstGeom prst="rect">
              <a:avLst/>
            </a:prstGeom>
            <a:noFill/>
          </p:spPr>
          <p:txBody>
            <a:bodyPr wrap="square" rtlCol="0">
              <a:spAutoFit/>
            </a:bodyPr>
            <a:lstStyle/>
            <a:p>
              <a:pPr algn="just">
                <a:lnSpc>
                  <a:spcPct val="120000"/>
                </a:lnSpc>
              </a:pPr>
              <a:r>
                <a:rPr lang="zh-CN" altLang="en-US" sz="1400" dirty="0">
                  <a:solidFill>
                    <a:srgbClr val="565E5D"/>
                  </a:solidFill>
                  <a:cs typeface="+mn-ea"/>
                  <a:sym typeface="+mn-lt"/>
                </a:rPr>
                <a:t>您的内容打在这里，或通过复制您的文本后在此框中选择粘贴并选择只保留文字</a:t>
              </a:r>
            </a:p>
          </p:txBody>
        </p:sp>
      </p:grpSp>
      <p:grpSp>
        <p:nvGrpSpPr>
          <p:cNvPr id="321" name="组合 320"/>
          <p:cNvGrpSpPr/>
          <p:nvPr/>
        </p:nvGrpSpPr>
        <p:grpSpPr>
          <a:xfrm>
            <a:off x="6440906" y="4701007"/>
            <a:ext cx="3843953" cy="924445"/>
            <a:chOff x="4944546" y="834266"/>
            <a:chExt cx="3843953" cy="924445"/>
          </a:xfrm>
        </p:grpSpPr>
        <p:sp>
          <p:nvSpPr>
            <p:cNvPr id="322"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00AFBB"/>
                  </a:solidFill>
                  <a:cs typeface="+mn-ea"/>
                  <a:sym typeface="+mn-lt"/>
                </a:rPr>
                <a:t>04</a:t>
              </a:r>
              <a:endParaRPr lang="zh-CN" altLang="en-US" b="1" dirty="0">
                <a:solidFill>
                  <a:srgbClr val="00AFBB"/>
                </a:solidFill>
                <a:cs typeface="+mn-ea"/>
                <a:sym typeface="+mn-lt"/>
              </a:endParaRPr>
            </a:p>
          </p:txBody>
        </p:sp>
        <p:sp>
          <p:nvSpPr>
            <p:cNvPr id="323" name="文本框 9595"/>
            <p:cNvSpPr txBox="1"/>
            <p:nvPr/>
          </p:nvSpPr>
          <p:spPr>
            <a:xfrm>
              <a:off x="4944546" y="1149313"/>
              <a:ext cx="3843953" cy="609398"/>
            </a:xfrm>
            <a:prstGeom prst="rect">
              <a:avLst/>
            </a:prstGeom>
            <a:noFill/>
          </p:spPr>
          <p:txBody>
            <a:bodyPr wrap="square" rtlCol="0">
              <a:spAutoFit/>
            </a:bodyPr>
            <a:lstStyle/>
            <a:p>
              <a:pPr algn="just">
                <a:lnSpc>
                  <a:spcPct val="120000"/>
                </a:lnSpc>
              </a:pPr>
              <a:r>
                <a:rPr lang="zh-CN" altLang="en-US" sz="1400" dirty="0">
                  <a:solidFill>
                    <a:srgbClr val="565E5D"/>
                  </a:solidFill>
                  <a:cs typeface="+mn-ea"/>
                  <a:sym typeface="+mn-lt"/>
                </a:rPr>
                <a:t>您的内容打在这里，或通过复制您的文本后在此框中选择粘贴并选择只保留文字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15"/>
                                        </p:tgtEl>
                                        <p:attrNameLst>
                                          <p:attrName>style.visibility</p:attrName>
                                        </p:attrNameLst>
                                      </p:cBhvr>
                                      <p:to>
                                        <p:strVal val="visible"/>
                                      </p:to>
                                    </p:set>
                                    <p:anim calcmode="lin" valueType="num">
                                      <p:cBhvr additive="base">
                                        <p:cTn id="16" dur="500" fill="hold"/>
                                        <p:tgtEl>
                                          <p:spTgt spid="315"/>
                                        </p:tgtEl>
                                        <p:attrNameLst>
                                          <p:attrName>ppt_x</p:attrName>
                                        </p:attrNameLst>
                                      </p:cBhvr>
                                      <p:tavLst>
                                        <p:tav tm="0">
                                          <p:val>
                                            <p:strVal val="#ppt_x"/>
                                          </p:val>
                                        </p:tav>
                                        <p:tav tm="100000">
                                          <p:val>
                                            <p:strVal val="#ppt_x"/>
                                          </p:val>
                                        </p:tav>
                                      </p:tavLst>
                                    </p:anim>
                                    <p:anim calcmode="lin" valueType="num">
                                      <p:cBhvr additive="base">
                                        <p:cTn id="17" dur="500" fill="hold"/>
                                        <p:tgtEl>
                                          <p:spTgt spid="3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18"/>
                                        </p:tgtEl>
                                        <p:attrNameLst>
                                          <p:attrName>style.visibility</p:attrName>
                                        </p:attrNameLst>
                                      </p:cBhvr>
                                      <p:to>
                                        <p:strVal val="visible"/>
                                      </p:to>
                                    </p:set>
                                    <p:anim calcmode="lin" valueType="num">
                                      <p:cBhvr additive="base">
                                        <p:cTn id="21" dur="500" fill="hold"/>
                                        <p:tgtEl>
                                          <p:spTgt spid="318"/>
                                        </p:tgtEl>
                                        <p:attrNameLst>
                                          <p:attrName>ppt_x</p:attrName>
                                        </p:attrNameLst>
                                      </p:cBhvr>
                                      <p:tavLst>
                                        <p:tav tm="0">
                                          <p:val>
                                            <p:strVal val="#ppt_x"/>
                                          </p:val>
                                        </p:tav>
                                        <p:tav tm="100000">
                                          <p:val>
                                            <p:strVal val="#ppt_x"/>
                                          </p:val>
                                        </p:tav>
                                      </p:tavLst>
                                    </p:anim>
                                    <p:anim calcmode="lin" valueType="num">
                                      <p:cBhvr additive="base">
                                        <p:cTn id="22" dur="500" fill="hold"/>
                                        <p:tgtEl>
                                          <p:spTgt spid="3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21"/>
                                        </p:tgtEl>
                                        <p:attrNameLst>
                                          <p:attrName>style.visibility</p:attrName>
                                        </p:attrNameLst>
                                      </p:cBhvr>
                                      <p:to>
                                        <p:strVal val="visible"/>
                                      </p:to>
                                    </p:set>
                                    <p:anim calcmode="lin" valueType="num">
                                      <p:cBhvr additive="base">
                                        <p:cTn id="26" dur="500" fill="hold"/>
                                        <p:tgtEl>
                                          <p:spTgt spid="321"/>
                                        </p:tgtEl>
                                        <p:attrNameLst>
                                          <p:attrName>ppt_x</p:attrName>
                                        </p:attrNameLst>
                                      </p:cBhvr>
                                      <p:tavLst>
                                        <p:tav tm="0">
                                          <p:val>
                                            <p:strVal val="#ppt_x"/>
                                          </p:val>
                                        </p:tav>
                                        <p:tav tm="100000">
                                          <p:val>
                                            <p:strVal val="#ppt_x"/>
                                          </p:val>
                                        </p:tav>
                                      </p:tavLst>
                                    </p:anim>
                                    <p:anim calcmode="lin" valueType="num">
                                      <p:cBhvr additive="base">
                                        <p:cTn id="27"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43053" y="1802672"/>
            <a:ext cx="4431376" cy="4403850"/>
            <a:chOff x="1104759" y="1606732"/>
            <a:chExt cx="4431376" cy="4403850"/>
          </a:xfrm>
        </p:grpSpPr>
        <p:sp>
          <p:nvSpPr>
            <p:cNvPr id="5" name="Freeform 5"/>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7"/>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8"/>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9"/>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0"/>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1"/>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2"/>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3"/>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Freeform 14"/>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Freeform 15"/>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7" name="文本框 16"/>
          <p:cNvSpPr txBox="1"/>
          <p:nvPr/>
        </p:nvSpPr>
        <p:spPr>
          <a:xfrm>
            <a:off x="6055413" y="2891010"/>
            <a:ext cx="4801314" cy="1015663"/>
          </a:xfrm>
          <a:prstGeom prst="rect">
            <a:avLst/>
          </a:prstGeom>
          <a:noFill/>
        </p:spPr>
        <p:txBody>
          <a:bodyPr wrap="none" rtlCol="0">
            <a:spAutoFit/>
          </a:bodyPr>
          <a:lstStyle/>
          <a:p>
            <a:r>
              <a:rPr lang="zh-CN" altLang="en-US" sz="6000" b="1" dirty="0">
                <a:blipFill>
                  <a:blip r:embed="rId5"/>
                  <a:stretch>
                    <a:fillRect/>
                  </a:stretch>
                </a:blipFill>
                <a:cs typeface="+mn-ea"/>
                <a:sym typeface="+mn-lt"/>
              </a:rPr>
              <a:t>感谢您的观看</a:t>
            </a:r>
          </a:p>
        </p:txBody>
      </p:sp>
      <p:sp>
        <p:nvSpPr>
          <p:cNvPr id="18" name="任意多边形 17"/>
          <p:cNvSpPr/>
          <p:nvPr/>
        </p:nvSpPr>
        <p:spPr>
          <a:xfrm rot="16200000">
            <a:off x="8400364" y="1315847"/>
            <a:ext cx="111412"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5"/>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19948 0.27291 L -1.875E-6 2.22222E-6 " pathEditMode="relative" rAng="0" ptsTypes="AA">
                                      <p:cBhvr>
                                        <p:cTn id="8" dur="2000" fill="hold"/>
                                        <p:tgtEl>
                                          <p:spTgt spid="16"/>
                                        </p:tgtEl>
                                        <p:attrNameLst>
                                          <p:attrName>ppt_x</p:attrName>
                                          <p:attrName>ppt_y</p:attrName>
                                        </p:attrNameLst>
                                      </p:cBhvr>
                                      <p:rCtr x="9974" y="-13657"/>
                                    </p:animMotion>
                                  </p:childTnLst>
                                </p:cTn>
                              </p:par>
                            </p:childTnLst>
                          </p:cTn>
                        </p:par>
                        <p:par>
                          <p:cTn id="9" fill="hold">
                            <p:stCondLst>
                              <p:cond delay="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2"/>
                  <a:stretch>
                    <a:fillRect/>
                  </a:stretch>
                </a:blipFill>
                <a:cs typeface="+mn-ea"/>
                <a:sym typeface="+mn-lt"/>
              </a:rPr>
              <a:t>1</a:t>
            </a:r>
            <a:endParaRPr lang="zh-CN" altLang="en-US" sz="28700" b="1" dirty="0">
              <a:blipFill>
                <a:blip r:embed="rId2"/>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3" name="文本框 2"/>
          <p:cNvSpPr txBox="1"/>
          <p:nvPr/>
        </p:nvSpPr>
        <p:spPr>
          <a:xfrm>
            <a:off x="6641974" y="3271723"/>
            <a:ext cx="2278188" cy="1862048"/>
          </a:xfrm>
          <a:prstGeom prst="rect">
            <a:avLst/>
          </a:prstGeom>
          <a:noFill/>
        </p:spPr>
        <p:txBody>
          <a:bodyPr wrap="none" rtlCol="0">
            <a:spAutoFit/>
          </a:bodyPr>
          <a:lstStyle/>
          <a:p>
            <a:r>
              <a:rPr lang="en-US" altLang="zh-CN" sz="11500" b="1" dirty="0">
                <a:blipFill>
                  <a:blip r:embed="rId3"/>
                  <a:stretch>
                    <a:fillRect/>
                  </a:stretch>
                </a:blipFill>
                <a:cs typeface="+mn-ea"/>
                <a:sym typeface="+mn-lt"/>
              </a:rPr>
              <a:t>NE</a:t>
            </a:r>
            <a:endParaRPr lang="zh-CN" altLang="en-US" sz="11500" b="1" dirty="0">
              <a:blipFill>
                <a:blip r:embed="rId3"/>
                <a:stretch>
                  <a:fillRect/>
                </a:stretch>
              </a:blipFill>
              <a:cs typeface="+mn-ea"/>
              <a:sym typeface="+mn-lt"/>
            </a:endParaRPr>
          </a:p>
        </p:txBody>
      </p:sp>
      <p:grpSp>
        <p:nvGrpSpPr>
          <p:cNvPr id="5" name="组合 4"/>
          <p:cNvGrpSpPr/>
          <p:nvPr/>
        </p:nvGrpSpPr>
        <p:grpSpPr>
          <a:xfrm>
            <a:off x="5273038" y="358282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extLst>
                  <a:ext uri="{28A0092B-C50C-407E-A947-70E740481C1C}">
                    <a14:useLocalDpi xmlns:a14="http://schemas.microsoft.com/office/drawing/2010/main" val="0"/>
                  </a:ext>
                </a:extLst>
              </a:blip>
              <a:srcRect/>
              <a:stretch>
                <a:fillRect/>
              </a:stretch>
            </a:blipFill>
            <a:ln w="60325"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cs typeface="+mn-ea"/>
                <a:sym typeface="+mn-lt"/>
              </a:rPr>
              <a:t>工作概述</a:t>
            </a:r>
          </a:p>
        </p:txBody>
      </p:sp>
      <p:sp>
        <p:nvSpPr>
          <p:cNvPr id="16" name="矩形 15"/>
          <p:cNvSpPr/>
          <p:nvPr/>
        </p:nvSpPr>
        <p:spPr>
          <a:xfrm>
            <a:off x="5502999" y="2762066"/>
            <a:ext cx="5529862" cy="625171"/>
          </a:xfrm>
          <a:prstGeom prst="rect">
            <a:avLst/>
          </a:prstGeom>
        </p:spPr>
        <p:txBody>
          <a:bodyPr wrap="square">
            <a:spAutoFit/>
          </a:bodyPr>
          <a:lstStyle/>
          <a:p>
            <a:pPr defTabSz="1218565">
              <a:lnSpc>
                <a:spcPct val="130000"/>
              </a:lnSpc>
              <a:defRPr/>
            </a:pPr>
            <a:r>
              <a:rPr lang="zh-CN" altLang="en-US" sz="1400" kern="0" dirty="0">
                <a:solidFill>
                  <a:srgbClr val="4D78BF"/>
                </a:solidFill>
                <a:cs typeface="+mn-ea"/>
                <a:sym typeface="+mn-lt"/>
              </a:rPr>
              <a:t>您的内容打在这里，或者通过复制您的文本后，在此框中选择粘贴，并选择只保留文字。</a:t>
            </a:r>
            <a:endParaRPr lang="zh-CN" altLang="en-US" sz="1400" dirty="0">
              <a:solidFill>
                <a:srgbClr val="4D78BF"/>
              </a:solidFill>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14:bounceEnd="40000">
                                          <p:cBhvr additive="base">
                                            <p:cTn id="29"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599"/>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599"/>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1-1</a:t>
            </a:r>
            <a:endParaRPr lang="zh-CN" altLang="en-US" sz="2800" dirty="0">
              <a:solidFill>
                <a:schemeClr val="bg1"/>
              </a:solidFill>
              <a:cs typeface="+mn-ea"/>
              <a:sym typeface="+mn-lt"/>
            </a:endParaRPr>
          </a:p>
        </p:txBody>
      </p:sp>
      <p:sp>
        <p:nvSpPr>
          <p:cNvPr id="7" name="Freeform 244"/>
          <p:cNvSpPr/>
          <p:nvPr/>
        </p:nvSpPr>
        <p:spPr bwMode="auto">
          <a:xfrm>
            <a:off x="6518365" y="4291934"/>
            <a:ext cx="2705560" cy="1246590"/>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blipFill dpi="0" rotWithShape="1">
            <a:blip r:embed="rId3">
              <a:extLst>
                <a:ext uri="{28A0092B-C50C-407E-A947-70E740481C1C}">
                  <a14:useLocalDpi xmlns:a14="http://schemas.microsoft.com/office/drawing/2010/main" val="0"/>
                </a:ext>
              </a:extLst>
            </a:blip>
            <a:srcRect/>
            <a:stretch>
              <a:fillRect/>
            </a:stretch>
          </a:blipFill>
          <a:ln w="30163"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245"/>
          <p:cNvSpPr/>
          <p:nvPr/>
        </p:nvSpPr>
        <p:spPr bwMode="auto">
          <a:xfrm>
            <a:off x="6823084" y="2805260"/>
            <a:ext cx="1791393" cy="2687091"/>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blipFill dpi="0" rotWithShape="1">
            <a:blip r:embed="rId4">
              <a:extLst>
                <a:ext uri="{28A0092B-C50C-407E-A947-70E740481C1C}">
                  <a14:useLocalDpi xmlns:a14="http://schemas.microsoft.com/office/drawing/2010/main" val="0"/>
                </a:ext>
              </a:extLst>
            </a:blip>
            <a:srcRect/>
            <a:stretch>
              <a:fillRect/>
            </a:stretch>
          </a:blipFill>
          <a:ln w="30163"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6" name="组合 5"/>
          <p:cNvGrpSpPr/>
          <p:nvPr/>
        </p:nvGrpSpPr>
        <p:grpSpPr>
          <a:xfrm>
            <a:off x="8568309" y="2740625"/>
            <a:ext cx="1246591" cy="2797899"/>
            <a:chOff x="8568309" y="2740625"/>
            <a:chExt cx="1246591" cy="2797899"/>
          </a:xfrm>
        </p:grpSpPr>
        <p:sp>
          <p:nvSpPr>
            <p:cNvPr id="9" name="Freeform 246"/>
            <p:cNvSpPr/>
            <p:nvPr/>
          </p:nvSpPr>
          <p:spPr bwMode="auto">
            <a:xfrm>
              <a:off x="8568309" y="2740625"/>
              <a:ext cx="1246591" cy="2797899"/>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Oval 247"/>
            <p:cNvSpPr>
              <a:spLocks noChangeArrowheads="1"/>
            </p:cNvSpPr>
            <p:nvPr/>
          </p:nvSpPr>
          <p:spPr bwMode="auto">
            <a:xfrm>
              <a:off x="8826861" y="5104524"/>
              <a:ext cx="193917" cy="193916"/>
            </a:xfrm>
            <a:prstGeom prst="ellipse">
              <a:avLst/>
            </a:prstGeom>
            <a:solidFill>
              <a:srgbClr val="000000"/>
            </a:solidFill>
            <a:ln w="9525">
              <a:solidFill>
                <a:srgbClr val="00000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1" name="组合 10"/>
          <p:cNvGrpSpPr/>
          <p:nvPr/>
        </p:nvGrpSpPr>
        <p:grpSpPr>
          <a:xfrm>
            <a:off x="1546704" y="3603984"/>
            <a:ext cx="473999" cy="400946"/>
            <a:chOff x="9543502" y="2688540"/>
            <a:chExt cx="631998" cy="534594"/>
          </a:xfrm>
          <a:blipFill>
            <a:blip r:embed="rId4"/>
            <a:stretch>
              <a:fillRect/>
            </a:stretch>
          </a:blipFill>
        </p:grpSpPr>
        <p:sp>
          <p:nvSpPr>
            <p:cNvPr id="12"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1546704" y="4150618"/>
            <a:ext cx="384806" cy="367817"/>
            <a:chOff x="10175500" y="3476839"/>
            <a:chExt cx="513074" cy="490422"/>
          </a:xfrm>
          <a:blipFill>
            <a:blip r:embed="rId2"/>
            <a:stretch>
              <a:fillRect/>
            </a:stretch>
          </a:blipFill>
        </p:grpSpPr>
        <p:sp>
          <p:nvSpPr>
            <p:cNvPr id="17"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2" name="组合 21"/>
          <p:cNvGrpSpPr/>
          <p:nvPr/>
        </p:nvGrpSpPr>
        <p:grpSpPr>
          <a:xfrm>
            <a:off x="1546704" y="3110310"/>
            <a:ext cx="401795" cy="275225"/>
            <a:chOff x="8917167" y="2211710"/>
            <a:chExt cx="535726" cy="366967"/>
          </a:xfrm>
          <a:blipFill>
            <a:blip r:embed="rId3"/>
            <a:stretch>
              <a:fillRect/>
            </a:stretch>
          </a:blipFill>
        </p:grpSpPr>
        <p:sp>
          <p:nvSpPr>
            <p:cNvPr id="2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 name="文本框 79"/>
          <p:cNvSpPr txBox="1"/>
          <p:nvPr/>
        </p:nvSpPr>
        <p:spPr>
          <a:xfrm>
            <a:off x="2033316" y="4201326"/>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sp>
        <p:nvSpPr>
          <p:cNvPr id="30" name="文本框 79"/>
          <p:cNvSpPr txBox="1"/>
          <p:nvPr/>
        </p:nvSpPr>
        <p:spPr>
          <a:xfrm>
            <a:off x="2033316" y="3631655"/>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dirty="0">
                <a:cs typeface="+mn-ea"/>
                <a:sym typeface="+mn-lt"/>
              </a:rPr>
              <a:t>这里输入您的文这里输入您的文字</a:t>
            </a:r>
            <a:endParaRPr lang="en-US" altLang="zh-CN" sz="1600" dirty="0">
              <a:cs typeface="+mn-ea"/>
              <a:sym typeface="+mn-lt"/>
            </a:endParaRPr>
          </a:p>
        </p:txBody>
      </p:sp>
      <p:sp>
        <p:nvSpPr>
          <p:cNvPr id="31" name="文本框 79"/>
          <p:cNvSpPr txBox="1"/>
          <p:nvPr/>
        </p:nvSpPr>
        <p:spPr>
          <a:xfrm>
            <a:off x="2033316" y="3061848"/>
            <a:ext cx="3216265" cy="341568"/>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cs typeface="+mn-ea"/>
                <a:sym typeface="+mn-lt"/>
              </a:rPr>
              <a:t>这里输入您的文这里输入您的文字</a:t>
            </a:r>
            <a:endParaRPr lang="en-US" altLang="zh-CN" sz="1600">
              <a:cs typeface="+mn-ea"/>
              <a:sym typeface="+mn-lt"/>
            </a:endParaRPr>
          </a:p>
        </p:txBody>
      </p:sp>
      <p:grpSp>
        <p:nvGrpSpPr>
          <p:cNvPr id="32" name="组合 31"/>
          <p:cNvGrpSpPr/>
          <p:nvPr/>
        </p:nvGrpSpPr>
        <p:grpSpPr>
          <a:xfrm>
            <a:off x="7296224" y="3339663"/>
            <a:ext cx="807182" cy="682779"/>
            <a:chOff x="9543502" y="2688540"/>
            <a:chExt cx="631998" cy="534594"/>
          </a:xfrm>
          <a:solidFill>
            <a:schemeClr val="bg1"/>
          </a:solidFill>
        </p:grpSpPr>
        <p:sp>
          <p:nvSpPr>
            <p:cNvPr id="33"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7" name="组合 36"/>
          <p:cNvGrpSpPr/>
          <p:nvPr/>
        </p:nvGrpSpPr>
        <p:grpSpPr>
          <a:xfrm>
            <a:off x="8859790" y="3017988"/>
            <a:ext cx="655293" cy="626362"/>
            <a:chOff x="10175500" y="3476839"/>
            <a:chExt cx="513074" cy="490422"/>
          </a:xfrm>
          <a:solidFill>
            <a:schemeClr val="bg1"/>
          </a:solidFill>
        </p:grpSpPr>
        <p:sp>
          <p:nvSpPr>
            <p:cNvPr id="3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3" name="组合 42"/>
          <p:cNvGrpSpPr/>
          <p:nvPr/>
        </p:nvGrpSpPr>
        <p:grpSpPr>
          <a:xfrm>
            <a:off x="6774582" y="4678166"/>
            <a:ext cx="684224" cy="468686"/>
            <a:chOff x="8917167" y="2211710"/>
            <a:chExt cx="535726" cy="366967"/>
          </a:xfrm>
          <a:solidFill>
            <a:schemeClr val="bg1"/>
          </a:solidFill>
        </p:grpSpPr>
        <p:sp>
          <p:nvSpPr>
            <p:cNvPr id="44"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350" fill="hold"/>
                                        <p:tgtEl>
                                          <p:spTgt spid="37"/>
                                        </p:tgtEl>
                                        <p:attrNameLst>
                                          <p:attrName>ppt_w</p:attrName>
                                        </p:attrNameLst>
                                      </p:cBhvr>
                                      <p:tavLst>
                                        <p:tav tm="0">
                                          <p:val>
                                            <p:fltVal val="0"/>
                                          </p:val>
                                        </p:tav>
                                        <p:tav tm="100000">
                                          <p:val>
                                            <p:strVal val="#ppt_w"/>
                                          </p:val>
                                        </p:tav>
                                      </p:tavLst>
                                    </p:anim>
                                    <p:anim calcmode="lin" valueType="num">
                                      <p:cBhvr>
                                        <p:cTn id="8" dur="350" fill="hold"/>
                                        <p:tgtEl>
                                          <p:spTgt spid="37"/>
                                        </p:tgtEl>
                                        <p:attrNameLst>
                                          <p:attrName>ppt_h</p:attrName>
                                        </p:attrNameLst>
                                      </p:cBhvr>
                                      <p:tavLst>
                                        <p:tav tm="0">
                                          <p:val>
                                            <p:fltVal val="0"/>
                                          </p:val>
                                        </p:tav>
                                        <p:tav tm="100000">
                                          <p:val>
                                            <p:strVal val="#ppt_h"/>
                                          </p:val>
                                        </p:tav>
                                      </p:tavLst>
                                    </p:anim>
                                    <p:animEffect transition="in" filter="fade">
                                      <p:cBhvr>
                                        <p:cTn id="9" dur="35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350" fill="hold"/>
                                        <p:tgtEl>
                                          <p:spTgt spid="32"/>
                                        </p:tgtEl>
                                        <p:attrNameLst>
                                          <p:attrName>ppt_w</p:attrName>
                                        </p:attrNameLst>
                                      </p:cBhvr>
                                      <p:tavLst>
                                        <p:tav tm="0">
                                          <p:val>
                                            <p:fltVal val="0"/>
                                          </p:val>
                                        </p:tav>
                                        <p:tav tm="100000">
                                          <p:val>
                                            <p:strVal val="#ppt_w"/>
                                          </p:val>
                                        </p:tav>
                                      </p:tavLst>
                                    </p:anim>
                                    <p:anim calcmode="lin" valueType="num">
                                      <p:cBhvr>
                                        <p:cTn id="14" dur="350" fill="hold"/>
                                        <p:tgtEl>
                                          <p:spTgt spid="32"/>
                                        </p:tgtEl>
                                        <p:attrNameLst>
                                          <p:attrName>ppt_h</p:attrName>
                                        </p:attrNameLst>
                                      </p:cBhvr>
                                      <p:tavLst>
                                        <p:tav tm="0">
                                          <p:val>
                                            <p:fltVal val="0"/>
                                          </p:val>
                                        </p:tav>
                                        <p:tav tm="100000">
                                          <p:val>
                                            <p:strVal val="#ppt_h"/>
                                          </p:val>
                                        </p:tav>
                                      </p:tavLst>
                                    </p:anim>
                                    <p:animEffect transition="in" filter="fade">
                                      <p:cBhvr>
                                        <p:cTn id="15" dur="350"/>
                                        <p:tgtEl>
                                          <p:spTgt spid="3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350" fill="hold"/>
                                        <p:tgtEl>
                                          <p:spTgt spid="43"/>
                                        </p:tgtEl>
                                        <p:attrNameLst>
                                          <p:attrName>ppt_w</p:attrName>
                                        </p:attrNameLst>
                                      </p:cBhvr>
                                      <p:tavLst>
                                        <p:tav tm="0">
                                          <p:val>
                                            <p:fltVal val="0"/>
                                          </p:val>
                                        </p:tav>
                                        <p:tav tm="100000">
                                          <p:val>
                                            <p:strVal val="#ppt_w"/>
                                          </p:val>
                                        </p:tav>
                                      </p:tavLst>
                                    </p:anim>
                                    <p:anim calcmode="lin" valueType="num">
                                      <p:cBhvr>
                                        <p:cTn id="20" dur="350" fill="hold"/>
                                        <p:tgtEl>
                                          <p:spTgt spid="43"/>
                                        </p:tgtEl>
                                        <p:attrNameLst>
                                          <p:attrName>ppt_h</p:attrName>
                                        </p:attrNameLst>
                                      </p:cBhvr>
                                      <p:tavLst>
                                        <p:tav tm="0">
                                          <p:val>
                                            <p:fltVal val="0"/>
                                          </p:val>
                                        </p:tav>
                                        <p:tav tm="100000">
                                          <p:val>
                                            <p:strVal val="#ppt_h"/>
                                          </p:val>
                                        </p:tav>
                                      </p:tavLst>
                                    </p:anim>
                                    <p:animEffect transition="in" filter="fade">
                                      <p:cBhvr>
                                        <p:cTn id="21" dur="350"/>
                                        <p:tgtEl>
                                          <p:spTgt spid="4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350" fill="hold"/>
                                        <p:tgtEl>
                                          <p:spTgt spid="22"/>
                                        </p:tgtEl>
                                        <p:attrNameLst>
                                          <p:attrName>ppt_w</p:attrName>
                                        </p:attrNameLst>
                                      </p:cBhvr>
                                      <p:tavLst>
                                        <p:tav tm="0">
                                          <p:val>
                                            <p:fltVal val="0"/>
                                          </p:val>
                                        </p:tav>
                                        <p:tav tm="100000">
                                          <p:val>
                                            <p:strVal val="#ppt_w"/>
                                          </p:val>
                                        </p:tav>
                                      </p:tavLst>
                                    </p:anim>
                                    <p:anim calcmode="lin" valueType="num">
                                      <p:cBhvr>
                                        <p:cTn id="26" dur="350" fill="hold"/>
                                        <p:tgtEl>
                                          <p:spTgt spid="22"/>
                                        </p:tgtEl>
                                        <p:attrNameLst>
                                          <p:attrName>ppt_h</p:attrName>
                                        </p:attrNameLst>
                                      </p:cBhvr>
                                      <p:tavLst>
                                        <p:tav tm="0">
                                          <p:val>
                                            <p:fltVal val="0"/>
                                          </p:val>
                                        </p:tav>
                                        <p:tav tm="100000">
                                          <p:val>
                                            <p:strVal val="#ppt_h"/>
                                          </p:val>
                                        </p:tav>
                                      </p:tavLst>
                                    </p:anim>
                                    <p:animEffect transition="in" filter="fade">
                                      <p:cBhvr>
                                        <p:cTn id="27" dur="350"/>
                                        <p:tgtEl>
                                          <p:spTgt spid="2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50" fill="hold"/>
                                        <p:tgtEl>
                                          <p:spTgt spid="11"/>
                                        </p:tgtEl>
                                        <p:attrNameLst>
                                          <p:attrName>ppt_w</p:attrName>
                                        </p:attrNameLst>
                                      </p:cBhvr>
                                      <p:tavLst>
                                        <p:tav tm="0">
                                          <p:val>
                                            <p:fltVal val="0"/>
                                          </p:val>
                                        </p:tav>
                                        <p:tav tm="100000">
                                          <p:val>
                                            <p:strVal val="#ppt_w"/>
                                          </p:val>
                                        </p:tav>
                                      </p:tavLst>
                                    </p:anim>
                                    <p:anim calcmode="lin" valueType="num">
                                      <p:cBhvr>
                                        <p:cTn id="36" dur="350" fill="hold"/>
                                        <p:tgtEl>
                                          <p:spTgt spid="11"/>
                                        </p:tgtEl>
                                        <p:attrNameLst>
                                          <p:attrName>ppt_h</p:attrName>
                                        </p:attrNameLst>
                                      </p:cBhvr>
                                      <p:tavLst>
                                        <p:tav tm="0">
                                          <p:val>
                                            <p:fltVal val="0"/>
                                          </p:val>
                                        </p:tav>
                                        <p:tav tm="100000">
                                          <p:val>
                                            <p:strVal val="#ppt_h"/>
                                          </p:val>
                                        </p:tav>
                                      </p:tavLst>
                                    </p:anim>
                                    <p:animEffect transition="in" filter="fade">
                                      <p:cBhvr>
                                        <p:cTn id="37" dur="35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350" fill="hold"/>
                                        <p:tgtEl>
                                          <p:spTgt spid="16"/>
                                        </p:tgtEl>
                                        <p:attrNameLst>
                                          <p:attrName>ppt_w</p:attrName>
                                        </p:attrNameLst>
                                      </p:cBhvr>
                                      <p:tavLst>
                                        <p:tav tm="0">
                                          <p:val>
                                            <p:fltVal val="0"/>
                                          </p:val>
                                        </p:tav>
                                        <p:tav tm="100000">
                                          <p:val>
                                            <p:strVal val="#ppt_w"/>
                                          </p:val>
                                        </p:tav>
                                      </p:tavLst>
                                    </p:anim>
                                    <p:anim calcmode="lin" valueType="num">
                                      <p:cBhvr>
                                        <p:cTn id="46" dur="350" fill="hold"/>
                                        <p:tgtEl>
                                          <p:spTgt spid="16"/>
                                        </p:tgtEl>
                                        <p:attrNameLst>
                                          <p:attrName>ppt_h</p:attrName>
                                        </p:attrNameLst>
                                      </p:cBhvr>
                                      <p:tavLst>
                                        <p:tav tm="0">
                                          <p:val>
                                            <p:fltVal val="0"/>
                                          </p:val>
                                        </p:tav>
                                        <p:tav tm="100000">
                                          <p:val>
                                            <p:strVal val="#ppt_h"/>
                                          </p:val>
                                        </p:tav>
                                      </p:tavLst>
                                    </p:anim>
                                    <p:animEffect transition="in" filter="fade">
                                      <p:cBhvr>
                                        <p:cTn id="47" dur="350"/>
                                        <p:tgtEl>
                                          <p:spTgt spid="16"/>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1-2</a:t>
            </a:r>
            <a:endParaRPr lang="zh-CN" altLang="en-US" sz="2800" dirty="0">
              <a:solidFill>
                <a:schemeClr val="bg1"/>
              </a:solidFill>
              <a:cs typeface="+mn-ea"/>
              <a:sym typeface="+mn-lt"/>
            </a:endParaRPr>
          </a:p>
        </p:txBody>
      </p:sp>
      <p:grpSp>
        <p:nvGrpSpPr>
          <p:cNvPr id="12" name="组合 11"/>
          <p:cNvGrpSpPr/>
          <p:nvPr/>
        </p:nvGrpSpPr>
        <p:grpSpPr>
          <a:xfrm>
            <a:off x="4557047" y="2285795"/>
            <a:ext cx="3077906" cy="3069976"/>
            <a:chOff x="4519748" y="2142104"/>
            <a:chExt cx="2393678" cy="2387511"/>
          </a:xfrm>
        </p:grpSpPr>
        <p:sp>
          <p:nvSpPr>
            <p:cNvPr id="9" name="Freeform 68"/>
            <p:cNvSpPr/>
            <p:nvPr/>
          </p:nvSpPr>
          <p:spPr bwMode="auto">
            <a:xfrm>
              <a:off x="4593779" y="2142104"/>
              <a:ext cx="2319647" cy="2319647"/>
            </a:xfrm>
            <a:custGeom>
              <a:avLst/>
              <a:gdLst>
                <a:gd name="T0" fmla="*/ 150 w 159"/>
                <a:gd name="T1" fmla="*/ 9 h 159"/>
                <a:gd name="T2" fmla="*/ 60 w 159"/>
                <a:gd name="T3" fmla="*/ 67 h 159"/>
                <a:gd name="T4" fmla="*/ 0 w 159"/>
                <a:gd name="T5" fmla="*/ 149 h 159"/>
                <a:gd name="T6" fmla="*/ 10 w 159"/>
                <a:gd name="T7" fmla="*/ 159 h 159"/>
                <a:gd name="T8" fmla="*/ 92 w 159"/>
                <a:gd name="T9" fmla="*/ 100 h 159"/>
                <a:gd name="T10" fmla="*/ 150 w 159"/>
                <a:gd name="T11" fmla="*/ 9 h 159"/>
              </a:gdLst>
              <a:ahLst/>
              <a:cxnLst>
                <a:cxn ang="0">
                  <a:pos x="T0" y="T1"/>
                </a:cxn>
                <a:cxn ang="0">
                  <a:pos x="T2" y="T3"/>
                </a:cxn>
                <a:cxn ang="0">
                  <a:pos x="T4" y="T5"/>
                </a:cxn>
                <a:cxn ang="0">
                  <a:pos x="T6" y="T7"/>
                </a:cxn>
                <a:cxn ang="0">
                  <a:pos x="T8" y="T9"/>
                </a:cxn>
                <a:cxn ang="0">
                  <a:pos x="T10" y="T11"/>
                </a:cxn>
              </a:cxnLst>
              <a:rect l="0" t="0" r="r" b="b"/>
              <a:pathLst>
                <a:path w="159" h="159">
                  <a:moveTo>
                    <a:pt x="150" y="9"/>
                  </a:moveTo>
                  <a:cubicBezTo>
                    <a:pt x="141" y="0"/>
                    <a:pt x="101" y="26"/>
                    <a:pt x="60" y="67"/>
                  </a:cubicBezTo>
                  <a:cubicBezTo>
                    <a:pt x="27" y="100"/>
                    <a:pt x="3" y="133"/>
                    <a:pt x="0" y="149"/>
                  </a:cubicBezTo>
                  <a:cubicBezTo>
                    <a:pt x="10" y="159"/>
                    <a:pt x="10" y="159"/>
                    <a:pt x="10" y="159"/>
                  </a:cubicBezTo>
                  <a:cubicBezTo>
                    <a:pt x="26" y="156"/>
                    <a:pt x="59" y="133"/>
                    <a:pt x="92" y="100"/>
                  </a:cubicBezTo>
                  <a:cubicBezTo>
                    <a:pt x="133" y="59"/>
                    <a:pt x="159" y="18"/>
                    <a:pt x="150" y="9"/>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Line 69"/>
            <p:cNvSpPr>
              <a:spLocks noChangeShapeType="1"/>
            </p:cNvSpPr>
            <p:nvPr/>
          </p:nvSpPr>
          <p:spPr bwMode="auto">
            <a:xfrm flipH="1">
              <a:off x="4519748" y="4400058"/>
              <a:ext cx="148063" cy="129557"/>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70"/>
            <p:cNvSpPr/>
            <p:nvPr/>
          </p:nvSpPr>
          <p:spPr bwMode="auto">
            <a:xfrm>
              <a:off x="5512999" y="2142104"/>
              <a:ext cx="1209178" cy="641605"/>
            </a:xfrm>
            <a:custGeom>
              <a:avLst/>
              <a:gdLst>
                <a:gd name="T0" fmla="*/ 0 w 83"/>
                <a:gd name="T1" fmla="*/ 44 h 44"/>
                <a:gd name="T2" fmla="*/ 65 w 83"/>
                <a:gd name="T3" fmla="*/ 13 h 44"/>
                <a:gd name="T4" fmla="*/ 83 w 83"/>
                <a:gd name="T5" fmla="*/ 31 h 44"/>
              </a:gdLst>
              <a:ahLst/>
              <a:cxnLst>
                <a:cxn ang="0">
                  <a:pos x="T0" y="T1"/>
                </a:cxn>
                <a:cxn ang="0">
                  <a:pos x="T2" y="T3"/>
                </a:cxn>
                <a:cxn ang="0">
                  <a:pos x="T4" y="T5"/>
                </a:cxn>
              </a:cxnLst>
              <a:rect l="0" t="0" r="r" b="b"/>
              <a:pathLst>
                <a:path w="83" h="44">
                  <a:moveTo>
                    <a:pt x="0" y="44"/>
                  </a:moveTo>
                  <a:cubicBezTo>
                    <a:pt x="46" y="0"/>
                    <a:pt x="65" y="13"/>
                    <a:pt x="65" y="13"/>
                  </a:cubicBezTo>
                  <a:cubicBezTo>
                    <a:pt x="74" y="22"/>
                    <a:pt x="83" y="31"/>
                    <a:pt x="83" y="31"/>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Line 66"/>
            <p:cNvSpPr>
              <a:spLocks noChangeShapeType="1"/>
            </p:cNvSpPr>
            <p:nvPr/>
          </p:nvSpPr>
          <p:spPr bwMode="auto">
            <a:xfrm>
              <a:off x="5093488" y="3567204"/>
              <a:ext cx="388666" cy="394834"/>
            </a:xfrm>
            <a:prstGeom prst="line">
              <a:avLst/>
            </a:prstGeom>
            <a:noFill/>
            <a:ln w="14288"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Line 67"/>
            <p:cNvSpPr>
              <a:spLocks noChangeShapeType="1"/>
            </p:cNvSpPr>
            <p:nvPr/>
          </p:nvSpPr>
          <p:spPr bwMode="auto">
            <a:xfrm>
              <a:off x="5192197" y="3468496"/>
              <a:ext cx="394833" cy="394834"/>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0" name="组合 19"/>
          <p:cNvGrpSpPr/>
          <p:nvPr/>
        </p:nvGrpSpPr>
        <p:grpSpPr>
          <a:xfrm>
            <a:off x="7466120" y="2285795"/>
            <a:ext cx="2660660" cy="168833"/>
            <a:chOff x="7466120" y="2285795"/>
            <a:chExt cx="2660660" cy="168833"/>
          </a:xfrm>
        </p:grpSpPr>
        <p:cxnSp>
          <p:nvCxnSpPr>
            <p:cNvPr id="17" name="直接连接符 16"/>
            <p:cNvCxnSpPr>
              <a:stCxn id="9" idx="0"/>
            </p:cNvCxnSpPr>
            <p:nvPr/>
          </p:nvCxnSpPr>
          <p:spPr>
            <a:xfrm flipV="1">
              <a:off x="7466120" y="2285795"/>
              <a:ext cx="345469" cy="168833"/>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811589" y="228579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385499" y="3429000"/>
            <a:ext cx="4330102" cy="562338"/>
            <a:chOff x="7466120" y="2089105"/>
            <a:chExt cx="3063132" cy="365525"/>
          </a:xfrm>
        </p:grpSpPr>
        <p:cxnSp>
          <p:nvCxnSpPr>
            <p:cNvPr id="22" name="直接连接符 21"/>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1858936" y="4207726"/>
            <a:ext cx="3230738" cy="562338"/>
            <a:chOff x="7466120" y="2089105"/>
            <a:chExt cx="3063132" cy="365525"/>
          </a:xfrm>
        </p:grpSpPr>
        <p:cxnSp>
          <p:nvCxnSpPr>
            <p:cNvPr id="27" name="直接连接符 26"/>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7797509" y="2329833"/>
            <a:ext cx="2563385"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sp>
        <p:nvSpPr>
          <p:cNvPr id="30" name="矩形 29"/>
          <p:cNvSpPr/>
          <p:nvPr/>
        </p:nvSpPr>
        <p:spPr>
          <a:xfrm>
            <a:off x="7389036" y="3473038"/>
            <a:ext cx="3427010"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sp>
        <p:nvSpPr>
          <p:cNvPr id="31" name="矩形 30"/>
          <p:cNvSpPr/>
          <p:nvPr/>
        </p:nvSpPr>
        <p:spPr>
          <a:xfrm>
            <a:off x="1798179" y="4293942"/>
            <a:ext cx="2563385"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599"/>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09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699"/>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199"/>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599"/>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09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699"/>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199"/>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1-3</a:t>
            </a:r>
            <a:endParaRPr lang="zh-CN" altLang="en-US" sz="2800" dirty="0">
              <a:solidFill>
                <a:schemeClr val="bg1"/>
              </a:solidFill>
              <a:cs typeface="+mn-ea"/>
              <a:sym typeface="+mn-lt"/>
            </a:endParaRPr>
          </a:p>
        </p:txBody>
      </p:sp>
      <p:sp>
        <p:nvSpPr>
          <p:cNvPr id="16" name="Freeform 1961"/>
          <p:cNvSpPr/>
          <p:nvPr/>
        </p:nvSpPr>
        <p:spPr bwMode="auto">
          <a:xfrm>
            <a:off x="1429865" y="2500168"/>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961"/>
          <p:cNvSpPr/>
          <p:nvPr/>
        </p:nvSpPr>
        <p:spPr bwMode="auto">
          <a:xfrm>
            <a:off x="4861043"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961"/>
          <p:cNvSpPr/>
          <p:nvPr/>
        </p:nvSpPr>
        <p:spPr bwMode="auto">
          <a:xfrm>
            <a:off x="8292221"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Freeform 910"/>
          <p:cNvSpPr/>
          <p:nvPr/>
        </p:nvSpPr>
        <p:spPr bwMode="auto">
          <a:xfrm>
            <a:off x="2140795" y="2934574"/>
            <a:ext cx="760336" cy="76720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15" name="Freeform 307"/>
          <p:cNvSpPr>
            <a:spLocks noChangeAspect="1" noEditPoints="1"/>
          </p:cNvSpPr>
          <p:nvPr/>
        </p:nvSpPr>
        <p:spPr bwMode="auto">
          <a:xfrm>
            <a:off x="9279465" y="2868019"/>
            <a:ext cx="579537" cy="846647"/>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17" name="Freeform 63"/>
          <p:cNvSpPr>
            <a:spLocks noChangeAspect="1" noEditPoints="1"/>
          </p:cNvSpPr>
          <p:nvPr/>
        </p:nvSpPr>
        <p:spPr bwMode="auto">
          <a:xfrm>
            <a:off x="5717857" y="2830060"/>
            <a:ext cx="725697" cy="8242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18" name="矩形 17"/>
          <p:cNvSpPr/>
          <p:nvPr/>
        </p:nvSpPr>
        <p:spPr>
          <a:xfrm>
            <a:off x="1239270" y="4385806"/>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sp>
        <p:nvSpPr>
          <p:cNvPr id="19" name="矩形 18"/>
          <p:cNvSpPr/>
          <p:nvPr/>
        </p:nvSpPr>
        <p:spPr>
          <a:xfrm>
            <a:off x="4660782" y="4385805"/>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sp>
        <p:nvSpPr>
          <p:cNvPr id="20" name="矩形 19"/>
          <p:cNvSpPr/>
          <p:nvPr/>
        </p:nvSpPr>
        <p:spPr>
          <a:xfrm>
            <a:off x="8287540" y="4385804"/>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cs typeface="+mn-ea"/>
              <a:sym typeface="+mn-lt"/>
            </a:endParaRPr>
          </a:p>
        </p:txBody>
      </p:sp>
      <p:grpSp>
        <p:nvGrpSpPr>
          <p:cNvPr id="11" name="组合 10"/>
          <p:cNvGrpSpPr/>
          <p:nvPr/>
        </p:nvGrpSpPr>
        <p:grpSpPr>
          <a:xfrm rot="11776078">
            <a:off x="1374736" y="2922809"/>
            <a:ext cx="1183384" cy="1272424"/>
            <a:chOff x="5768974" y="3077369"/>
            <a:chExt cx="654051" cy="703263"/>
          </a:xfrm>
        </p:grpSpPr>
        <p:sp>
          <p:nvSpPr>
            <p:cNvPr id="7" name="Freeform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1" name="组合 20"/>
          <p:cNvGrpSpPr/>
          <p:nvPr/>
        </p:nvGrpSpPr>
        <p:grpSpPr>
          <a:xfrm rot="11776078">
            <a:off x="4637988" y="2877629"/>
            <a:ext cx="1183384" cy="1272424"/>
            <a:chOff x="5768974" y="3077369"/>
            <a:chExt cx="654051" cy="703263"/>
          </a:xfrm>
        </p:grpSpPr>
        <p:sp>
          <p:nvSpPr>
            <p:cNvPr id="22" name="Freeform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Freeform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Freeform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6" name="组合 25"/>
          <p:cNvGrpSpPr/>
          <p:nvPr/>
        </p:nvGrpSpPr>
        <p:grpSpPr>
          <a:xfrm rot="11776078">
            <a:off x="8194152" y="2847711"/>
            <a:ext cx="1183384" cy="1272424"/>
            <a:chOff x="5768974" y="3077369"/>
            <a:chExt cx="654051" cy="703263"/>
          </a:xfrm>
        </p:grpSpPr>
        <p:sp>
          <p:nvSpPr>
            <p:cNvPr id="27" name="Freeform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Freeform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Freeform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2.91667E-6 -1.48148E-6 L -2.91667E-6 -1.48148E-6 C 0.00026 -0.02708 -0.00039 -0.05463 0.00104 -0.08171 C 0.00117 -0.08379 0.00313 -0.08356 0.00417 -0.08356 C 0.00534 -0.08356 0.00638 -0.0824 0.00742 -0.08171 C 0.0082 -0.07986 0.00899 -0.07801 0.00964 -0.07592 C 0.01185 -0.06759 0.00912 -0.07199 0.01276 -0.06273 C 0.01367 -0.06041 0.01511 -0.05902 0.01602 -0.05694 C 0.01758 -0.05324 0.01888 -0.0493 0.02031 -0.0456 C 0.02539 -0.03217 0.01901 -0.04884 0.02565 -0.03217 C 0.02643 -0.03032 0.02708 -0.02847 0.02774 -0.02662 C 0.02995 -0.02129 0.03164 -0.01574 0.03425 -0.01134 C 0.03529 -0.00949 0.03646 -0.00764 0.03737 -0.00555 C 0.03906 -0.00208 0.03984 0.00255 0.04167 0.00579 C 0.04284 0.00764 0.04388 0.00949 0.04492 0.01158 C 0.04609 0.01389 0.04714 0.01644 0.04818 0.01922 C 0.04883 0.02107 0.04922 0.02338 0.05026 0.02477 C 0.05117 0.02616 0.05247 0.02616 0.05352 0.02685 C 0.05391 0.02477 0.0543 0.02292 0.05456 0.02107 C 0.05495 0.01852 0.05521 0.01598 0.0556 0.01343 C 0.05768 0.00255 0.05781 0.00625 0.05886 -0.0037 C 0.05925 -0.0081 0.05938 -0.01273 0.0599 -0.0169 C 0.06042 -0.02083 0.06211 -0.02847 0.06211 -0.02847 C 0.0625 -0.0324 0.06328 -0.04282 0.06419 -0.04745 C 0.06471 -0.05 0.06563 -0.05254 0.06641 -0.05509 C 0.06875 -0.07222 0.06589 -0.05092 0.06849 -0.07592 C 0.06953 -0.08541 0.0694 -0.08125 0.0707 -0.08935 C 0.07136 -0.09444 0.07279 -0.1044 0.07279 -0.1044 C 0.0819 -0.09629 0.07266 -0.10671 0.07917 -0.0912 C 0.08034 -0.08865 0.08229 -0.08773 0.08346 -0.08541 C 0.09245 -0.06967 0.08372 -0.08078 0.09102 -0.07222 C 0.09232 -0.06759 0.09336 -0.06296 0.09531 -0.05879 C 0.09622 -0.05671 0.0974 -0.05509 0.09844 -0.05324 C 0.10039 -0.04305 0.09831 -0.05115 0.10274 -0.04166 C 0.1112 -0.02384 0.09961 -0.04745 0.10599 -0.03032 C 0.10677 -0.02801 0.1082 -0.02662 0.10925 -0.02453 C 0.11003 -0.02291 0.11055 -0.02083 0.11133 -0.01898 C 0.11237 -0.01643 0.11354 -0.01389 0.11458 -0.01134 C 0.11497 -0.00949 0.11511 -0.0074 0.11563 -0.00555 C 0.11719 -0.00023 0.11862 0.00162 0.12096 0.00579 C 0.12136 0.00764 0.12122 0.01019 0.12201 0.01158 C 0.125 0.0169 0.12669 0.01135 0.12852 0.00764 C 0.12969 0.00533 0.1306 0.00255 0.13164 -1.48148E-6 C 0.13438 -0.01435 0.13073 0.00348 0.1349 -0.01134 C 0.13542 -0.01319 0.13542 -0.01527 0.13594 -0.0169 C 0.1375 -0.02106 0.13958 -0.02453 0.14141 -0.02847 C 0.14401 -0.04282 0.14219 -0.03657 0.14675 -0.04745 C 0.14896 -0.06342 0.14583 -0.04722 0.15104 -0.06065 C 0.15156 -0.0625 0.15156 -0.06458 0.15208 -0.06643 C 0.15274 -0.06898 0.15352 -0.07152 0.15417 -0.07407 C 0.15547 -0.0794 0.15612 -0.08912 0.15951 -0.0912 L 0.16276 -0.09305 C 0.1638 -0.09444 0.16471 -0.09606 0.16602 -0.09699 C 0.16784 -0.09815 0.17787 -0.10046 0.17878 -0.10069 C 0.18203 -0.10139 0.18854 -0.10254 0.18854 -0.10254 L 0.18854 -0.10254 " pathEditMode="relative" ptsTypes="AAAAAAAAAAAAAAAAAAAAAAAAAAAAAAAAAAAAAAAAAAAAAAAAAAAAAAAA">
                                      <p:cBhvr>
                                        <p:cTn id="11" dur="1000" fill="hold"/>
                                        <p:tgtEl>
                                          <p:spTgt spid="11"/>
                                        </p:tgtEl>
                                        <p:attrNameLst>
                                          <p:attrName>ppt_x</p:attrName>
                                          <p:attrName>ppt_y</p:attrName>
                                        </p:attrNameLst>
                                      </p:cBhvr>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3.75E-6 1.48148E-6 L 3.75E-6 0.00023 C 0.00026 -0.02708 -0.00039 -0.05463 0.00104 -0.08171 C 0.00117 -0.0838 0.00312 -0.08357 0.00416 -0.08357 C 0.00533 -0.08357 0.00638 -0.08241 0.00742 -0.08171 C 0.0082 -0.07986 0.00898 -0.07801 0.00963 -0.07593 C 0.01185 -0.06759 0.00911 -0.07199 0.01276 -0.06273 C 0.01367 -0.06042 0.0151 -0.05903 0.01601 -0.05695 C 0.01757 -0.05324 0.01888 -0.04931 0.02031 -0.0456 C 0.02539 -0.03218 0.01901 -0.04884 0.02565 -0.03218 C 0.02643 -0.03033 0.02708 -0.02847 0.02773 -0.02662 C 0.02994 -0.0213 0.03164 -0.01574 0.03424 -0.01134 C 0.03528 -0.00949 0.03645 -0.00764 0.03737 -0.00556 C 0.03906 -0.00208 0.03984 0.00254 0.04166 0.00579 C 0.04283 0.00764 0.04388 0.00949 0.04492 0.01157 C 0.04609 0.01389 0.04713 0.01643 0.04817 0.01921 C 0.04882 0.02106 0.04922 0.02338 0.05026 0.02477 C 0.05117 0.02616 0.05247 0.02616 0.05351 0.02685 C 0.0539 0.02477 0.05429 0.02292 0.05455 0.02106 C 0.05494 0.01852 0.0552 0.01597 0.0556 0.01342 C 0.05768 0.00254 0.05781 0.00625 0.05885 -0.00371 C 0.05924 -0.0081 0.05937 -0.01273 0.05989 -0.0169 C 0.06041 -0.02083 0.06211 -0.02847 0.06211 -0.02824 C 0.0625 -0.03241 0.06328 -0.04283 0.06419 -0.04746 C 0.06471 -0.05 0.06562 -0.05255 0.0664 -0.05509 C 0.06875 -0.07222 0.06588 -0.05093 0.06849 -0.07593 C 0.06953 -0.08542 0.0694 -0.08125 0.0707 -0.08935 C 0.07135 -0.09445 0.07278 -0.1044 0.07278 -0.10417 C 0.0819 -0.0963 0.07265 -0.10671 0.07916 -0.09121 C 0.08033 -0.08866 0.08229 -0.08773 0.08346 -0.08542 C 0.09244 -0.06968 0.08372 -0.08079 0.09101 -0.07222 C 0.09231 -0.06759 0.09336 -0.06296 0.09531 -0.0588 C 0.09622 -0.05671 0.09739 -0.05509 0.09843 -0.05324 C 0.10039 -0.04306 0.0983 -0.05116 0.10273 -0.04167 C 0.11119 -0.02384 0.09961 -0.04746 0.10599 -0.03033 C 0.10677 -0.02801 0.1082 -0.02662 0.10924 -0.02454 C 0.11002 -0.02292 0.11054 -0.02083 0.11132 -0.01898 C 0.11237 -0.01644 0.11354 -0.01389 0.11458 -0.01134 C 0.11497 -0.00949 0.1151 -0.00741 0.11562 -0.00556 C 0.11718 -0.00023 0.11862 0.00162 0.12096 0.00579 C 0.12135 0.00764 0.12122 0.01018 0.122 0.01157 C 0.125 0.0169 0.12669 0.01134 0.12851 0.00764 C 0.12968 0.00532 0.1306 0.00254 0.13164 1.48148E-6 C 0.13437 -0.01435 0.13073 0.00347 0.13489 -0.01134 C 0.13541 -0.0132 0.13541 -0.01528 0.13593 -0.0169 C 0.1375 -0.02107 0.13958 -0.02454 0.1414 -0.02847 C 0.14401 -0.04283 0.14218 -0.03658 0.14674 -0.04746 C 0.14895 -0.06343 0.14583 -0.04722 0.15104 -0.06065 C 0.15156 -0.0625 0.15156 -0.06458 0.15208 -0.06644 C 0.15273 -0.06898 0.15351 -0.07153 0.15416 -0.07408 C 0.15547 -0.0794 0.15612 -0.08912 0.1595 -0.09121 L 0.16276 -0.09306 C 0.1638 -0.09445 0.16471 -0.09607 0.16601 -0.09699 C 0.16783 -0.09815 0.17786 -0.10046 0.17877 -0.1007 C 0.18203 -0.10139 0.18854 -0.10255 0.18854 -0.10232 L 0.18854 -0.10255 " pathEditMode="relative" rAng="0" ptsTypes="AAAAAAAAAAAAAAAAAAAAAAAAAAAAAAAAAAAAAAAAAAAAAAAAAAAAAAAA">
                                      <p:cBhvr>
                                        <p:cTn id="22" dur="1000" fill="hold"/>
                                        <p:tgtEl>
                                          <p:spTgt spid="21"/>
                                        </p:tgtEl>
                                        <p:attrNameLst>
                                          <p:attrName>ppt_x</p:attrName>
                                          <p:attrName>ppt_y</p:attrName>
                                        </p:attrNameLst>
                                      </p:cBhvr>
                                      <p:rCtr x="9427" y="-3889"/>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2.91667E-6 -3.7037E-7 L -2.91667E-6 0.00023 C 0.00026 -0.02708 -0.00039 -0.05463 0.00104 -0.08171 C 0.00117 -0.0838 0.00313 -0.08356 0.00417 -0.08356 C 0.00534 -0.08356 0.00638 -0.08241 0.00742 -0.08171 C 0.00821 -0.07986 0.00899 -0.07801 0.00964 -0.07593 C 0.01185 -0.06759 0.00912 -0.07199 0.01276 -0.06273 C 0.01367 -0.06042 0.01511 -0.05903 0.01602 -0.05694 C 0.01758 -0.05324 0.01888 -0.04931 0.02032 -0.0456 C 0.02539 -0.03218 0.01901 -0.04884 0.02565 -0.03218 C 0.02644 -0.03032 0.02709 -0.02847 0.02774 -0.02662 C 0.02995 -0.0213 0.03164 -0.01574 0.03425 -0.01134 C 0.03529 -0.00949 0.03646 -0.00764 0.03737 -0.00556 C 0.03907 -0.00208 0.03985 0.00255 0.04167 0.00579 C 0.04284 0.00764 0.04388 0.00949 0.04492 0.01157 C 0.0461 0.01389 0.04714 0.01644 0.04818 0.01921 C 0.04883 0.02107 0.04922 0.02338 0.05026 0.02477 C 0.05117 0.02616 0.05248 0.02616 0.05352 0.02685 C 0.05391 0.02477 0.0543 0.02292 0.05456 0.02107 C 0.05495 0.01852 0.05521 0.01597 0.0556 0.01343 C 0.05769 0.00255 0.05782 0.00625 0.05886 -0.0037 C 0.05925 -0.0081 0.05938 -0.01273 0.0599 -0.0169 C 0.06042 -0.02083 0.06211 -0.02847 0.06211 -0.02824 C 0.0625 -0.03241 0.06328 -0.04282 0.0642 -0.04745 C 0.06472 -0.05 0.06563 -0.05255 0.06641 -0.05509 C 0.06875 -0.07222 0.06589 -0.05093 0.06849 -0.07593 C 0.06953 -0.08542 0.0694 -0.08125 0.07071 -0.08935 C 0.07136 -0.09444 0.07279 -0.1044 0.07279 -0.10417 C 0.0819 -0.0963 0.07266 -0.10671 0.07917 -0.0912 C 0.08034 -0.08866 0.08229 -0.08773 0.08347 -0.08542 C 0.09245 -0.06968 0.08373 -0.08079 0.09102 -0.07222 C 0.09232 -0.06759 0.09336 -0.06296 0.09532 -0.0588 C 0.09623 -0.05671 0.0974 -0.05509 0.09844 -0.05324 C 0.10039 -0.04306 0.09831 -0.05116 0.10274 -0.04167 C 0.1112 -0.02384 0.09961 -0.04745 0.10599 -0.03032 C 0.10677 -0.02801 0.10821 -0.02662 0.10925 -0.02454 C 0.11003 -0.02292 0.11055 -0.02083 0.11133 -0.01898 C 0.11237 -0.01643 0.11354 -0.01389 0.11459 -0.01134 C 0.11498 -0.00949 0.11511 -0.00741 0.11563 -0.00556 C 0.11719 -0.00023 0.11862 0.00162 0.12097 0.00579 C 0.12136 0.00764 0.12123 0.01019 0.12201 0.01157 C 0.125 0.0169 0.1267 0.01134 0.12852 0.00764 C 0.12969 0.00532 0.1306 0.00255 0.13164 -3.7037E-7 C 0.13438 -0.01435 0.13073 0.00347 0.1349 -0.01134 C 0.13542 -0.01319 0.13542 -0.01528 0.13594 -0.0169 C 0.1375 -0.02106 0.13959 -0.02454 0.14141 -0.02847 C 0.14401 -0.04282 0.14219 -0.03657 0.14675 -0.04745 C 0.14896 -0.06343 0.14584 -0.04722 0.15104 -0.06065 C 0.15157 -0.0625 0.15157 -0.06458 0.15209 -0.06643 C 0.15274 -0.06898 0.15352 -0.07153 0.15417 -0.07407 C 0.15547 -0.0794 0.15612 -0.08912 0.15951 -0.0912 L 0.16276 -0.09306 C 0.16381 -0.09444 0.16472 -0.09606 0.16602 -0.09699 C 0.16784 -0.09815 0.17787 -0.10046 0.17878 -0.10069 C 0.18203 -0.10139 0.18854 -0.10255 0.18854 -0.10231 L 0.18854 -0.10255 " pathEditMode="relative" rAng="0" ptsTypes="AAAAAAAAAAAAAAAAAAAAAAAAAAAAAAAAAAAAAAAAAAAAAAAAAAAAAAAA">
                                      <p:cBhvr>
                                        <p:cTn id="33" dur="1000" fill="hold"/>
                                        <p:tgtEl>
                                          <p:spTgt spid="26"/>
                                        </p:tgtEl>
                                        <p:attrNameLst>
                                          <p:attrName>ppt_x</p:attrName>
                                          <p:attrName>ppt_y</p:attrName>
                                        </p:attrNameLst>
                                      </p:cBhvr>
                                      <p:rCtr x="9427" y="-3889"/>
                                    </p:animMotion>
                                  </p:childTnLst>
                                </p:cTn>
                              </p:par>
                            </p:childTnLst>
                          </p:cTn>
                        </p:par>
                        <p:par>
                          <p:cTn id="34" fill="hold">
                            <p:stCondLst>
                              <p:cond delay="3000"/>
                            </p:stCondLst>
                            <p:childTnLst>
                              <p:par>
                                <p:cTn id="35" presetID="1" presetClass="exit" presetSubtype="0" fill="hold" nodeType="after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
                                        <p:tgtEl>
                                          <p:spTgt spid="14"/>
                                        </p:tgtEl>
                                      </p:cBhvr>
                                    </p:animEffect>
                                  </p:childTnLst>
                                </p:cTn>
                              </p:par>
                            </p:childTnLst>
                          </p:cTn>
                        </p:par>
                        <p:par>
                          <p:cTn id="41" fill="hold">
                            <p:stCondLst>
                              <p:cond delay="3500"/>
                            </p:stCondLst>
                            <p:childTnLst>
                              <p:par>
                                <p:cTn id="42" presetID="26" presetClass="emph" presetSubtype="0" repeatCount="2000" fill="hold" grpId="1" nodeType="afterEffect">
                                  <p:stCondLst>
                                    <p:cond delay="0"/>
                                  </p:stCondLst>
                                  <p:childTnLst>
                                    <p:animEffect transition="out" filter="fade">
                                      <p:cBhvr>
                                        <p:cTn id="43" dur="250" tmFilter="0, 0; .2, .5; .8, .5; 1, 0"/>
                                        <p:tgtEl>
                                          <p:spTgt spid="14"/>
                                        </p:tgtEl>
                                      </p:cBhvr>
                                    </p:animEffect>
                                    <p:animScale>
                                      <p:cBhvr>
                                        <p:cTn id="44" dur="125" autoRev="1" fill="hold"/>
                                        <p:tgtEl>
                                          <p:spTgt spid="14"/>
                                        </p:tgtEl>
                                      </p:cBhvr>
                                      <p:by x="105000" y="105000"/>
                                    </p:animScale>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
                                        <p:tgtEl>
                                          <p:spTgt spid="17"/>
                                        </p:tgtEl>
                                      </p:cBhvr>
                                    </p:animEffect>
                                  </p:childTnLst>
                                </p:cTn>
                              </p:par>
                            </p:childTnLst>
                          </p:cTn>
                        </p:par>
                        <p:par>
                          <p:cTn id="49" fill="hold">
                            <p:stCondLst>
                              <p:cond delay="4500"/>
                            </p:stCondLst>
                            <p:childTnLst>
                              <p:par>
                                <p:cTn id="50" presetID="26" presetClass="emph" presetSubtype="0" repeatCount="2000" fill="hold" grpId="1" nodeType="afterEffect">
                                  <p:stCondLst>
                                    <p:cond delay="0"/>
                                  </p:stCondLst>
                                  <p:childTnLst>
                                    <p:animEffect transition="out" filter="fade">
                                      <p:cBhvr>
                                        <p:cTn id="51" dur="250" tmFilter="0, 0; .2, .5; .8, .5; 1, 0"/>
                                        <p:tgtEl>
                                          <p:spTgt spid="17"/>
                                        </p:tgtEl>
                                      </p:cBhvr>
                                    </p:animEffect>
                                    <p:animScale>
                                      <p:cBhvr>
                                        <p:cTn id="52" dur="125" autoRev="1" fill="hold"/>
                                        <p:tgtEl>
                                          <p:spTgt spid="17"/>
                                        </p:tgtEl>
                                      </p:cBhvr>
                                      <p:by x="105000" y="105000"/>
                                    </p:animScale>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
                                        <p:tgtEl>
                                          <p:spTgt spid="15"/>
                                        </p:tgtEl>
                                      </p:cBhvr>
                                    </p:animEffect>
                                  </p:childTnLst>
                                </p:cTn>
                              </p:par>
                            </p:childTnLst>
                          </p:cTn>
                        </p:par>
                        <p:par>
                          <p:cTn id="57" fill="hold">
                            <p:stCondLst>
                              <p:cond delay="5500"/>
                            </p:stCondLst>
                            <p:childTnLst>
                              <p:par>
                                <p:cTn id="58" presetID="26" presetClass="emph" presetSubtype="0" repeatCount="2000" fill="hold" grpId="1" nodeType="afterEffect">
                                  <p:stCondLst>
                                    <p:cond delay="0"/>
                                  </p:stCondLst>
                                  <p:childTnLst>
                                    <p:animEffect transition="out" filter="fade">
                                      <p:cBhvr>
                                        <p:cTn id="59" dur="250" tmFilter="0, 0; .2, .5; .8, .5; 1, 0"/>
                                        <p:tgtEl>
                                          <p:spTgt spid="15"/>
                                        </p:tgtEl>
                                      </p:cBhvr>
                                    </p:animEffect>
                                    <p:animScale>
                                      <p:cBhvr>
                                        <p:cTn id="60" dur="125" autoRev="1" fill="hold"/>
                                        <p:tgtEl>
                                          <p:spTgt spid="15"/>
                                        </p:tgtEl>
                                      </p:cBhvr>
                                      <p:by x="105000" y="105000"/>
                                    </p:animScale>
                                  </p:childTnLst>
                                </p:cTn>
                              </p:par>
                              <p:par>
                                <p:cTn id="61" presetID="22" presetClass="entr" presetSubtype="4"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200"/>
                                        <p:tgtEl>
                                          <p:spTgt spid="18"/>
                                        </p:tgtEl>
                                      </p:cBhvr>
                                    </p:animEffect>
                                  </p:childTnLst>
                                </p:cTn>
                              </p:par>
                              <p:par>
                                <p:cTn id="64" presetID="22" presetClass="entr" presetSubtype="4" fill="hold" grpId="0" nodeType="withEffect">
                                  <p:stCondLst>
                                    <p:cond delay="50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00"/>
                                        <p:tgtEl>
                                          <p:spTgt spid="19"/>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4" grpId="1" animBg="1"/>
      <p:bldP spid="15" grpId="0" animBg="1"/>
      <p:bldP spid="15" grpId="1" animBg="1"/>
      <p:bldP spid="17" grpId="0" animBg="1"/>
      <p:bldP spid="17" grpId="1"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1-4</a:t>
            </a:r>
            <a:endParaRPr lang="zh-CN" altLang="en-US" sz="2800" dirty="0">
              <a:solidFill>
                <a:schemeClr val="bg1"/>
              </a:solidFill>
              <a:cs typeface="+mn-ea"/>
              <a:sym typeface="+mn-lt"/>
            </a:endParaRPr>
          </a:p>
        </p:txBody>
      </p:sp>
      <p:grpSp>
        <p:nvGrpSpPr>
          <p:cNvPr id="47" name="组合 46"/>
          <p:cNvGrpSpPr/>
          <p:nvPr/>
        </p:nvGrpSpPr>
        <p:grpSpPr>
          <a:xfrm>
            <a:off x="7101396" y="1715040"/>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53" name="Oval 25"/>
              <p:cNvSpPr>
                <a:spLocks noChangeArrowheads="1"/>
              </p:cNvSpPr>
              <p:nvPr/>
            </p:nvSpPr>
            <p:spPr bwMode="auto">
              <a:xfrm>
                <a:off x="5859450" y="629949"/>
                <a:ext cx="745765" cy="745765"/>
              </a:xfrm>
              <a:prstGeom prst="ellipse">
                <a:avLst/>
              </a:prstGeom>
              <a:blipFill>
                <a:blip r:embed="rId3"/>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26"/>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9"/>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3"/>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grpSp>
      <p:grpSp>
        <p:nvGrpSpPr>
          <p:cNvPr id="55" name="组合 54"/>
          <p:cNvGrpSpPr/>
          <p:nvPr/>
        </p:nvGrpSpPr>
        <p:grpSpPr>
          <a:xfrm>
            <a:off x="7934834" y="2963031"/>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2"/>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61" name="Oval 34"/>
              <p:cNvSpPr>
                <a:spLocks noChangeArrowheads="1"/>
              </p:cNvSpPr>
              <p:nvPr/>
            </p:nvSpPr>
            <p:spPr bwMode="auto">
              <a:xfrm>
                <a:off x="7812075" y="1877940"/>
                <a:ext cx="745765" cy="746847"/>
              </a:xfrm>
              <a:prstGeom prst="ellipse">
                <a:avLst/>
              </a:prstGeom>
              <a:blipFill>
                <a:blip r:embed="rId2"/>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35"/>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1"/>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grpSp>
      <p:grpSp>
        <p:nvGrpSpPr>
          <p:cNvPr id="63" name="组合 62"/>
          <p:cNvGrpSpPr/>
          <p:nvPr/>
        </p:nvGrpSpPr>
        <p:grpSpPr>
          <a:xfrm>
            <a:off x="5827427" y="2507347"/>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67" name="Oval 28"/>
              <p:cNvSpPr>
                <a:spLocks noChangeArrowheads="1"/>
              </p:cNvSpPr>
              <p:nvPr/>
            </p:nvSpPr>
            <p:spPr bwMode="auto">
              <a:xfrm>
                <a:off x="4585481" y="2519796"/>
                <a:ext cx="745765" cy="745765"/>
              </a:xfrm>
              <a:prstGeom prst="ellipse">
                <a:avLst/>
              </a:prstGeom>
              <a:blipFill>
                <a:blip r:embed="rId4"/>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29"/>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14"/>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65" name="Freeform 37"/>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3" name="组合 72"/>
          <p:cNvGrpSpPr/>
          <p:nvPr/>
        </p:nvGrpSpPr>
        <p:grpSpPr>
          <a:xfrm>
            <a:off x="6708490" y="3733691"/>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5"/>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82" name="Oval 31"/>
              <p:cNvSpPr>
                <a:spLocks noChangeArrowheads="1"/>
              </p:cNvSpPr>
              <p:nvPr/>
            </p:nvSpPr>
            <p:spPr bwMode="auto">
              <a:xfrm>
                <a:off x="6564083" y="3767787"/>
                <a:ext cx="745765" cy="745765"/>
              </a:xfrm>
              <a:prstGeom prst="ellipse">
                <a:avLst/>
              </a:prstGeom>
              <a:blipFill>
                <a:blip r:embed="rId5"/>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32"/>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1"/>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2"/>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84" name="文本框 83"/>
          <p:cNvSpPr txBox="1"/>
          <p:nvPr/>
        </p:nvSpPr>
        <p:spPr>
          <a:xfrm>
            <a:off x="8550250" y="5231555"/>
            <a:ext cx="1061829" cy="346249"/>
          </a:xfrm>
          <a:prstGeom prst="rect">
            <a:avLst/>
          </a:prstGeom>
          <a:noFill/>
        </p:spPr>
        <p:txBody>
          <a:bodyPr wrap="none" lIns="68580" tIns="34290" rIns="68580" bIns="34290" rtlCol="0">
            <a:spAutoFit/>
          </a:bodyPr>
          <a:lstStyle/>
          <a:p>
            <a:r>
              <a:rPr lang="zh-CN" altLang="en-US" dirty="0">
                <a:solidFill>
                  <a:srgbClr val="605E5E"/>
                </a:solidFill>
                <a:cs typeface="+mn-ea"/>
                <a:sym typeface="+mn-lt"/>
              </a:rPr>
              <a:t>添加文本</a:t>
            </a:r>
            <a:endParaRPr lang="zh-CN" altLang="en-US" sz="1800" dirty="0">
              <a:solidFill>
                <a:srgbClr val="605E5E"/>
              </a:solidFill>
              <a:cs typeface="+mn-ea"/>
              <a:sym typeface="+mn-lt"/>
            </a:endParaRPr>
          </a:p>
        </p:txBody>
      </p:sp>
      <p:sp>
        <p:nvSpPr>
          <p:cNvPr id="85" name="文本框 84"/>
          <p:cNvSpPr txBox="1"/>
          <p:nvPr/>
        </p:nvSpPr>
        <p:spPr>
          <a:xfrm>
            <a:off x="8982298" y="2547402"/>
            <a:ext cx="1061829" cy="346249"/>
          </a:xfrm>
          <a:prstGeom prst="rect">
            <a:avLst/>
          </a:prstGeom>
          <a:noFill/>
        </p:spPr>
        <p:txBody>
          <a:bodyPr wrap="none" lIns="68580" tIns="34290" rIns="68580" bIns="34290" rtlCol="0">
            <a:spAutoFit/>
          </a:bodyPr>
          <a:lstStyle/>
          <a:p>
            <a:r>
              <a:rPr lang="zh-CN" altLang="en-US" dirty="0">
                <a:solidFill>
                  <a:srgbClr val="605E5E"/>
                </a:solidFill>
                <a:cs typeface="+mn-ea"/>
                <a:sym typeface="+mn-lt"/>
              </a:rPr>
              <a:t>添加文本</a:t>
            </a:r>
            <a:endParaRPr lang="zh-CN" altLang="en-US" sz="1800" dirty="0">
              <a:solidFill>
                <a:srgbClr val="605E5E"/>
              </a:solidFill>
              <a:cs typeface="+mn-ea"/>
              <a:sym typeface="+mn-lt"/>
            </a:endParaRPr>
          </a:p>
        </p:txBody>
      </p:sp>
      <p:sp>
        <p:nvSpPr>
          <p:cNvPr id="86" name="文本框 85"/>
          <p:cNvSpPr txBox="1"/>
          <p:nvPr/>
        </p:nvSpPr>
        <p:spPr>
          <a:xfrm>
            <a:off x="7987247" y="1702997"/>
            <a:ext cx="1061829" cy="346249"/>
          </a:xfrm>
          <a:prstGeom prst="rect">
            <a:avLst/>
          </a:prstGeom>
          <a:noFill/>
        </p:spPr>
        <p:txBody>
          <a:bodyPr wrap="none" lIns="68580" tIns="34290" rIns="68580" bIns="34290" rtlCol="0">
            <a:spAutoFit/>
          </a:bodyPr>
          <a:lstStyle/>
          <a:p>
            <a:r>
              <a:rPr lang="zh-CN" altLang="en-US" dirty="0">
                <a:solidFill>
                  <a:srgbClr val="605E5E"/>
                </a:solidFill>
                <a:cs typeface="+mn-ea"/>
                <a:sym typeface="+mn-lt"/>
              </a:rPr>
              <a:t>添加文本</a:t>
            </a:r>
            <a:endParaRPr lang="zh-CN" altLang="en-US" sz="1800" dirty="0">
              <a:solidFill>
                <a:srgbClr val="605E5E"/>
              </a:solidFill>
              <a:cs typeface="+mn-ea"/>
              <a:sym typeface="+mn-lt"/>
            </a:endParaRPr>
          </a:p>
        </p:txBody>
      </p:sp>
      <p:sp>
        <p:nvSpPr>
          <p:cNvPr id="87" name="文本框 86"/>
          <p:cNvSpPr txBox="1"/>
          <p:nvPr/>
        </p:nvSpPr>
        <p:spPr>
          <a:xfrm>
            <a:off x="5395606" y="4488790"/>
            <a:ext cx="1061829" cy="346249"/>
          </a:xfrm>
          <a:prstGeom prst="rect">
            <a:avLst/>
          </a:prstGeom>
          <a:noFill/>
        </p:spPr>
        <p:txBody>
          <a:bodyPr wrap="none" lIns="68580" tIns="34290" rIns="68580" bIns="34290" rtlCol="0">
            <a:spAutoFit/>
          </a:bodyPr>
          <a:lstStyle/>
          <a:p>
            <a:r>
              <a:rPr lang="zh-CN" altLang="en-US" dirty="0">
                <a:solidFill>
                  <a:srgbClr val="605E5E"/>
                </a:solidFill>
                <a:cs typeface="+mn-ea"/>
                <a:sym typeface="+mn-lt"/>
              </a:rPr>
              <a:t>添加文本</a:t>
            </a:r>
            <a:endParaRPr lang="zh-CN" altLang="en-US" sz="1800" dirty="0">
              <a:solidFill>
                <a:srgbClr val="605E5E"/>
              </a:solidFill>
              <a:cs typeface="+mn-ea"/>
              <a:sym typeface="+mn-lt"/>
            </a:endParaRPr>
          </a:p>
        </p:txBody>
      </p:sp>
      <p:sp>
        <p:nvSpPr>
          <p:cNvPr id="88" name="文本框 86"/>
          <p:cNvSpPr txBox="1"/>
          <p:nvPr/>
        </p:nvSpPr>
        <p:spPr>
          <a:xfrm>
            <a:off x="1276191" y="3043888"/>
            <a:ext cx="3362782" cy="2639184"/>
          </a:xfrm>
          <a:prstGeom prst="rect">
            <a:avLst/>
          </a:prstGeom>
          <a:noFill/>
        </p:spPr>
        <p:txBody>
          <a:bodyPr wrap="square" lIns="68580" tIns="34290" rIns="68580" bIns="34290" rtlCol="0">
            <a:spAutoFit/>
          </a:bodyPr>
          <a:lstStyle/>
          <a:p>
            <a:pPr marL="214630" indent="-214630">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cs typeface="+mn-ea"/>
                <a:sym typeface="+mn-lt"/>
              </a:rPr>
              <a:t>您的内容打在这里，或者通过复制您的文本后，在此框中选择粘贴，并选择只保留文字。</a:t>
            </a:r>
            <a:endParaRPr lang="en-US" altLang="zh-CN" dirty="0">
              <a:solidFill>
                <a:schemeClr val="tx1">
                  <a:lumMod val="65000"/>
                  <a:lumOff val="35000"/>
                </a:schemeClr>
              </a:solidFill>
              <a:cs typeface="+mn-ea"/>
              <a:sym typeface="+mn-lt"/>
            </a:endParaRPr>
          </a:p>
          <a:p>
            <a:pPr marL="214630" indent="-214630">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cs typeface="+mn-ea"/>
                <a:sym typeface="+mn-lt"/>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Effect transition="in" filter="fade">
                                      <p:cBhvr>
                                        <p:cTn id="18" dur="500"/>
                                        <p:tgtEl>
                                          <p:spTgt spid="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231701" cy="4508927"/>
          </a:xfrm>
          <a:prstGeom prst="rect">
            <a:avLst/>
          </a:prstGeom>
          <a:noFill/>
        </p:spPr>
        <p:txBody>
          <a:bodyPr wrap="none" rtlCol="0">
            <a:spAutoFit/>
          </a:bodyPr>
          <a:lstStyle/>
          <a:p>
            <a:r>
              <a:rPr lang="en-US" altLang="zh-CN" sz="28700" b="1" dirty="0">
                <a:blipFill>
                  <a:blip r:embed="rId2"/>
                  <a:stretch>
                    <a:fillRect/>
                  </a:stretch>
                </a:blipFill>
                <a:cs typeface="+mn-ea"/>
                <a:sym typeface="+mn-lt"/>
              </a:rPr>
              <a:t>2</a:t>
            </a:r>
            <a:endParaRPr lang="zh-CN" altLang="en-US" sz="28700" b="1" dirty="0">
              <a:blipFill>
                <a:blip r:embed="rId2"/>
                <a:stretch>
                  <a:fillRect/>
                </a:stretch>
              </a:blipFill>
              <a:cs typeface="+mn-ea"/>
              <a:sym typeface="+mn-lt"/>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2"/>
                <a:stretch>
                  <a:fillRect/>
                </a:stretch>
              </a:blipFill>
              <a:cs typeface="+mn-ea"/>
              <a:sym typeface="+mn-lt"/>
            </a:endParaRPr>
          </a:p>
        </p:txBody>
      </p:sp>
      <p:sp>
        <p:nvSpPr>
          <p:cNvPr id="3" name="文本框 2"/>
          <p:cNvSpPr txBox="1"/>
          <p:nvPr/>
        </p:nvSpPr>
        <p:spPr>
          <a:xfrm>
            <a:off x="2461101" y="3360686"/>
            <a:ext cx="2476960" cy="1862048"/>
          </a:xfrm>
          <a:prstGeom prst="rect">
            <a:avLst/>
          </a:prstGeom>
          <a:noFill/>
        </p:spPr>
        <p:txBody>
          <a:bodyPr wrap="none" rtlCol="0">
            <a:spAutoFit/>
          </a:bodyPr>
          <a:lstStyle/>
          <a:p>
            <a:r>
              <a:rPr lang="en-US" altLang="zh-CN" sz="11500" b="1" dirty="0">
                <a:blipFill>
                  <a:blip r:embed="rId3"/>
                  <a:stretch>
                    <a:fillRect/>
                  </a:stretch>
                </a:blipFill>
                <a:cs typeface="+mn-ea"/>
                <a:sym typeface="+mn-lt"/>
              </a:rPr>
              <a:t>TW</a:t>
            </a:r>
            <a:endParaRPr lang="zh-CN" altLang="en-US" sz="11500" b="1" dirty="0">
              <a:blipFill>
                <a:blip r:embed="rId3"/>
                <a:stretch>
                  <a:fillRect/>
                </a:stretch>
              </a:blipFill>
              <a:cs typeface="+mn-ea"/>
              <a:sym typeface="+mn-lt"/>
            </a:endParaRPr>
          </a:p>
        </p:txBody>
      </p:sp>
      <p:grpSp>
        <p:nvGrpSpPr>
          <p:cNvPr id="5" name="组合 4"/>
          <p:cNvGrpSpPr/>
          <p:nvPr/>
        </p:nvGrpSpPr>
        <p:grpSpPr>
          <a:xfrm>
            <a:off x="5076387" y="369004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4871481" y="2147237"/>
            <a:ext cx="1620957"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cs typeface="+mn-ea"/>
                <a:sym typeface="+mn-lt"/>
              </a:rPr>
              <a:t>完成情况</a:t>
            </a:r>
          </a:p>
        </p:txBody>
      </p:sp>
      <p:sp>
        <p:nvSpPr>
          <p:cNvPr id="16" name="矩形 15"/>
          <p:cNvSpPr/>
          <p:nvPr/>
        </p:nvSpPr>
        <p:spPr>
          <a:xfrm>
            <a:off x="1126142" y="2762066"/>
            <a:ext cx="5529862" cy="625171"/>
          </a:xfrm>
          <a:prstGeom prst="rect">
            <a:avLst/>
          </a:prstGeom>
        </p:spPr>
        <p:txBody>
          <a:bodyPr wrap="square">
            <a:spAutoFit/>
          </a:bodyPr>
          <a:lstStyle/>
          <a:p>
            <a:pPr algn="r" defTabSz="1218565">
              <a:lnSpc>
                <a:spcPct val="130000"/>
              </a:lnSpc>
              <a:defRPr/>
            </a:pPr>
            <a:r>
              <a:rPr lang="zh-CN" altLang="en-US" sz="1400" kern="0" dirty="0">
                <a:solidFill>
                  <a:srgbClr val="42B6A0"/>
                </a:solidFill>
                <a:cs typeface="+mn-ea"/>
                <a:sym typeface="+mn-lt"/>
              </a:rPr>
              <a:t>您的内容打在这里，或者通过复制您的文本后，在此框中选择粘贴，并选择只保留文字。</a:t>
            </a:r>
            <a:endParaRPr lang="zh-CN" altLang="en-US" sz="1400" dirty="0">
              <a:solidFill>
                <a:srgbClr val="42B6A0"/>
              </a:solidFill>
              <a:cs typeface="+mn-ea"/>
              <a:sym typeface="+mn-lt"/>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14:presetBounceEnd="40000">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14:bounceEnd="40000">
                                          <p:cBhvr additive="base">
                                            <p:cTn id="3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099"/>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cs typeface="+mn-ea"/>
                <a:sym typeface="+mn-lt"/>
              </a:rPr>
              <a:t>ADD YOUR TITLE HERE</a:t>
            </a:r>
            <a:endParaRPr lang="zh-CN" altLang="en-US" sz="3200" b="1" dirty="0">
              <a:blipFill>
                <a:blip r:embed="rId2"/>
                <a:stretch>
                  <a:fillRect/>
                </a:stretch>
              </a:blipFill>
              <a:cs typeface="+mn-ea"/>
              <a:sym typeface="+mn-lt"/>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705642" cy="523220"/>
          </a:xfrm>
          <a:prstGeom prst="rect">
            <a:avLst/>
          </a:prstGeom>
          <a:noFill/>
        </p:spPr>
        <p:txBody>
          <a:bodyPr wrap="none" rtlCol="0">
            <a:spAutoFit/>
          </a:bodyPr>
          <a:lstStyle/>
          <a:p>
            <a:r>
              <a:rPr lang="en-US" altLang="zh-CN" sz="2800" dirty="0">
                <a:solidFill>
                  <a:schemeClr val="bg1"/>
                </a:solidFill>
                <a:cs typeface="+mn-ea"/>
                <a:sym typeface="+mn-lt"/>
              </a:rPr>
              <a:t>2-1</a:t>
            </a:r>
            <a:endParaRPr lang="zh-CN" altLang="en-US" sz="2800" dirty="0">
              <a:solidFill>
                <a:schemeClr val="bg1"/>
              </a:solidFill>
              <a:cs typeface="+mn-ea"/>
              <a:sym typeface="+mn-lt"/>
            </a:endParaRPr>
          </a:p>
        </p:txBody>
      </p:sp>
      <p:grpSp>
        <p:nvGrpSpPr>
          <p:cNvPr id="6" name="组合 5"/>
          <p:cNvGrpSpPr/>
          <p:nvPr/>
        </p:nvGrpSpPr>
        <p:grpSpPr>
          <a:xfrm>
            <a:off x="2332347" y="3028291"/>
            <a:ext cx="1758554" cy="2854400"/>
            <a:chOff x="872036" y="1649867"/>
            <a:chExt cx="1758554" cy="2854400"/>
          </a:xfrm>
        </p:grpSpPr>
        <p:sp>
          <p:nvSpPr>
            <p:cNvPr id="7" name="Freeform 6"/>
            <p:cNvSpPr/>
            <p:nvPr/>
          </p:nvSpPr>
          <p:spPr bwMode="auto">
            <a:xfrm>
              <a:off x="872036"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cs typeface="+mn-ea"/>
                <a:sym typeface="+mn-lt"/>
              </a:endParaRPr>
            </a:p>
          </p:txBody>
        </p:sp>
        <p:grpSp>
          <p:nvGrpSpPr>
            <p:cNvPr id="8" name="组合 7"/>
            <p:cNvGrpSpPr/>
            <p:nvPr/>
          </p:nvGrpSpPr>
          <p:grpSpPr>
            <a:xfrm>
              <a:off x="1274523" y="2136023"/>
              <a:ext cx="909638" cy="901304"/>
              <a:chOff x="8185151" y="600075"/>
              <a:chExt cx="1212850" cy="1201738"/>
            </a:xfrm>
          </p:grpSpPr>
          <p:sp>
            <p:nvSpPr>
              <p:cNvPr id="11"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9" name="文本框 8"/>
            <p:cNvSpPr txBox="1"/>
            <p:nvPr/>
          </p:nvSpPr>
          <p:spPr>
            <a:xfrm>
              <a:off x="1544152"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cs typeface="+mn-ea"/>
                  <a:sym typeface="+mn-lt"/>
                </a:rPr>
                <a:t>01</a:t>
              </a:r>
              <a:endParaRPr lang="zh-CN" altLang="en-US" sz="2000" dirty="0">
                <a:solidFill>
                  <a:schemeClr val="tx1">
                    <a:lumMod val="65000"/>
                    <a:lumOff val="35000"/>
                  </a:schemeClr>
                </a:solidFill>
                <a:cs typeface="+mn-ea"/>
                <a:sym typeface="+mn-lt"/>
              </a:endParaRPr>
            </a:p>
          </p:txBody>
        </p:sp>
        <p:sp>
          <p:nvSpPr>
            <p:cNvPr id="10" name="文本框 9"/>
            <p:cNvSpPr txBox="1"/>
            <p:nvPr/>
          </p:nvSpPr>
          <p:spPr>
            <a:xfrm>
              <a:off x="1241068"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cs typeface="+mn-ea"/>
                  <a:sym typeface="+mn-lt"/>
                </a:rPr>
                <a:t>添加文本</a:t>
              </a:r>
            </a:p>
          </p:txBody>
        </p:sp>
      </p:grpSp>
      <p:grpSp>
        <p:nvGrpSpPr>
          <p:cNvPr id="13" name="组合 12"/>
          <p:cNvGrpSpPr/>
          <p:nvPr/>
        </p:nvGrpSpPr>
        <p:grpSpPr>
          <a:xfrm>
            <a:off x="4213591" y="3028291"/>
            <a:ext cx="1758554" cy="2854400"/>
            <a:chOff x="2753280" y="1649867"/>
            <a:chExt cx="1758554" cy="2854400"/>
          </a:xfrm>
        </p:grpSpPr>
        <p:sp>
          <p:nvSpPr>
            <p:cNvPr id="14" name="Freeform 6"/>
            <p:cNvSpPr/>
            <p:nvPr/>
          </p:nvSpPr>
          <p:spPr bwMode="auto">
            <a:xfrm>
              <a:off x="2753280"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2"/>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cs typeface="+mn-ea"/>
                <a:sym typeface="+mn-lt"/>
              </a:endParaRPr>
            </a:p>
          </p:txBody>
        </p:sp>
        <p:grpSp>
          <p:nvGrpSpPr>
            <p:cNvPr id="15" name="组合 14"/>
            <p:cNvGrpSpPr/>
            <p:nvPr/>
          </p:nvGrpSpPr>
          <p:grpSpPr>
            <a:xfrm>
              <a:off x="3038075" y="2125902"/>
              <a:ext cx="1104900" cy="921545"/>
              <a:chOff x="2760663" y="5032375"/>
              <a:chExt cx="1473200" cy="1228726"/>
            </a:xfrm>
          </p:grpSpPr>
          <p:sp>
            <p:nvSpPr>
              <p:cNvPr id="18"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 name="文本框 15"/>
            <p:cNvSpPr txBox="1"/>
            <p:nvPr/>
          </p:nvSpPr>
          <p:spPr>
            <a:xfrm>
              <a:off x="344275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cs typeface="+mn-ea"/>
                  <a:sym typeface="+mn-lt"/>
                </a:rPr>
                <a:t>02</a:t>
              </a:r>
              <a:endParaRPr lang="zh-CN" altLang="en-US" sz="2000" dirty="0">
                <a:solidFill>
                  <a:schemeClr val="tx1">
                    <a:lumMod val="65000"/>
                    <a:lumOff val="35000"/>
                  </a:schemeClr>
                </a:solidFill>
                <a:cs typeface="+mn-ea"/>
                <a:sym typeface="+mn-lt"/>
              </a:endParaRPr>
            </a:p>
          </p:txBody>
        </p:sp>
        <p:sp>
          <p:nvSpPr>
            <p:cNvPr id="17" name="文本框 16"/>
            <p:cNvSpPr txBox="1"/>
            <p:nvPr/>
          </p:nvSpPr>
          <p:spPr>
            <a:xfrm>
              <a:off x="3101575"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cs typeface="+mn-ea"/>
                  <a:sym typeface="+mn-lt"/>
                </a:rPr>
                <a:t>添加文本</a:t>
              </a:r>
            </a:p>
          </p:txBody>
        </p:sp>
      </p:grpSp>
      <p:grpSp>
        <p:nvGrpSpPr>
          <p:cNvPr id="24" name="组合 23"/>
          <p:cNvGrpSpPr/>
          <p:nvPr/>
        </p:nvGrpSpPr>
        <p:grpSpPr>
          <a:xfrm>
            <a:off x="6094835" y="3028291"/>
            <a:ext cx="1758554" cy="2854400"/>
            <a:chOff x="4634524" y="1649867"/>
            <a:chExt cx="1758554" cy="2854400"/>
          </a:xfrm>
        </p:grpSpPr>
        <p:sp>
          <p:nvSpPr>
            <p:cNvPr id="25" name="Freeform 6"/>
            <p:cNvSpPr/>
            <p:nvPr/>
          </p:nvSpPr>
          <p:spPr bwMode="auto">
            <a:xfrm>
              <a:off x="4634524"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cs typeface="+mn-ea"/>
                <a:sym typeface="+mn-lt"/>
              </a:endParaRPr>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7" name="文本框 26"/>
            <p:cNvSpPr txBox="1"/>
            <p:nvPr/>
          </p:nvSpPr>
          <p:spPr>
            <a:xfrm>
              <a:off x="537320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cs typeface="+mn-ea"/>
                  <a:sym typeface="+mn-lt"/>
                </a:rPr>
                <a:t>03</a:t>
              </a:r>
              <a:endParaRPr lang="zh-CN" altLang="en-US" sz="2000" dirty="0">
                <a:solidFill>
                  <a:schemeClr val="tx1">
                    <a:lumMod val="65000"/>
                    <a:lumOff val="35000"/>
                  </a:schemeClr>
                </a:solidFill>
                <a:cs typeface="+mn-ea"/>
                <a:sym typeface="+mn-lt"/>
              </a:endParaRPr>
            </a:p>
          </p:txBody>
        </p:sp>
        <p:sp>
          <p:nvSpPr>
            <p:cNvPr id="28" name="文本框 27"/>
            <p:cNvSpPr txBox="1"/>
            <p:nvPr/>
          </p:nvSpPr>
          <p:spPr>
            <a:xfrm>
              <a:off x="5070124"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cs typeface="+mn-ea"/>
                  <a:sym typeface="+mn-lt"/>
                </a:rPr>
                <a:t>添加文本</a:t>
              </a:r>
            </a:p>
          </p:txBody>
        </p:sp>
      </p:grpSp>
      <p:grpSp>
        <p:nvGrpSpPr>
          <p:cNvPr id="32" name="组合 31"/>
          <p:cNvGrpSpPr/>
          <p:nvPr/>
        </p:nvGrpSpPr>
        <p:grpSpPr>
          <a:xfrm>
            <a:off x="7976078" y="3028291"/>
            <a:ext cx="1758554" cy="2854400"/>
            <a:chOff x="6515767" y="1649867"/>
            <a:chExt cx="1758554" cy="2854400"/>
          </a:xfrm>
        </p:grpSpPr>
        <p:sp>
          <p:nvSpPr>
            <p:cNvPr id="33" name="Freeform 6"/>
            <p:cNvSpPr/>
            <p:nvPr/>
          </p:nvSpPr>
          <p:spPr bwMode="auto">
            <a:xfrm>
              <a:off x="6515767"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cs typeface="+mn-ea"/>
                <a:sym typeface="+mn-lt"/>
              </a:endParaRPr>
            </a:p>
          </p:txBody>
        </p:sp>
        <p:grpSp>
          <p:nvGrpSpPr>
            <p:cNvPr id="34" name="组合 33"/>
            <p:cNvGrpSpPr/>
            <p:nvPr/>
          </p:nvGrpSpPr>
          <p:grpSpPr>
            <a:xfrm>
              <a:off x="6902125" y="2076492"/>
              <a:ext cx="985838" cy="1020366"/>
              <a:chOff x="8116888" y="4364038"/>
              <a:chExt cx="1314450" cy="1360488"/>
            </a:xfrm>
          </p:grpSpPr>
          <p:sp>
            <p:nvSpPr>
              <p:cNvPr id="37"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5" name="文本框 34"/>
            <p:cNvSpPr txBox="1"/>
            <p:nvPr/>
          </p:nvSpPr>
          <p:spPr>
            <a:xfrm>
              <a:off x="7212960"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cs typeface="+mn-ea"/>
                  <a:sym typeface="+mn-lt"/>
                </a:rPr>
                <a:t>04</a:t>
              </a:r>
              <a:endParaRPr lang="zh-CN" altLang="en-US" sz="2000" dirty="0">
                <a:solidFill>
                  <a:schemeClr val="tx1">
                    <a:lumMod val="65000"/>
                    <a:lumOff val="35000"/>
                  </a:schemeClr>
                </a:solidFill>
                <a:cs typeface="+mn-ea"/>
                <a:sym typeface="+mn-lt"/>
              </a:endParaRPr>
            </a:p>
          </p:txBody>
        </p:sp>
        <p:sp>
          <p:nvSpPr>
            <p:cNvPr id="36" name="文本框 35"/>
            <p:cNvSpPr txBox="1"/>
            <p:nvPr/>
          </p:nvSpPr>
          <p:spPr>
            <a:xfrm>
              <a:off x="6909876"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cs typeface="+mn-ea"/>
                  <a:sym typeface="+mn-lt"/>
                </a:rPr>
                <a:t>添加文本</a:t>
              </a:r>
            </a:p>
          </p:txBody>
        </p:sp>
      </p:grpSp>
      <p:sp>
        <p:nvSpPr>
          <p:cNvPr id="49" name="文本框 48"/>
          <p:cNvSpPr txBox="1"/>
          <p:nvPr/>
        </p:nvSpPr>
        <p:spPr>
          <a:xfrm>
            <a:off x="2642779" y="1377345"/>
            <a:ext cx="7028332" cy="1177245"/>
          </a:xfrm>
          <a:prstGeom prst="rect">
            <a:avLst/>
          </a:prstGeom>
          <a:noFill/>
        </p:spPr>
        <p:txBody>
          <a:bodyPr wrap="square" lIns="68580" tIns="34290" rIns="68580" bIns="34290" rtlCol="0">
            <a:spAutoFit/>
          </a:bodyPr>
          <a:lstStyle/>
          <a:p>
            <a:pPr algn="ctr">
              <a:lnSpc>
                <a:spcPct val="150000"/>
              </a:lnSpc>
            </a:pPr>
            <a:r>
              <a:rPr lang="zh-CN" altLang="en-US" sz="16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strVal val="4/3*#ppt_w"/>
                                          </p:val>
                                        </p:tav>
                                        <p:tav tm="100000">
                                          <p:val>
                                            <p:strVal val="#ppt_w"/>
                                          </p:val>
                                        </p:tav>
                                      </p:tavLst>
                                    </p:anim>
                                    <p:anim calcmode="lin" valueType="num">
                                      <p:cBhvr>
                                        <p:cTn id="8" dur="25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3714"/>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214"/>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714"/>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5214"/>
                            </p:stCondLst>
                            <p:childTnLst>
                              <p:par>
                                <p:cTn id="25" presetID="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宽屏</PresentationFormat>
  <Paragraphs>213</Paragraphs>
  <Slides>23</Slides>
  <Notes>0</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252</cp:revision>
  <dcterms:created xsi:type="dcterms:W3CDTF">2016-04-21T02:31:00Z</dcterms:created>
  <dcterms:modified xsi:type="dcterms:W3CDTF">2021-01-06T03:55:32Z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